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5" r:id="rId1"/>
  </p:sldMasterIdLst>
  <p:notesMasterIdLst>
    <p:notesMasterId r:id="rId12"/>
  </p:notesMasterIdLst>
  <p:sldIdLst>
    <p:sldId id="256" r:id="rId2"/>
    <p:sldId id="257" r:id="rId3"/>
    <p:sldId id="281" r:id="rId4"/>
    <p:sldId id="280" r:id="rId5"/>
    <p:sldId id="269" r:id="rId6"/>
    <p:sldId id="271" r:id="rId7"/>
    <p:sldId id="272" r:id="rId8"/>
    <p:sldId id="285" r:id="rId9"/>
    <p:sldId id="284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F9B140-9A8A-4030-9696-C5C974EFE4AF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8786310-00C0-40DF-883D-1EE1984BB14D}">
      <dgm:prSet phldrT="[Texte]"/>
      <dgm:spPr/>
      <dgm:t>
        <a:bodyPr/>
        <a:lstStyle/>
        <a:p>
          <a:r>
            <a:rPr lang="fr-FR" dirty="0" smtClean="0"/>
            <a:t>154 patients en intervention primaire </a:t>
          </a:r>
          <a:endParaRPr lang="fr-FR" dirty="0"/>
        </a:p>
      </dgm:t>
    </dgm:pt>
    <dgm:pt modelId="{402721C7-FBAF-4992-AF13-17658EA18380}" type="parTrans" cxnId="{7332D9C6-E0A5-4026-AA9E-BEE6BABF83F7}">
      <dgm:prSet/>
      <dgm:spPr/>
      <dgm:t>
        <a:bodyPr/>
        <a:lstStyle/>
        <a:p>
          <a:endParaRPr lang="fr-FR"/>
        </a:p>
      </dgm:t>
    </dgm:pt>
    <dgm:pt modelId="{3A6E9D11-0793-440F-A03E-869D6498E3B5}" type="sibTrans" cxnId="{7332D9C6-E0A5-4026-AA9E-BEE6BABF83F7}">
      <dgm:prSet/>
      <dgm:spPr/>
      <dgm:t>
        <a:bodyPr/>
        <a:lstStyle/>
        <a:p>
          <a:endParaRPr lang="fr-FR"/>
        </a:p>
      </dgm:t>
    </dgm:pt>
    <dgm:pt modelId="{56704ADB-05D5-4612-BC5F-2BB519A17E26}" type="asst">
      <dgm:prSet phldrT="[Texte]"/>
      <dgm:spPr/>
      <dgm:t>
        <a:bodyPr/>
        <a:lstStyle/>
        <a:p>
          <a:r>
            <a:rPr lang="fr-FR" dirty="0" smtClean="0"/>
            <a:t>LARYNGITE AIGUE DE L’ENFANT 6 mois à 3 ans</a:t>
          </a:r>
        </a:p>
        <a:p>
          <a:r>
            <a:rPr lang="fr-FR" dirty="0" smtClean="0"/>
            <a:t>77 fiches</a:t>
          </a:r>
        </a:p>
      </dgm:t>
    </dgm:pt>
    <dgm:pt modelId="{5D49A2AE-E8FD-469C-816C-47EF662FE472}" type="parTrans" cxnId="{D4BA9EFF-394D-42D1-BAF0-20CAC492E59E}">
      <dgm:prSet/>
      <dgm:spPr/>
      <dgm:t>
        <a:bodyPr/>
        <a:lstStyle/>
        <a:p>
          <a:endParaRPr lang="fr-FR"/>
        </a:p>
      </dgm:t>
    </dgm:pt>
    <dgm:pt modelId="{BE425E71-493F-4F54-9EEB-AD14821D2B9B}" type="sibTrans" cxnId="{D4BA9EFF-394D-42D1-BAF0-20CAC492E59E}">
      <dgm:prSet/>
      <dgm:spPr/>
      <dgm:t>
        <a:bodyPr/>
        <a:lstStyle/>
        <a:p>
          <a:endParaRPr lang="fr-FR"/>
        </a:p>
      </dgm:t>
    </dgm:pt>
    <dgm:pt modelId="{8289D6CA-F083-4B43-B00B-3E185DAA1702}">
      <dgm:prSet phldrT="[Texte]"/>
      <dgm:spPr/>
      <dgm:t>
        <a:bodyPr/>
        <a:lstStyle/>
        <a:p>
          <a:r>
            <a:rPr lang="fr-FR" dirty="0" smtClean="0"/>
            <a:t>51 </a:t>
          </a:r>
          <a:r>
            <a:rPr lang="fr-FR" b="1" i="0" dirty="0" smtClean="0"/>
            <a:t>♂</a:t>
          </a:r>
          <a:r>
            <a:rPr lang="fr-FR" dirty="0" smtClean="0"/>
            <a:t> (66%)</a:t>
          </a:r>
          <a:r>
            <a:rPr lang="fr-F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rPr>
            <a:t> </a:t>
          </a:r>
          <a:r>
            <a:rPr lang="fr-FR" dirty="0" smtClean="0"/>
            <a:t>   </a:t>
          </a:r>
          <a:endParaRPr lang="fr-FR" dirty="0"/>
        </a:p>
      </dgm:t>
    </dgm:pt>
    <dgm:pt modelId="{EF572518-06CC-4FEE-8A38-48216167958E}" type="parTrans" cxnId="{D625888F-4830-489A-AC0A-CC2951D311F5}">
      <dgm:prSet/>
      <dgm:spPr/>
      <dgm:t>
        <a:bodyPr/>
        <a:lstStyle/>
        <a:p>
          <a:endParaRPr lang="fr-FR"/>
        </a:p>
      </dgm:t>
    </dgm:pt>
    <dgm:pt modelId="{50CB8A75-7663-4827-BA3A-FAE8848D24A5}" type="sibTrans" cxnId="{D625888F-4830-489A-AC0A-CC2951D311F5}">
      <dgm:prSet/>
      <dgm:spPr/>
      <dgm:t>
        <a:bodyPr/>
        <a:lstStyle/>
        <a:p>
          <a:endParaRPr lang="fr-FR"/>
        </a:p>
      </dgm:t>
    </dgm:pt>
    <dgm:pt modelId="{0ABEF770-C1FC-41E7-A793-47C954F19938}">
      <dgm:prSet phldrT="[Texte]"/>
      <dgm:spPr/>
      <dgm:t>
        <a:bodyPr/>
        <a:lstStyle/>
        <a:p>
          <a:r>
            <a:rPr lang="fr-FR" dirty="0" smtClean="0"/>
            <a:t>26 </a:t>
          </a:r>
          <a:r>
            <a:rPr lang="fr-FR" b="1" i="0" dirty="0" smtClean="0"/>
            <a:t>♀ </a:t>
          </a:r>
          <a:r>
            <a:rPr lang="fr-FR" b="0" i="0" dirty="0" smtClean="0"/>
            <a:t>(34%)</a:t>
          </a:r>
          <a:endParaRPr lang="fr-FR" b="0" dirty="0"/>
        </a:p>
      </dgm:t>
    </dgm:pt>
    <dgm:pt modelId="{743EB8DC-FBB6-41B1-A16E-BF2872273069}" type="parTrans" cxnId="{A352942A-E84F-4A13-84CB-20F6D6392793}">
      <dgm:prSet/>
      <dgm:spPr/>
      <dgm:t>
        <a:bodyPr/>
        <a:lstStyle/>
        <a:p>
          <a:endParaRPr lang="fr-FR"/>
        </a:p>
      </dgm:t>
    </dgm:pt>
    <dgm:pt modelId="{16FEA5B5-2290-4857-9D73-398FDE19CE54}" type="sibTrans" cxnId="{A352942A-E84F-4A13-84CB-20F6D6392793}">
      <dgm:prSet/>
      <dgm:spPr/>
      <dgm:t>
        <a:bodyPr/>
        <a:lstStyle/>
        <a:p>
          <a:endParaRPr lang="fr-FR"/>
        </a:p>
      </dgm:t>
    </dgm:pt>
    <dgm:pt modelId="{E11388EC-B220-4142-9FA1-2CACF51FE5F0}" type="pres">
      <dgm:prSet presAssocID="{FCF9B140-9A8A-4030-9696-C5C974EFE4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E261FE7-817A-4E30-9CEF-51F6042A7C01}" type="pres">
      <dgm:prSet presAssocID="{58786310-00C0-40DF-883D-1EE1984BB14D}" presName="hierRoot1" presStyleCnt="0">
        <dgm:presLayoutVars>
          <dgm:hierBranch val="init"/>
        </dgm:presLayoutVars>
      </dgm:prSet>
      <dgm:spPr/>
    </dgm:pt>
    <dgm:pt modelId="{2A9F02F4-0D43-4179-9915-EB07E37D5606}" type="pres">
      <dgm:prSet presAssocID="{58786310-00C0-40DF-883D-1EE1984BB14D}" presName="rootComposite1" presStyleCnt="0"/>
      <dgm:spPr/>
    </dgm:pt>
    <dgm:pt modelId="{C18D4427-B113-4143-81DE-3B4301F983AF}" type="pres">
      <dgm:prSet presAssocID="{58786310-00C0-40DF-883D-1EE1984BB1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F05F289-243A-49DA-90CB-2CD9B1C7396C}" type="pres">
      <dgm:prSet presAssocID="{58786310-00C0-40DF-883D-1EE1984BB14D}" presName="rootConnector1" presStyleLbl="node1" presStyleIdx="0" presStyleCnt="0"/>
      <dgm:spPr/>
      <dgm:t>
        <a:bodyPr/>
        <a:lstStyle/>
        <a:p>
          <a:endParaRPr lang="fr-FR"/>
        </a:p>
      </dgm:t>
    </dgm:pt>
    <dgm:pt modelId="{B26B5208-1575-43E7-98AD-E60502048B33}" type="pres">
      <dgm:prSet presAssocID="{58786310-00C0-40DF-883D-1EE1984BB14D}" presName="hierChild2" presStyleCnt="0"/>
      <dgm:spPr/>
    </dgm:pt>
    <dgm:pt modelId="{F0C3D4DF-C6B7-4123-9B9A-47B5C6016A24}" type="pres">
      <dgm:prSet presAssocID="{EF572518-06CC-4FEE-8A38-48216167958E}" presName="Name64" presStyleLbl="parChTrans1D2" presStyleIdx="0" presStyleCnt="3"/>
      <dgm:spPr/>
      <dgm:t>
        <a:bodyPr/>
        <a:lstStyle/>
        <a:p>
          <a:endParaRPr lang="fr-FR"/>
        </a:p>
      </dgm:t>
    </dgm:pt>
    <dgm:pt modelId="{FD7F58B2-61C5-4B2D-81AB-46912DC5D725}" type="pres">
      <dgm:prSet presAssocID="{8289D6CA-F083-4B43-B00B-3E185DAA1702}" presName="hierRoot2" presStyleCnt="0">
        <dgm:presLayoutVars>
          <dgm:hierBranch val="init"/>
        </dgm:presLayoutVars>
      </dgm:prSet>
      <dgm:spPr/>
    </dgm:pt>
    <dgm:pt modelId="{A0F1D90F-BF8C-4A7E-9DDF-0CC31BFA3908}" type="pres">
      <dgm:prSet presAssocID="{8289D6CA-F083-4B43-B00B-3E185DAA1702}" presName="rootComposite" presStyleCnt="0"/>
      <dgm:spPr/>
    </dgm:pt>
    <dgm:pt modelId="{F2BD25CE-0BC5-4339-86A9-E21A39E40E27}" type="pres">
      <dgm:prSet presAssocID="{8289D6CA-F083-4B43-B00B-3E185DAA170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85E6D3F-D7EE-44BD-94B5-79C1FAE49D7F}" type="pres">
      <dgm:prSet presAssocID="{8289D6CA-F083-4B43-B00B-3E185DAA1702}" presName="rootConnector" presStyleLbl="node2" presStyleIdx="0" presStyleCnt="2"/>
      <dgm:spPr/>
      <dgm:t>
        <a:bodyPr/>
        <a:lstStyle/>
        <a:p>
          <a:endParaRPr lang="fr-FR"/>
        </a:p>
      </dgm:t>
    </dgm:pt>
    <dgm:pt modelId="{0C055C72-3979-4B00-BEB6-87B12278B5E6}" type="pres">
      <dgm:prSet presAssocID="{8289D6CA-F083-4B43-B00B-3E185DAA1702}" presName="hierChild4" presStyleCnt="0"/>
      <dgm:spPr/>
    </dgm:pt>
    <dgm:pt modelId="{F39C4E8D-006D-4C21-9268-FE4E0AB16023}" type="pres">
      <dgm:prSet presAssocID="{8289D6CA-F083-4B43-B00B-3E185DAA1702}" presName="hierChild5" presStyleCnt="0"/>
      <dgm:spPr/>
    </dgm:pt>
    <dgm:pt modelId="{E96C7BE2-FEA6-431A-9A3C-B2B726505FC7}" type="pres">
      <dgm:prSet presAssocID="{743EB8DC-FBB6-41B1-A16E-BF2872273069}" presName="Name64" presStyleLbl="parChTrans1D2" presStyleIdx="1" presStyleCnt="3"/>
      <dgm:spPr/>
      <dgm:t>
        <a:bodyPr/>
        <a:lstStyle/>
        <a:p>
          <a:endParaRPr lang="fr-FR"/>
        </a:p>
      </dgm:t>
    </dgm:pt>
    <dgm:pt modelId="{239299EF-4256-4EED-9F3E-CDAA7D789A4F}" type="pres">
      <dgm:prSet presAssocID="{0ABEF770-C1FC-41E7-A793-47C954F19938}" presName="hierRoot2" presStyleCnt="0">
        <dgm:presLayoutVars>
          <dgm:hierBranch val="init"/>
        </dgm:presLayoutVars>
      </dgm:prSet>
      <dgm:spPr/>
    </dgm:pt>
    <dgm:pt modelId="{E142F3A2-9A7D-4E79-8941-2126A101ECB2}" type="pres">
      <dgm:prSet presAssocID="{0ABEF770-C1FC-41E7-A793-47C954F19938}" presName="rootComposite" presStyleCnt="0"/>
      <dgm:spPr/>
    </dgm:pt>
    <dgm:pt modelId="{7674D536-5224-4822-A106-220150698B30}" type="pres">
      <dgm:prSet presAssocID="{0ABEF770-C1FC-41E7-A793-47C954F1993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B187872-203D-4167-9301-1D95D5EC6CA3}" type="pres">
      <dgm:prSet presAssocID="{0ABEF770-C1FC-41E7-A793-47C954F19938}" presName="rootConnector" presStyleLbl="node2" presStyleIdx="1" presStyleCnt="2"/>
      <dgm:spPr/>
      <dgm:t>
        <a:bodyPr/>
        <a:lstStyle/>
        <a:p>
          <a:endParaRPr lang="fr-FR"/>
        </a:p>
      </dgm:t>
    </dgm:pt>
    <dgm:pt modelId="{CD20E713-4CE2-4199-A5F1-11A3906311CA}" type="pres">
      <dgm:prSet presAssocID="{0ABEF770-C1FC-41E7-A793-47C954F19938}" presName="hierChild4" presStyleCnt="0"/>
      <dgm:spPr/>
    </dgm:pt>
    <dgm:pt modelId="{2A2961DC-EB2A-4EDA-AA87-F9C6066B008A}" type="pres">
      <dgm:prSet presAssocID="{0ABEF770-C1FC-41E7-A793-47C954F19938}" presName="hierChild5" presStyleCnt="0"/>
      <dgm:spPr/>
    </dgm:pt>
    <dgm:pt modelId="{CF052967-88D3-4252-A624-D283042E6FFB}" type="pres">
      <dgm:prSet presAssocID="{58786310-00C0-40DF-883D-1EE1984BB14D}" presName="hierChild3" presStyleCnt="0"/>
      <dgm:spPr/>
    </dgm:pt>
    <dgm:pt modelId="{2DC4F343-05F6-4FFA-96E6-03D369EF0E2B}" type="pres">
      <dgm:prSet presAssocID="{5D49A2AE-E8FD-469C-816C-47EF662FE472}" presName="Name115" presStyleLbl="parChTrans1D2" presStyleIdx="2" presStyleCnt="3"/>
      <dgm:spPr/>
      <dgm:t>
        <a:bodyPr/>
        <a:lstStyle/>
        <a:p>
          <a:endParaRPr lang="fr-FR"/>
        </a:p>
      </dgm:t>
    </dgm:pt>
    <dgm:pt modelId="{52B3E77E-0832-4EE9-B40D-EFC362592F3D}" type="pres">
      <dgm:prSet presAssocID="{56704ADB-05D5-4612-BC5F-2BB519A17E26}" presName="hierRoot3" presStyleCnt="0">
        <dgm:presLayoutVars>
          <dgm:hierBranch val="init"/>
        </dgm:presLayoutVars>
      </dgm:prSet>
      <dgm:spPr/>
    </dgm:pt>
    <dgm:pt modelId="{3486F49F-94D6-4915-A8B4-AEAEDD0378D1}" type="pres">
      <dgm:prSet presAssocID="{56704ADB-05D5-4612-BC5F-2BB519A17E26}" presName="rootComposite3" presStyleCnt="0"/>
      <dgm:spPr/>
    </dgm:pt>
    <dgm:pt modelId="{AC0B4B66-B2AE-4F18-AE33-E209FD7F47BE}" type="pres">
      <dgm:prSet presAssocID="{56704ADB-05D5-4612-BC5F-2BB519A17E26}" presName="rootText3" presStyleLbl="asst1" presStyleIdx="0" presStyleCnt="1" custScaleX="106585" custScaleY="1248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9CA7C83-FEDB-4A7A-9AC1-A3D7680DCEB0}" type="pres">
      <dgm:prSet presAssocID="{56704ADB-05D5-4612-BC5F-2BB519A17E26}" presName="rootConnector3" presStyleLbl="asst1" presStyleIdx="0" presStyleCnt="1"/>
      <dgm:spPr/>
      <dgm:t>
        <a:bodyPr/>
        <a:lstStyle/>
        <a:p>
          <a:endParaRPr lang="fr-FR"/>
        </a:p>
      </dgm:t>
    </dgm:pt>
    <dgm:pt modelId="{697970D6-AB4F-4A1E-BC3C-6538E99D28DB}" type="pres">
      <dgm:prSet presAssocID="{56704ADB-05D5-4612-BC5F-2BB519A17E26}" presName="hierChild6" presStyleCnt="0"/>
      <dgm:spPr/>
    </dgm:pt>
    <dgm:pt modelId="{776A7D6D-B5CF-4E5E-A022-36B681CCF953}" type="pres">
      <dgm:prSet presAssocID="{56704ADB-05D5-4612-BC5F-2BB519A17E26}" presName="hierChild7" presStyleCnt="0"/>
      <dgm:spPr/>
    </dgm:pt>
  </dgm:ptLst>
  <dgm:cxnLst>
    <dgm:cxn modelId="{05411885-9CCF-4F3A-A81D-4685E2BA199E}" type="presOf" srcId="{FCF9B140-9A8A-4030-9696-C5C974EFE4AF}" destId="{E11388EC-B220-4142-9FA1-2CACF51FE5F0}" srcOrd="0" destOrd="0" presId="urn:microsoft.com/office/officeart/2009/3/layout/HorizontalOrganizationChart"/>
    <dgm:cxn modelId="{E7770C51-869A-4310-A800-9864D9DAC4ED}" type="presOf" srcId="{58786310-00C0-40DF-883D-1EE1984BB14D}" destId="{5F05F289-243A-49DA-90CB-2CD9B1C7396C}" srcOrd="1" destOrd="0" presId="urn:microsoft.com/office/officeart/2009/3/layout/HorizontalOrganizationChart"/>
    <dgm:cxn modelId="{7F77A2F3-A400-405A-A2B4-436CDD23F050}" type="presOf" srcId="{EF572518-06CC-4FEE-8A38-48216167958E}" destId="{F0C3D4DF-C6B7-4123-9B9A-47B5C6016A24}" srcOrd="0" destOrd="0" presId="urn:microsoft.com/office/officeart/2009/3/layout/HorizontalOrganizationChart"/>
    <dgm:cxn modelId="{6152AC74-77FF-44DA-8B92-2669192262B4}" type="presOf" srcId="{0ABEF770-C1FC-41E7-A793-47C954F19938}" destId="{FB187872-203D-4167-9301-1D95D5EC6CA3}" srcOrd="1" destOrd="0" presId="urn:microsoft.com/office/officeart/2009/3/layout/HorizontalOrganizationChart"/>
    <dgm:cxn modelId="{906C95D6-0AFF-438C-A920-62E336750705}" type="presOf" srcId="{56704ADB-05D5-4612-BC5F-2BB519A17E26}" destId="{AC0B4B66-B2AE-4F18-AE33-E209FD7F47BE}" srcOrd="0" destOrd="0" presId="urn:microsoft.com/office/officeart/2009/3/layout/HorizontalOrganizationChart"/>
    <dgm:cxn modelId="{46530673-FCC6-4C74-AC69-99CE8071EEC9}" type="presOf" srcId="{8289D6CA-F083-4B43-B00B-3E185DAA1702}" destId="{F2BD25CE-0BC5-4339-86A9-E21A39E40E27}" srcOrd="0" destOrd="0" presId="urn:microsoft.com/office/officeart/2009/3/layout/HorizontalOrganizationChart"/>
    <dgm:cxn modelId="{98749176-6036-4F23-BE73-4C1DA8C1C699}" type="presOf" srcId="{5D49A2AE-E8FD-469C-816C-47EF662FE472}" destId="{2DC4F343-05F6-4FFA-96E6-03D369EF0E2B}" srcOrd="0" destOrd="0" presId="urn:microsoft.com/office/officeart/2009/3/layout/HorizontalOrganizationChart"/>
    <dgm:cxn modelId="{D4BA9EFF-394D-42D1-BAF0-20CAC492E59E}" srcId="{58786310-00C0-40DF-883D-1EE1984BB14D}" destId="{56704ADB-05D5-4612-BC5F-2BB519A17E26}" srcOrd="0" destOrd="0" parTransId="{5D49A2AE-E8FD-469C-816C-47EF662FE472}" sibTransId="{BE425E71-493F-4F54-9EEB-AD14821D2B9B}"/>
    <dgm:cxn modelId="{637FC43F-C282-4841-9271-1AFFCC814951}" type="presOf" srcId="{56704ADB-05D5-4612-BC5F-2BB519A17E26}" destId="{09CA7C83-FEDB-4A7A-9AC1-A3D7680DCEB0}" srcOrd="1" destOrd="0" presId="urn:microsoft.com/office/officeart/2009/3/layout/HorizontalOrganizationChart"/>
    <dgm:cxn modelId="{B87FC86C-C128-4BC1-8EFF-060AF1C5D3C7}" type="presOf" srcId="{743EB8DC-FBB6-41B1-A16E-BF2872273069}" destId="{E96C7BE2-FEA6-431A-9A3C-B2B726505FC7}" srcOrd="0" destOrd="0" presId="urn:microsoft.com/office/officeart/2009/3/layout/HorizontalOrganizationChart"/>
    <dgm:cxn modelId="{65718581-48EC-4BC4-8DF0-DB010D4CC624}" type="presOf" srcId="{0ABEF770-C1FC-41E7-A793-47C954F19938}" destId="{7674D536-5224-4822-A106-220150698B30}" srcOrd="0" destOrd="0" presId="urn:microsoft.com/office/officeart/2009/3/layout/HorizontalOrganizationChart"/>
    <dgm:cxn modelId="{42DADCE7-15C5-4120-A420-EEDAFC9380BD}" type="presOf" srcId="{58786310-00C0-40DF-883D-1EE1984BB14D}" destId="{C18D4427-B113-4143-81DE-3B4301F983AF}" srcOrd="0" destOrd="0" presId="urn:microsoft.com/office/officeart/2009/3/layout/HorizontalOrganizationChart"/>
    <dgm:cxn modelId="{7332D9C6-E0A5-4026-AA9E-BEE6BABF83F7}" srcId="{FCF9B140-9A8A-4030-9696-C5C974EFE4AF}" destId="{58786310-00C0-40DF-883D-1EE1984BB14D}" srcOrd="0" destOrd="0" parTransId="{402721C7-FBAF-4992-AF13-17658EA18380}" sibTransId="{3A6E9D11-0793-440F-A03E-869D6498E3B5}"/>
    <dgm:cxn modelId="{D625888F-4830-489A-AC0A-CC2951D311F5}" srcId="{58786310-00C0-40DF-883D-1EE1984BB14D}" destId="{8289D6CA-F083-4B43-B00B-3E185DAA1702}" srcOrd="1" destOrd="0" parTransId="{EF572518-06CC-4FEE-8A38-48216167958E}" sibTransId="{50CB8A75-7663-4827-BA3A-FAE8848D24A5}"/>
    <dgm:cxn modelId="{82763735-420B-4C04-A7CB-B218416F569D}" type="presOf" srcId="{8289D6CA-F083-4B43-B00B-3E185DAA1702}" destId="{285E6D3F-D7EE-44BD-94B5-79C1FAE49D7F}" srcOrd="1" destOrd="0" presId="urn:microsoft.com/office/officeart/2009/3/layout/HorizontalOrganizationChart"/>
    <dgm:cxn modelId="{A352942A-E84F-4A13-84CB-20F6D6392793}" srcId="{58786310-00C0-40DF-883D-1EE1984BB14D}" destId="{0ABEF770-C1FC-41E7-A793-47C954F19938}" srcOrd="2" destOrd="0" parTransId="{743EB8DC-FBB6-41B1-A16E-BF2872273069}" sibTransId="{16FEA5B5-2290-4857-9D73-398FDE19CE54}"/>
    <dgm:cxn modelId="{48C8033A-9BCF-4B1A-9549-DDB40BF1F13D}" type="presParOf" srcId="{E11388EC-B220-4142-9FA1-2CACF51FE5F0}" destId="{0E261FE7-817A-4E30-9CEF-51F6042A7C01}" srcOrd="0" destOrd="0" presId="urn:microsoft.com/office/officeart/2009/3/layout/HorizontalOrganizationChart"/>
    <dgm:cxn modelId="{27E205B9-F8C7-4B21-A98E-0964D60A0635}" type="presParOf" srcId="{0E261FE7-817A-4E30-9CEF-51F6042A7C01}" destId="{2A9F02F4-0D43-4179-9915-EB07E37D5606}" srcOrd="0" destOrd="0" presId="urn:microsoft.com/office/officeart/2009/3/layout/HorizontalOrganizationChart"/>
    <dgm:cxn modelId="{3DAE1F90-6054-4381-B8C4-C2CD23F8AFF3}" type="presParOf" srcId="{2A9F02F4-0D43-4179-9915-EB07E37D5606}" destId="{C18D4427-B113-4143-81DE-3B4301F983AF}" srcOrd="0" destOrd="0" presId="urn:microsoft.com/office/officeart/2009/3/layout/HorizontalOrganizationChart"/>
    <dgm:cxn modelId="{B5A9510C-270E-4FB6-83BC-307BFA8B806D}" type="presParOf" srcId="{2A9F02F4-0D43-4179-9915-EB07E37D5606}" destId="{5F05F289-243A-49DA-90CB-2CD9B1C7396C}" srcOrd="1" destOrd="0" presId="urn:microsoft.com/office/officeart/2009/3/layout/HorizontalOrganizationChart"/>
    <dgm:cxn modelId="{9317238D-F8CA-4E0C-82BE-0BF26CC38DC5}" type="presParOf" srcId="{0E261FE7-817A-4E30-9CEF-51F6042A7C01}" destId="{B26B5208-1575-43E7-98AD-E60502048B33}" srcOrd="1" destOrd="0" presId="urn:microsoft.com/office/officeart/2009/3/layout/HorizontalOrganizationChart"/>
    <dgm:cxn modelId="{992304D2-133A-4928-8F2E-BD1DD6930548}" type="presParOf" srcId="{B26B5208-1575-43E7-98AD-E60502048B33}" destId="{F0C3D4DF-C6B7-4123-9B9A-47B5C6016A24}" srcOrd="0" destOrd="0" presId="urn:microsoft.com/office/officeart/2009/3/layout/HorizontalOrganizationChart"/>
    <dgm:cxn modelId="{F239152B-DFE1-4D70-A7D2-A440876B19D9}" type="presParOf" srcId="{B26B5208-1575-43E7-98AD-E60502048B33}" destId="{FD7F58B2-61C5-4B2D-81AB-46912DC5D725}" srcOrd="1" destOrd="0" presId="urn:microsoft.com/office/officeart/2009/3/layout/HorizontalOrganizationChart"/>
    <dgm:cxn modelId="{3F4BF7F4-3C33-4905-9934-91399523DE9E}" type="presParOf" srcId="{FD7F58B2-61C5-4B2D-81AB-46912DC5D725}" destId="{A0F1D90F-BF8C-4A7E-9DDF-0CC31BFA3908}" srcOrd="0" destOrd="0" presId="urn:microsoft.com/office/officeart/2009/3/layout/HorizontalOrganizationChart"/>
    <dgm:cxn modelId="{3410BE02-A6E5-4450-BB79-887A5D26F3F2}" type="presParOf" srcId="{A0F1D90F-BF8C-4A7E-9DDF-0CC31BFA3908}" destId="{F2BD25CE-0BC5-4339-86A9-E21A39E40E27}" srcOrd="0" destOrd="0" presId="urn:microsoft.com/office/officeart/2009/3/layout/HorizontalOrganizationChart"/>
    <dgm:cxn modelId="{4F8A25AB-19C6-4706-8429-9E7C82C160F3}" type="presParOf" srcId="{A0F1D90F-BF8C-4A7E-9DDF-0CC31BFA3908}" destId="{285E6D3F-D7EE-44BD-94B5-79C1FAE49D7F}" srcOrd="1" destOrd="0" presId="urn:microsoft.com/office/officeart/2009/3/layout/HorizontalOrganizationChart"/>
    <dgm:cxn modelId="{08C558A5-A536-4A49-9C53-6E06C6E72AD8}" type="presParOf" srcId="{FD7F58B2-61C5-4B2D-81AB-46912DC5D725}" destId="{0C055C72-3979-4B00-BEB6-87B12278B5E6}" srcOrd="1" destOrd="0" presId="urn:microsoft.com/office/officeart/2009/3/layout/HorizontalOrganizationChart"/>
    <dgm:cxn modelId="{2DD11FCE-91A4-46E7-933F-AD7C67EC95B1}" type="presParOf" srcId="{FD7F58B2-61C5-4B2D-81AB-46912DC5D725}" destId="{F39C4E8D-006D-4C21-9268-FE4E0AB16023}" srcOrd="2" destOrd="0" presId="urn:microsoft.com/office/officeart/2009/3/layout/HorizontalOrganizationChart"/>
    <dgm:cxn modelId="{26EE56F3-200F-4301-A991-89432D7489F4}" type="presParOf" srcId="{B26B5208-1575-43E7-98AD-E60502048B33}" destId="{E96C7BE2-FEA6-431A-9A3C-B2B726505FC7}" srcOrd="2" destOrd="0" presId="urn:microsoft.com/office/officeart/2009/3/layout/HorizontalOrganizationChart"/>
    <dgm:cxn modelId="{5C07E2D0-B77D-41B2-925E-37971EC4A30E}" type="presParOf" srcId="{B26B5208-1575-43E7-98AD-E60502048B33}" destId="{239299EF-4256-4EED-9F3E-CDAA7D789A4F}" srcOrd="3" destOrd="0" presId="urn:microsoft.com/office/officeart/2009/3/layout/HorizontalOrganizationChart"/>
    <dgm:cxn modelId="{4283092C-1AE4-4832-A466-170ECB713248}" type="presParOf" srcId="{239299EF-4256-4EED-9F3E-CDAA7D789A4F}" destId="{E142F3A2-9A7D-4E79-8941-2126A101ECB2}" srcOrd="0" destOrd="0" presId="urn:microsoft.com/office/officeart/2009/3/layout/HorizontalOrganizationChart"/>
    <dgm:cxn modelId="{F5759825-63C8-4424-BA2F-9153B56D2A1F}" type="presParOf" srcId="{E142F3A2-9A7D-4E79-8941-2126A101ECB2}" destId="{7674D536-5224-4822-A106-220150698B30}" srcOrd="0" destOrd="0" presId="urn:microsoft.com/office/officeart/2009/3/layout/HorizontalOrganizationChart"/>
    <dgm:cxn modelId="{9654C19D-38E1-474F-BB7A-2EEEC3D474DA}" type="presParOf" srcId="{E142F3A2-9A7D-4E79-8941-2126A101ECB2}" destId="{FB187872-203D-4167-9301-1D95D5EC6CA3}" srcOrd="1" destOrd="0" presId="urn:microsoft.com/office/officeart/2009/3/layout/HorizontalOrganizationChart"/>
    <dgm:cxn modelId="{1BA1F7C3-4284-4B5A-B82A-723B28E4F570}" type="presParOf" srcId="{239299EF-4256-4EED-9F3E-CDAA7D789A4F}" destId="{CD20E713-4CE2-4199-A5F1-11A3906311CA}" srcOrd="1" destOrd="0" presId="urn:microsoft.com/office/officeart/2009/3/layout/HorizontalOrganizationChart"/>
    <dgm:cxn modelId="{F122EE8F-C0D7-4CAB-B595-2C3EDAF231D6}" type="presParOf" srcId="{239299EF-4256-4EED-9F3E-CDAA7D789A4F}" destId="{2A2961DC-EB2A-4EDA-AA87-F9C6066B008A}" srcOrd="2" destOrd="0" presId="urn:microsoft.com/office/officeart/2009/3/layout/HorizontalOrganizationChart"/>
    <dgm:cxn modelId="{C4145D36-57C5-4D01-BB33-F7BDF6276186}" type="presParOf" srcId="{0E261FE7-817A-4E30-9CEF-51F6042A7C01}" destId="{CF052967-88D3-4252-A624-D283042E6FFB}" srcOrd="2" destOrd="0" presId="urn:microsoft.com/office/officeart/2009/3/layout/HorizontalOrganizationChart"/>
    <dgm:cxn modelId="{A49EE8DE-35B3-440C-A927-15FF83496459}" type="presParOf" srcId="{CF052967-88D3-4252-A624-D283042E6FFB}" destId="{2DC4F343-05F6-4FFA-96E6-03D369EF0E2B}" srcOrd="0" destOrd="0" presId="urn:microsoft.com/office/officeart/2009/3/layout/HorizontalOrganizationChart"/>
    <dgm:cxn modelId="{969A738B-34E0-4E33-962E-C812D7A19F65}" type="presParOf" srcId="{CF052967-88D3-4252-A624-D283042E6FFB}" destId="{52B3E77E-0832-4EE9-B40D-EFC362592F3D}" srcOrd="1" destOrd="0" presId="urn:microsoft.com/office/officeart/2009/3/layout/HorizontalOrganizationChart"/>
    <dgm:cxn modelId="{99F597E4-8803-47E4-89BA-86E96C1534D0}" type="presParOf" srcId="{52B3E77E-0832-4EE9-B40D-EFC362592F3D}" destId="{3486F49F-94D6-4915-A8B4-AEAEDD0378D1}" srcOrd="0" destOrd="0" presId="urn:microsoft.com/office/officeart/2009/3/layout/HorizontalOrganizationChart"/>
    <dgm:cxn modelId="{143A1D62-EAA1-45FC-85D8-5666A4577616}" type="presParOf" srcId="{3486F49F-94D6-4915-A8B4-AEAEDD0378D1}" destId="{AC0B4B66-B2AE-4F18-AE33-E209FD7F47BE}" srcOrd="0" destOrd="0" presId="urn:microsoft.com/office/officeart/2009/3/layout/HorizontalOrganizationChart"/>
    <dgm:cxn modelId="{5AC56ECC-0317-4943-9F3B-539BD5E38CEB}" type="presParOf" srcId="{3486F49F-94D6-4915-A8B4-AEAEDD0378D1}" destId="{09CA7C83-FEDB-4A7A-9AC1-A3D7680DCEB0}" srcOrd="1" destOrd="0" presId="urn:microsoft.com/office/officeart/2009/3/layout/HorizontalOrganizationChart"/>
    <dgm:cxn modelId="{E91700EE-DAF2-4AB9-9C6A-AA2BD24E5051}" type="presParOf" srcId="{52B3E77E-0832-4EE9-B40D-EFC362592F3D}" destId="{697970D6-AB4F-4A1E-BC3C-6538E99D28DB}" srcOrd="1" destOrd="0" presId="urn:microsoft.com/office/officeart/2009/3/layout/HorizontalOrganizationChart"/>
    <dgm:cxn modelId="{AB3954E9-0C2B-456A-8BC0-14FA54FD8F17}" type="presParOf" srcId="{52B3E77E-0832-4EE9-B40D-EFC362592F3D}" destId="{776A7D6D-B5CF-4E5E-A022-36B681CCF95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BCCC3F-C03D-494E-8789-51C65A8F36FB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7B309D5-2E57-479B-83CA-17C73CC66C99}">
      <dgm:prSet phldrT="[Texte]"/>
      <dgm:spPr/>
      <dgm:t>
        <a:bodyPr/>
        <a:lstStyle/>
        <a:p>
          <a:r>
            <a:rPr lang="fr-FR" dirty="0" smtClean="0"/>
            <a:t>77 patients</a:t>
          </a:r>
          <a:endParaRPr lang="fr-FR" dirty="0"/>
        </a:p>
      </dgm:t>
    </dgm:pt>
    <dgm:pt modelId="{A9D5129C-F09C-413A-84DE-82B1D3F35706}" type="parTrans" cxnId="{24949CED-CEF7-43C8-95F7-6FE355783A10}">
      <dgm:prSet/>
      <dgm:spPr/>
      <dgm:t>
        <a:bodyPr/>
        <a:lstStyle/>
        <a:p>
          <a:endParaRPr lang="fr-FR"/>
        </a:p>
      </dgm:t>
    </dgm:pt>
    <dgm:pt modelId="{94C693D6-DC9D-4282-AB5C-37AD619AC5E3}" type="sibTrans" cxnId="{24949CED-CEF7-43C8-95F7-6FE355783A10}">
      <dgm:prSet/>
      <dgm:spPr/>
      <dgm:t>
        <a:bodyPr/>
        <a:lstStyle/>
        <a:p>
          <a:endParaRPr lang="fr-FR"/>
        </a:p>
      </dgm:t>
    </dgm:pt>
    <dgm:pt modelId="{3E16E04C-4F8E-4663-AF22-92A551C76317}">
      <dgm:prSet phldrT="[Texte]"/>
      <dgm:spPr/>
      <dgm:t>
        <a:bodyPr/>
        <a:lstStyle/>
        <a:p>
          <a:r>
            <a:rPr lang="fr-FR" dirty="0" smtClean="0"/>
            <a:t>Non transportés</a:t>
          </a:r>
        </a:p>
        <a:p>
          <a:r>
            <a:rPr lang="fr-FR" dirty="0" smtClean="0"/>
            <a:t>24 (31%)</a:t>
          </a:r>
          <a:endParaRPr lang="fr-FR" dirty="0"/>
        </a:p>
      </dgm:t>
    </dgm:pt>
    <dgm:pt modelId="{95A139C9-A216-4CD9-B4AB-FC93540C5D54}" type="parTrans" cxnId="{76C5E445-219F-4004-BA92-42DE7CBBC993}">
      <dgm:prSet/>
      <dgm:spPr/>
      <dgm:t>
        <a:bodyPr/>
        <a:lstStyle/>
        <a:p>
          <a:endParaRPr lang="fr-FR"/>
        </a:p>
      </dgm:t>
    </dgm:pt>
    <dgm:pt modelId="{AD0F02A2-D98D-4721-B747-E7F45BD05807}" type="sibTrans" cxnId="{76C5E445-219F-4004-BA92-42DE7CBBC993}">
      <dgm:prSet/>
      <dgm:spPr/>
      <dgm:t>
        <a:bodyPr/>
        <a:lstStyle/>
        <a:p>
          <a:endParaRPr lang="fr-FR"/>
        </a:p>
      </dgm:t>
    </dgm:pt>
    <dgm:pt modelId="{6B60B747-BAED-4D00-8E40-394A2A8695D7}">
      <dgm:prSet phldrT="[Texte]"/>
      <dgm:spPr/>
      <dgm:t>
        <a:bodyPr/>
        <a:lstStyle/>
        <a:p>
          <a:r>
            <a:rPr lang="fr-FR" dirty="0" smtClean="0"/>
            <a:t>Transportés</a:t>
          </a:r>
        </a:p>
        <a:p>
          <a:r>
            <a:rPr lang="fr-FR" dirty="0" smtClean="0"/>
            <a:t>53 (69%)</a:t>
          </a:r>
          <a:endParaRPr lang="fr-FR" dirty="0"/>
        </a:p>
      </dgm:t>
    </dgm:pt>
    <dgm:pt modelId="{A64E1153-1500-4578-9B22-62CCC4446072}" type="parTrans" cxnId="{67A97C98-BADD-49F2-AAE1-03CC603C09B8}">
      <dgm:prSet/>
      <dgm:spPr/>
      <dgm:t>
        <a:bodyPr/>
        <a:lstStyle/>
        <a:p>
          <a:endParaRPr lang="fr-FR"/>
        </a:p>
      </dgm:t>
    </dgm:pt>
    <dgm:pt modelId="{3E75FE0D-1A83-42F4-BEAF-728FB06023A5}" type="sibTrans" cxnId="{67A97C98-BADD-49F2-AAE1-03CC603C09B8}">
      <dgm:prSet/>
      <dgm:spPr/>
      <dgm:t>
        <a:bodyPr/>
        <a:lstStyle/>
        <a:p>
          <a:endParaRPr lang="fr-FR"/>
        </a:p>
      </dgm:t>
    </dgm:pt>
    <dgm:pt modelId="{880D5849-D19C-40D5-AC0B-7A77169DECB4}">
      <dgm:prSet/>
      <dgm:spPr/>
      <dgm:t>
        <a:bodyPr/>
        <a:lstStyle/>
        <a:p>
          <a:r>
            <a:rPr lang="fr-FR" dirty="0" smtClean="0"/>
            <a:t>Soins sur place </a:t>
          </a:r>
        </a:p>
      </dgm:t>
    </dgm:pt>
    <dgm:pt modelId="{C1FB4689-5DF8-49F9-9E0F-9BB3E7D34B59}" type="parTrans" cxnId="{0EFA89BE-953D-49CE-8102-C3C06985DF53}">
      <dgm:prSet/>
      <dgm:spPr/>
      <dgm:t>
        <a:bodyPr/>
        <a:lstStyle/>
        <a:p>
          <a:endParaRPr lang="fr-FR"/>
        </a:p>
      </dgm:t>
    </dgm:pt>
    <dgm:pt modelId="{DD8C3A18-D9BB-4E0E-BE01-F23F1E604105}" type="sibTrans" cxnId="{0EFA89BE-953D-49CE-8102-C3C06985DF53}">
      <dgm:prSet/>
      <dgm:spPr/>
      <dgm:t>
        <a:bodyPr/>
        <a:lstStyle/>
        <a:p>
          <a:endParaRPr lang="fr-FR"/>
        </a:p>
      </dgm:t>
    </dgm:pt>
    <dgm:pt modelId="{682D3C0E-79CE-47A9-A98A-513499FD8C46}">
      <dgm:prSet/>
      <dgm:spPr/>
      <dgm:t>
        <a:bodyPr/>
        <a:lstStyle/>
        <a:p>
          <a:r>
            <a:rPr lang="fr-FR" dirty="0" smtClean="0"/>
            <a:t>Avec médicalisation</a:t>
          </a:r>
        </a:p>
        <a:p>
          <a:r>
            <a:rPr lang="fr-FR" dirty="0" smtClean="0"/>
            <a:t>28 (53%)</a:t>
          </a:r>
          <a:endParaRPr lang="fr-FR" dirty="0"/>
        </a:p>
      </dgm:t>
    </dgm:pt>
    <dgm:pt modelId="{151FE4B8-9227-4146-B1D4-819FC1880821}" type="parTrans" cxnId="{EBC94240-B859-4919-B4F4-D690B536AB73}">
      <dgm:prSet/>
      <dgm:spPr/>
      <dgm:t>
        <a:bodyPr/>
        <a:lstStyle/>
        <a:p>
          <a:endParaRPr lang="fr-FR"/>
        </a:p>
      </dgm:t>
    </dgm:pt>
    <dgm:pt modelId="{901591C2-CC39-4985-90B2-1906D1D75767}" type="sibTrans" cxnId="{EBC94240-B859-4919-B4F4-D690B536AB73}">
      <dgm:prSet/>
      <dgm:spPr/>
      <dgm:t>
        <a:bodyPr/>
        <a:lstStyle/>
        <a:p>
          <a:endParaRPr lang="fr-FR"/>
        </a:p>
      </dgm:t>
    </dgm:pt>
    <dgm:pt modelId="{135BB976-B56A-4A77-8A2A-41999B770647}">
      <dgm:prSet/>
      <dgm:spPr/>
      <dgm:t>
        <a:bodyPr/>
        <a:lstStyle/>
        <a:p>
          <a:r>
            <a:rPr lang="fr-FR" dirty="0" smtClean="0"/>
            <a:t>Sans médicalisation</a:t>
          </a:r>
        </a:p>
        <a:p>
          <a:r>
            <a:rPr lang="fr-FR" dirty="0" smtClean="0"/>
            <a:t>24(45%)</a:t>
          </a:r>
          <a:endParaRPr lang="fr-FR" dirty="0"/>
        </a:p>
      </dgm:t>
    </dgm:pt>
    <dgm:pt modelId="{3E38CA5B-246B-49D3-9524-C56B7B950634}" type="parTrans" cxnId="{8037E212-F173-4EDD-BFD3-C344DEA691B8}">
      <dgm:prSet/>
      <dgm:spPr/>
      <dgm:t>
        <a:bodyPr/>
        <a:lstStyle/>
        <a:p>
          <a:endParaRPr lang="fr-FR"/>
        </a:p>
      </dgm:t>
    </dgm:pt>
    <dgm:pt modelId="{FC314C0A-C719-414E-B5E6-0CA150A4A0AA}" type="sibTrans" cxnId="{8037E212-F173-4EDD-BFD3-C344DEA691B8}">
      <dgm:prSet/>
      <dgm:spPr/>
      <dgm:t>
        <a:bodyPr/>
        <a:lstStyle/>
        <a:p>
          <a:endParaRPr lang="fr-FR"/>
        </a:p>
      </dgm:t>
    </dgm:pt>
    <dgm:pt modelId="{DF44515A-B3B0-470A-B319-E26F25E8DCEF}">
      <dgm:prSet/>
      <dgm:spPr/>
      <dgm:t>
        <a:bodyPr/>
        <a:lstStyle/>
        <a:p>
          <a:r>
            <a:rPr lang="fr-FR" dirty="0" err="1" smtClean="0"/>
            <a:t>Paramédicalisation</a:t>
          </a:r>
          <a:endParaRPr lang="fr-FR" dirty="0" smtClean="0"/>
        </a:p>
        <a:p>
          <a:r>
            <a:rPr lang="fr-FR" dirty="0" smtClean="0"/>
            <a:t>1 (2%)</a:t>
          </a:r>
          <a:endParaRPr lang="fr-FR" dirty="0"/>
        </a:p>
      </dgm:t>
    </dgm:pt>
    <dgm:pt modelId="{AC93A0F2-4741-408B-AB3F-14547D8D6692}" type="parTrans" cxnId="{17C56A45-8CDC-4B6F-9BC8-3E54CD93E620}">
      <dgm:prSet/>
      <dgm:spPr/>
      <dgm:t>
        <a:bodyPr/>
        <a:lstStyle/>
        <a:p>
          <a:endParaRPr lang="fr-FR"/>
        </a:p>
      </dgm:t>
    </dgm:pt>
    <dgm:pt modelId="{D69C0437-1742-4B43-9B15-53357CDD5EFC}" type="sibTrans" cxnId="{17C56A45-8CDC-4B6F-9BC8-3E54CD93E620}">
      <dgm:prSet/>
      <dgm:spPr/>
      <dgm:t>
        <a:bodyPr/>
        <a:lstStyle/>
        <a:p>
          <a:endParaRPr lang="fr-FR"/>
        </a:p>
      </dgm:t>
    </dgm:pt>
    <dgm:pt modelId="{35E03E71-DE53-48E9-A39B-F347E14195B1}" type="pres">
      <dgm:prSet presAssocID="{F9BCCC3F-C03D-494E-8789-51C65A8F36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1E32880-BF3C-43AA-8CBF-8D0D938DE276}" type="pres">
      <dgm:prSet presAssocID="{87B309D5-2E57-479B-83CA-17C73CC66C99}" presName="hierRoot1" presStyleCnt="0">
        <dgm:presLayoutVars>
          <dgm:hierBranch val="init"/>
        </dgm:presLayoutVars>
      </dgm:prSet>
      <dgm:spPr/>
    </dgm:pt>
    <dgm:pt modelId="{1FF4E0D5-A010-41A1-99ED-78054CB5B092}" type="pres">
      <dgm:prSet presAssocID="{87B309D5-2E57-479B-83CA-17C73CC66C99}" presName="rootComposite1" presStyleCnt="0"/>
      <dgm:spPr/>
    </dgm:pt>
    <dgm:pt modelId="{872280BE-B229-474F-893D-04878203E250}" type="pres">
      <dgm:prSet presAssocID="{87B309D5-2E57-479B-83CA-17C73CC66C9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53B9273-7401-4EDD-8342-3BD9075288C3}" type="pres">
      <dgm:prSet presAssocID="{87B309D5-2E57-479B-83CA-17C73CC66C99}" presName="rootConnector1" presStyleLbl="node1" presStyleIdx="0" presStyleCnt="0"/>
      <dgm:spPr/>
      <dgm:t>
        <a:bodyPr/>
        <a:lstStyle/>
        <a:p>
          <a:endParaRPr lang="fr-FR"/>
        </a:p>
      </dgm:t>
    </dgm:pt>
    <dgm:pt modelId="{317F6C95-A8C9-4279-A724-D9E98B2AD1E8}" type="pres">
      <dgm:prSet presAssocID="{87B309D5-2E57-479B-83CA-17C73CC66C99}" presName="hierChild2" presStyleCnt="0"/>
      <dgm:spPr/>
    </dgm:pt>
    <dgm:pt modelId="{3C9AB1AB-D201-4D32-9A52-9644C18051DB}" type="pres">
      <dgm:prSet presAssocID="{95A139C9-A216-4CD9-B4AB-FC93540C5D54}" presName="Name64" presStyleLbl="parChTrans1D2" presStyleIdx="0" presStyleCnt="2"/>
      <dgm:spPr/>
      <dgm:t>
        <a:bodyPr/>
        <a:lstStyle/>
        <a:p>
          <a:endParaRPr lang="fr-FR"/>
        </a:p>
      </dgm:t>
    </dgm:pt>
    <dgm:pt modelId="{C983541C-2AD7-4C6B-B83D-398F3B83E50B}" type="pres">
      <dgm:prSet presAssocID="{3E16E04C-4F8E-4663-AF22-92A551C76317}" presName="hierRoot2" presStyleCnt="0">
        <dgm:presLayoutVars>
          <dgm:hierBranch val="init"/>
        </dgm:presLayoutVars>
      </dgm:prSet>
      <dgm:spPr/>
    </dgm:pt>
    <dgm:pt modelId="{A05B7BB3-09AD-46F9-B5FD-1568214EDDB8}" type="pres">
      <dgm:prSet presAssocID="{3E16E04C-4F8E-4663-AF22-92A551C76317}" presName="rootComposite" presStyleCnt="0"/>
      <dgm:spPr/>
    </dgm:pt>
    <dgm:pt modelId="{52859432-D7EA-4585-B8CC-39BDA7EFB014}" type="pres">
      <dgm:prSet presAssocID="{3E16E04C-4F8E-4663-AF22-92A551C76317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D1F5FE5-2B71-4726-AC13-5B7B8099F2EE}" type="pres">
      <dgm:prSet presAssocID="{3E16E04C-4F8E-4663-AF22-92A551C76317}" presName="rootConnector" presStyleLbl="node2" presStyleIdx="0" presStyleCnt="2"/>
      <dgm:spPr/>
      <dgm:t>
        <a:bodyPr/>
        <a:lstStyle/>
        <a:p>
          <a:endParaRPr lang="fr-FR"/>
        </a:p>
      </dgm:t>
    </dgm:pt>
    <dgm:pt modelId="{8C554C39-8F89-44D3-A5F5-DF74C4879700}" type="pres">
      <dgm:prSet presAssocID="{3E16E04C-4F8E-4663-AF22-92A551C76317}" presName="hierChild4" presStyleCnt="0"/>
      <dgm:spPr/>
    </dgm:pt>
    <dgm:pt modelId="{09A006E5-3963-4F13-B0F1-79A364769D38}" type="pres">
      <dgm:prSet presAssocID="{C1FB4689-5DF8-49F9-9E0F-9BB3E7D34B59}" presName="Name64" presStyleLbl="parChTrans1D3" presStyleIdx="0" presStyleCnt="4"/>
      <dgm:spPr/>
      <dgm:t>
        <a:bodyPr/>
        <a:lstStyle/>
        <a:p>
          <a:endParaRPr lang="fr-FR"/>
        </a:p>
      </dgm:t>
    </dgm:pt>
    <dgm:pt modelId="{3E8B56EE-6E6B-4E2E-85DC-11939ED3360B}" type="pres">
      <dgm:prSet presAssocID="{880D5849-D19C-40D5-AC0B-7A77169DECB4}" presName="hierRoot2" presStyleCnt="0">
        <dgm:presLayoutVars>
          <dgm:hierBranch val="init"/>
        </dgm:presLayoutVars>
      </dgm:prSet>
      <dgm:spPr/>
    </dgm:pt>
    <dgm:pt modelId="{FC8EC8EF-F0C3-4A8D-9EAF-DB58082BB3EE}" type="pres">
      <dgm:prSet presAssocID="{880D5849-D19C-40D5-AC0B-7A77169DECB4}" presName="rootComposite" presStyleCnt="0"/>
      <dgm:spPr/>
    </dgm:pt>
    <dgm:pt modelId="{6DA31161-0498-4808-A55E-75BD22AD2D7B}" type="pres">
      <dgm:prSet presAssocID="{880D5849-D19C-40D5-AC0B-7A77169DECB4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AD4323C-60F3-457B-9FA5-982B83546D75}" type="pres">
      <dgm:prSet presAssocID="{880D5849-D19C-40D5-AC0B-7A77169DECB4}" presName="rootConnector" presStyleLbl="node3" presStyleIdx="0" presStyleCnt="4"/>
      <dgm:spPr/>
      <dgm:t>
        <a:bodyPr/>
        <a:lstStyle/>
        <a:p>
          <a:endParaRPr lang="fr-FR"/>
        </a:p>
      </dgm:t>
    </dgm:pt>
    <dgm:pt modelId="{47A1CB5A-8D5A-445F-B424-8FE79682AF38}" type="pres">
      <dgm:prSet presAssocID="{880D5849-D19C-40D5-AC0B-7A77169DECB4}" presName="hierChild4" presStyleCnt="0"/>
      <dgm:spPr/>
    </dgm:pt>
    <dgm:pt modelId="{E23BCC07-7C73-44E2-A949-05DA0AAED528}" type="pres">
      <dgm:prSet presAssocID="{880D5849-D19C-40D5-AC0B-7A77169DECB4}" presName="hierChild5" presStyleCnt="0"/>
      <dgm:spPr/>
    </dgm:pt>
    <dgm:pt modelId="{884CDB6B-44B4-4C5E-B016-C6F625533CE9}" type="pres">
      <dgm:prSet presAssocID="{3E16E04C-4F8E-4663-AF22-92A551C76317}" presName="hierChild5" presStyleCnt="0"/>
      <dgm:spPr/>
    </dgm:pt>
    <dgm:pt modelId="{E718267F-373D-4224-A3F6-286FB41C5107}" type="pres">
      <dgm:prSet presAssocID="{A64E1153-1500-4578-9B22-62CCC4446072}" presName="Name64" presStyleLbl="parChTrans1D2" presStyleIdx="1" presStyleCnt="2"/>
      <dgm:spPr/>
      <dgm:t>
        <a:bodyPr/>
        <a:lstStyle/>
        <a:p>
          <a:endParaRPr lang="fr-FR"/>
        </a:p>
      </dgm:t>
    </dgm:pt>
    <dgm:pt modelId="{DB866F91-D6AE-41C5-AE45-8777253694E0}" type="pres">
      <dgm:prSet presAssocID="{6B60B747-BAED-4D00-8E40-394A2A8695D7}" presName="hierRoot2" presStyleCnt="0">
        <dgm:presLayoutVars>
          <dgm:hierBranch val="init"/>
        </dgm:presLayoutVars>
      </dgm:prSet>
      <dgm:spPr/>
    </dgm:pt>
    <dgm:pt modelId="{BE5D1E5E-EB4B-4092-B6E6-72EF55FDB43A}" type="pres">
      <dgm:prSet presAssocID="{6B60B747-BAED-4D00-8E40-394A2A8695D7}" presName="rootComposite" presStyleCnt="0"/>
      <dgm:spPr/>
    </dgm:pt>
    <dgm:pt modelId="{3624414F-C158-423B-AFFE-095418C7C7FE}" type="pres">
      <dgm:prSet presAssocID="{6B60B747-BAED-4D00-8E40-394A2A8695D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7583F2A-1D89-4944-9BFE-3C5A36882D8E}" type="pres">
      <dgm:prSet presAssocID="{6B60B747-BAED-4D00-8E40-394A2A8695D7}" presName="rootConnector" presStyleLbl="node2" presStyleIdx="1" presStyleCnt="2"/>
      <dgm:spPr/>
      <dgm:t>
        <a:bodyPr/>
        <a:lstStyle/>
        <a:p>
          <a:endParaRPr lang="fr-FR"/>
        </a:p>
      </dgm:t>
    </dgm:pt>
    <dgm:pt modelId="{37CC0FEC-B410-4846-98B7-799539E95686}" type="pres">
      <dgm:prSet presAssocID="{6B60B747-BAED-4D00-8E40-394A2A8695D7}" presName="hierChild4" presStyleCnt="0"/>
      <dgm:spPr/>
    </dgm:pt>
    <dgm:pt modelId="{CFA981C9-974B-4021-BB92-EFBF1E43AFF2}" type="pres">
      <dgm:prSet presAssocID="{151FE4B8-9227-4146-B1D4-819FC1880821}" presName="Name64" presStyleLbl="parChTrans1D3" presStyleIdx="1" presStyleCnt="4"/>
      <dgm:spPr/>
      <dgm:t>
        <a:bodyPr/>
        <a:lstStyle/>
        <a:p>
          <a:endParaRPr lang="fr-FR"/>
        </a:p>
      </dgm:t>
    </dgm:pt>
    <dgm:pt modelId="{456BD1F1-94F5-4789-8F9D-5BDE42F365FB}" type="pres">
      <dgm:prSet presAssocID="{682D3C0E-79CE-47A9-A98A-513499FD8C46}" presName="hierRoot2" presStyleCnt="0">
        <dgm:presLayoutVars>
          <dgm:hierBranch val="init"/>
        </dgm:presLayoutVars>
      </dgm:prSet>
      <dgm:spPr/>
    </dgm:pt>
    <dgm:pt modelId="{04436D6A-3408-4A3F-939D-70E44DADEABA}" type="pres">
      <dgm:prSet presAssocID="{682D3C0E-79CE-47A9-A98A-513499FD8C46}" presName="rootComposite" presStyleCnt="0"/>
      <dgm:spPr/>
    </dgm:pt>
    <dgm:pt modelId="{B654943D-7E50-48C2-A534-D427D9AD3461}" type="pres">
      <dgm:prSet presAssocID="{682D3C0E-79CE-47A9-A98A-513499FD8C46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26AB83D-26CE-480A-9124-AE0219F0F668}" type="pres">
      <dgm:prSet presAssocID="{682D3C0E-79CE-47A9-A98A-513499FD8C46}" presName="rootConnector" presStyleLbl="node3" presStyleIdx="1" presStyleCnt="4"/>
      <dgm:spPr/>
      <dgm:t>
        <a:bodyPr/>
        <a:lstStyle/>
        <a:p>
          <a:endParaRPr lang="fr-FR"/>
        </a:p>
      </dgm:t>
    </dgm:pt>
    <dgm:pt modelId="{8E2CB296-3B17-4163-9616-98F7C6B874E7}" type="pres">
      <dgm:prSet presAssocID="{682D3C0E-79CE-47A9-A98A-513499FD8C46}" presName="hierChild4" presStyleCnt="0"/>
      <dgm:spPr/>
    </dgm:pt>
    <dgm:pt modelId="{B0E8B425-D666-4C40-9685-38EA4762B0DB}" type="pres">
      <dgm:prSet presAssocID="{682D3C0E-79CE-47A9-A98A-513499FD8C46}" presName="hierChild5" presStyleCnt="0"/>
      <dgm:spPr/>
    </dgm:pt>
    <dgm:pt modelId="{5117A255-5E77-4041-8ABA-2036CBF07C87}" type="pres">
      <dgm:prSet presAssocID="{AC93A0F2-4741-408B-AB3F-14547D8D6692}" presName="Name64" presStyleLbl="parChTrans1D3" presStyleIdx="2" presStyleCnt="4"/>
      <dgm:spPr/>
      <dgm:t>
        <a:bodyPr/>
        <a:lstStyle/>
        <a:p>
          <a:endParaRPr lang="fr-FR"/>
        </a:p>
      </dgm:t>
    </dgm:pt>
    <dgm:pt modelId="{D2A9864A-1FF6-4685-A92B-C4DCB8E05BC6}" type="pres">
      <dgm:prSet presAssocID="{DF44515A-B3B0-470A-B319-E26F25E8DCEF}" presName="hierRoot2" presStyleCnt="0">
        <dgm:presLayoutVars>
          <dgm:hierBranch val="init"/>
        </dgm:presLayoutVars>
      </dgm:prSet>
      <dgm:spPr/>
    </dgm:pt>
    <dgm:pt modelId="{F474FAB0-81B2-45E8-885E-79ECAC8998EA}" type="pres">
      <dgm:prSet presAssocID="{DF44515A-B3B0-470A-B319-E26F25E8DCEF}" presName="rootComposite" presStyleCnt="0"/>
      <dgm:spPr/>
    </dgm:pt>
    <dgm:pt modelId="{8CF44F37-CB49-4DBC-82EF-6120B2397C60}" type="pres">
      <dgm:prSet presAssocID="{DF44515A-B3B0-470A-B319-E26F25E8DCEF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B02C3A6-6E94-403C-9ED8-8B951A0AFD94}" type="pres">
      <dgm:prSet presAssocID="{DF44515A-B3B0-470A-B319-E26F25E8DCEF}" presName="rootConnector" presStyleLbl="node3" presStyleIdx="2" presStyleCnt="4"/>
      <dgm:spPr/>
      <dgm:t>
        <a:bodyPr/>
        <a:lstStyle/>
        <a:p>
          <a:endParaRPr lang="fr-FR"/>
        </a:p>
      </dgm:t>
    </dgm:pt>
    <dgm:pt modelId="{21692EAF-A826-41A7-9477-2546E5D2CFAA}" type="pres">
      <dgm:prSet presAssocID="{DF44515A-B3B0-470A-B319-E26F25E8DCEF}" presName="hierChild4" presStyleCnt="0"/>
      <dgm:spPr/>
    </dgm:pt>
    <dgm:pt modelId="{934C5EA8-8718-400D-B6EE-68F5BE4E653D}" type="pres">
      <dgm:prSet presAssocID="{DF44515A-B3B0-470A-B319-E26F25E8DCEF}" presName="hierChild5" presStyleCnt="0"/>
      <dgm:spPr/>
    </dgm:pt>
    <dgm:pt modelId="{5C3B09D3-20B0-4661-9A24-A89E81751774}" type="pres">
      <dgm:prSet presAssocID="{3E38CA5B-246B-49D3-9524-C56B7B950634}" presName="Name64" presStyleLbl="parChTrans1D3" presStyleIdx="3" presStyleCnt="4"/>
      <dgm:spPr/>
      <dgm:t>
        <a:bodyPr/>
        <a:lstStyle/>
        <a:p>
          <a:endParaRPr lang="fr-FR"/>
        </a:p>
      </dgm:t>
    </dgm:pt>
    <dgm:pt modelId="{BCB11884-C1BA-405C-A69E-CE5C0DFCF756}" type="pres">
      <dgm:prSet presAssocID="{135BB976-B56A-4A77-8A2A-41999B770647}" presName="hierRoot2" presStyleCnt="0">
        <dgm:presLayoutVars>
          <dgm:hierBranch val="init"/>
        </dgm:presLayoutVars>
      </dgm:prSet>
      <dgm:spPr/>
    </dgm:pt>
    <dgm:pt modelId="{9291FD8A-F520-4CCD-8FDD-B3B310CA6F01}" type="pres">
      <dgm:prSet presAssocID="{135BB976-B56A-4A77-8A2A-41999B770647}" presName="rootComposite" presStyleCnt="0"/>
      <dgm:spPr/>
    </dgm:pt>
    <dgm:pt modelId="{23E6B127-592F-443C-B7FB-471039AEC812}" type="pres">
      <dgm:prSet presAssocID="{135BB976-B56A-4A77-8A2A-41999B770647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BCCDB3B-1F56-4B01-9416-D7E2FCC98700}" type="pres">
      <dgm:prSet presAssocID="{135BB976-B56A-4A77-8A2A-41999B770647}" presName="rootConnector" presStyleLbl="node3" presStyleIdx="3" presStyleCnt="4"/>
      <dgm:spPr/>
      <dgm:t>
        <a:bodyPr/>
        <a:lstStyle/>
        <a:p>
          <a:endParaRPr lang="fr-FR"/>
        </a:p>
      </dgm:t>
    </dgm:pt>
    <dgm:pt modelId="{A50BCCA6-532D-44EE-B201-7C8188788956}" type="pres">
      <dgm:prSet presAssocID="{135BB976-B56A-4A77-8A2A-41999B770647}" presName="hierChild4" presStyleCnt="0"/>
      <dgm:spPr/>
    </dgm:pt>
    <dgm:pt modelId="{0F8A6C3A-24CA-46E0-B7CD-C2B6BAF2D669}" type="pres">
      <dgm:prSet presAssocID="{135BB976-B56A-4A77-8A2A-41999B770647}" presName="hierChild5" presStyleCnt="0"/>
      <dgm:spPr/>
    </dgm:pt>
    <dgm:pt modelId="{48EB0C14-8BE6-49E1-9654-CC3656CF489F}" type="pres">
      <dgm:prSet presAssocID="{6B60B747-BAED-4D00-8E40-394A2A8695D7}" presName="hierChild5" presStyleCnt="0"/>
      <dgm:spPr/>
    </dgm:pt>
    <dgm:pt modelId="{EDF1640F-C436-4E94-970B-F25F7BCE2B70}" type="pres">
      <dgm:prSet presAssocID="{87B309D5-2E57-479B-83CA-17C73CC66C99}" presName="hierChild3" presStyleCnt="0"/>
      <dgm:spPr/>
    </dgm:pt>
  </dgm:ptLst>
  <dgm:cxnLst>
    <dgm:cxn modelId="{82992B28-83A1-4BBC-8103-A87D0B1079BD}" type="presOf" srcId="{880D5849-D19C-40D5-AC0B-7A77169DECB4}" destId="{EAD4323C-60F3-457B-9FA5-982B83546D75}" srcOrd="1" destOrd="0" presId="urn:microsoft.com/office/officeart/2009/3/layout/HorizontalOrganizationChart"/>
    <dgm:cxn modelId="{3E1C5AB1-ED47-433A-8780-FD8639FB2798}" type="presOf" srcId="{3E16E04C-4F8E-4663-AF22-92A551C76317}" destId="{52859432-D7EA-4585-B8CC-39BDA7EFB014}" srcOrd="0" destOrd="0" presId="urn:microsoft.com/office/officeart/2009/3/layout/HorizontalOrganizationChart"/>
    <dgm:cxn modelId="{8F163D4B-2B3E-470C-9D35-2EE3E5F07D5A}" type="presOf" srcId="{6B60B747-BAED-4D00-8E40-394A2A8695D7}" destId="{3624414F-C158-423B-AFFE-095418C7C7FE}" srcOrd="0" destOrd="0" presId="urn:microsoft.com/office/officeart/2009/3/layout/HorizontalOrganizationChart"/>
    <dgm:cxn modelId="{24949CED-CEF7-43C8-95F7-6FE355783A10}" srcId="{F9BCCC3F-C03D-494E-8789-51C65A8F36FB}" destId="{87B309D5-2E57-479B-83CA-17C73CC66C99}" srcOrd="0" destOrd="0" parTransId="{A9D5129C-F09C-413A-84DE-82B1D3F35706}" sibTransId="{94C693D6-DC9D-4282-AB5C-37AD619AC5E3}"/>
    <dgm:cxn modelId="{5A90EF2A-7313-4B7A-AD24-E556CB88F2DF}" type="presOf" srcId="{A64E1153-1500-4578-9B22-62CCC4446072}" destId="{E718267F-373D-4224-A3F6-286FB41C5107}" srcOrd="0" destOrd="0" presId="urn:microsoft.com/office/officeart/2009/3/layout/HorizontalOrganizationChart"/>
    <dgm:cxn modelId="{8037E212-F173-4EDD-BFD3-C344DEA691B8}" srcId="{6B60B747-BAED-4D00-8E40-394A2A8695D7}" destId="{135BB976-B56A-4A77-8A2A-41999B770647}" srcOrd="2" destOrd="0" parTransId="{3E38CA5B-246B-49D3-9524-C56B7B950634}" sibTransId="{FC314C0A-C719-414E-B5E6-0CA150A4A0AA}"/>
    <dgm:cxn modelId="{A8C0C5A7-4129-4766-AB0C-83B1CA20E645}" type="presOf" srcId="{6B60B747-BAED-4D00-8E40-394A2A8695D7}" destId="{B7583F2A-1D89-4944-9BFE-3C5A36882D8E}" srcOrd="1" destOrd="0" presId="urn:microsoft.com/office/officeart/2009/3/layout/HorizontalOrganizationChart"/>
    <dgm:cxn modelId="{4413315D-FA93-4E48-8B39-502B8AE33B3C}" type="presOf" srcId="{682D3C0E-79CE-47A9-A98A-513499FD8C46}" destId="{C26AB83D-26CE-480A-9124-AE0219F0F668}" srcOrd="1" destOrd="0" presId="urn:microsoft.com/office/officeart/2009/3/layout/HorizontalOrganizationChart"/>
    <dgm:cxn modelId="{76C5E445-219F-4004-BA92-42DE7CBBC993}" srcId="{87B309D5-2E57-479B-83CA-17C73CC66C99}" destId="{3E16E04C-4F8E-4663-AF22-92A551C76317}" srcOrd="0" destOrd="0" parTransId="{95A139C9-A216-4CD9-B4AB-FC93540C5D54}" sibTransId="{AD0F02A2-D98D-4721-B747-E7F45BD05807}"/>
    <dgm:cxn modelId="{17C56A45-8CDC-4B6F-9BC8-3E54CD93E620}" srcId="{6B60B747-BAED-4D00-8E40-394A2A8695D7}" destId="{DF44515A-B3B0-470A-B319-E26F25E8DCEF}" srcOrd="1" destOrd="0" parTransId="{AC93A0F2-4741-408B-AB3F-14547D8D6692}" sibTransId="{D69C0437-1742-4B43-9B15-53357CDD5EFC}"/>
    <dgm:cxn modelId="{25054EEB-3511-4F19-A5D8-819A808B7926}" type="presOf" srcId="{95A139C9-A216-4CD9-B4AB-FC93540C5D54}" destId="{3C9AB1AB-D201-4D32-9A52-9644C18051DB}" srcOrd="0" destOrd="0" presId="urn:microsoft.com/office/officeart/2009/3/layout/HorizontalOrganizationChart"/>
    <dgm:cxn modelId="{06F0CC21-1A3F-4ED2-BF08-866085890056}" type="presOf" srcId="{87B309D5-2E57-479B-83CA-17C73CC66C99}" destId="{872280BE-B229-474F-893D-04878203E250}" srcOrd="0" destOrd="0" presId="urn:microsoft.com/office/officeart/2009/3/layout/HorizontalOrganizationChart"/>
    <dgm:cxn modelId="{61F41E86-0694-4C08-BD08-BA12F4DE2C87}" type="presOf" srcId="{135BB976-B56A-4A77-8A2A-41999B770647}" destId="{23E6B127-592F-443C-B7FB-471039AEC812}" srcOrd="0" destOrd="0" presId="urn:microsoft.com/office/officeart/2009/3/layout/HorizontalOrganizationChart"/>
    <dgm:cxn modelId="{431A86B8-CD35-4C9B-9E70-314463F85CF0}" type="presOf" srcId="{DF44515A-B3B0-470A-B319-E26F25E8DCEF}" destId="{8CF44F37-CB49-4DBC-82EF-6120B2397C60}" srcOrd="0" destOrd="0" presId="urn:microsoft.com/office/officeart/2009/3/layout/HorizontalOrganizationChart"/>
    <dgm:cxn modelId="{7A5B85CC-DCBD-4C7A-AC98-047164BBFF0E}" type="presOf" srcId="{135BB976-B56A-4A77-8A2A-41999B770647}" destId="{6BCCDB3B-1F56-4B01-9416-D7E2FCC98700}" srcOrd="1" destOrd="0" presId="urn:microsoft.com/office/officeart/2009/3/layout/HorizontalOrganizationChart"/>
    <dgm:cxn modelId="{24FFE9FE-E1F8-49D0-880A-1B74898A736C}" type="presOf" srcId="{682D3C0E-79CE-47A9-A98A-513499FD8C46}" destId="{B654943D-7E50-48C2-A534-D427D9AD3461}" srcOrd="0" destOrd="0" presId="urn:microsoft.com/office/officeart/2009/3/layout/HorizontalOrganizationChart"/>
    <dgm:cxn modelId="{67A97C98-BADD-49F2-AAE1-03CC603C09B8}" srcId="{87B309D5-2E57-479B-83CA-17C73CC66C99}" destId="{6B60B747-BAED-4D00-8E40-394A2A8695D7}" srcOrd="1" destOrd="0" parTransId="{A64E1153-1500-4578-9B22-62CCC4446072}" sibTransId="{3E75FE0D-1A83-42F4-BEAF-728FB06023A5}"/>
    <dgm:cxn modelId="{C881DA0F-4853-40D2-94A9-C9075A36ED8F}" type="presOf" srcId="{DF44515A-B3B0-470A-B319-E26F25E8DCEF}" destId="{5B02C3A6-6E94-403C-9ED8-8B951A0AFD94}" srcOrd="1" destOrd="0" presId="urn:microsoft.com/office/officeart/2009/3/layout/HorizontalOrganizationChart"/>
    <dgm:cxn modelId="{F43E9C65-9D7B-456E-B9CE-7D5C2FC8BE09}" type="presOf" srcId="{3E38CA5B-246B-49D3-9524-C56B7B950634}" destId="{5C3B09D3-20B0-4661-9A24-A89E81751774}" srcOrd="0" destOrd="0" presId="urn:microsoft.com/office/officeart/2009/3/layout/HorizontalOrganizationChart"/>
    <dgm:cxn modelId="{C7374AE5-1A15-4674-8A2E-9C770C031D6F}" type="presOf" srcId="{3E16E04C-4F8E-4663-AF22-92A551C76317}" destId="{3D1F5FE5-2B71-4726-AC13-5B7B8099F2EE}" srcOrd="1" destOrd="0" presId="urn:microsoft.com/office/officeart/2009/3/layout/HorizontalOrganizationChart"/>
    <dgm:cxn modelId="{0DCAA60C-FACF-4724-BF46-9750845CAD02}" type="presOf" srcId="{AC93A0F2-4741-408B-AB3F-14547D8D6692}" destId="{5117A255-5E77-4041-8ABA-2036CBF07C87}" srcOrd="0" destOrd="0" presId="urn:microsoft.com/office/officeart/2009/3/layout/HorizontalOrganizationChart"/>
    <dgm:cxn modelId="{0EFA89BE-953D-49CE-8102-C3C06985DF53}" srcId="{3E16E04C-4F8E-4663-AF22-92A551C76317}" destId="{880D5849-D19C-40D5-AC0B-7A77169DECB4}" srcOrd="0" destOrd="0" parTransId="{C1FB4689-5DF8-49F9-9E0F-9BB3E7D34B59}" sibTransId="{DD8C3A18-D9BB-4E0E-BE01-F23F1E604105}"/>
    <dgm:cxn modelId="{B92CD8A8-BC94-40B3-B103-85E08199E9DB}" type="presOf" srcId="{87B309D5-2E57-479B-83CA-17C73CC66C99}" destId="{A53B9273-7401-4EDD-8342-3BD9075288C3}" srcOrd="1" destOrd="0" presId="urn:microsoft.com/office/officeart/2009/3/layout/HorizontalOrganizationChart"/>
    <dgm:cxn modelId="{CF8F1C81-705E-41F8-8535-5F4C3AC8D8C1}" type="presOf" srcId="{C1FB4689-5DF8-49F9-9E0F-9BB3E7D34B59}" destId="{09A006E5-3963-4F13-B0F1-79A364769D38}" srcOrd="0" destOrd="0" presId="urn:microsoft.com/office/officeart/2009/3/layout/HorizontalOrganizationChart"/>
    <dgm:cxn modelId="{EBC94240-B859-4919-B4F4-D690B536AB73}" srcId="{6B60B747-BAED-4D00-8E40-394A2A8695D7}" destId="{682D3C0E-79CE-47A9-A98A-513499FD8C46}" srcOrd="0" destOrd="0" parTransId="{151FE4B8-9227-4146-B1D4-819FC1880821}" sibTransId="{901591C2-CC39-4985-90B2-1906D1D75767}"/>
    <dgm:cxn modelId="{AFCD6F47-AEB4-4BD2-A67E-00DF675B36D9}" type="presOf" srcId="{151FE4B8-9227-4146-B1D4-819FC1880821}" destId="{CFA981C9-974B-4021-BB92-EFBF1E43AFF2}" srcOrd="0" destOrd="0" presId="urn:microsoft.com/office/officeart/2009/3/layout/HorizontalOrganizationChart"/>
    <dgm:cxn modelId="{64DB5B41-CADE-4EA0-8A09-F619CFFBE9C5}" type="presOf" srcId="{F9BCCC3F-C03D-494E-8789-51C65A8F36FB}" destId="{35E03E71-DE53-48E9-A39B-F347E14195B1}" srcOrd="0" destOrd="0" presId="urn:microsoft.com/office/officeart/2009/3/layout/HorizontalOrganizationChart"/>
    <dgm:cxn modelId="{6AA0C157-6CA8-4BFE-AB9B-92E9CFB79B75}" type="presOf" srcId="{880D5849-D19C-40D5-AC0B-7A77169DECB4}" destId="{6DA31161-0498-4808-A55E-75BD22AD2D7B}" srcOrd="0" destOrd="0" presId="urn:microsoft.com/office/officeart/2009/3/layout/HorizontalOrganizationChart"/>
    <dgm:cxn modelId="{C23AE49F-5E8D-4383-BF21-559F8BF775F9}" type="presParOf" srcId="{35E03E71-DE53-48E9-A39B-F347E14195B1}" destId="{F1E32880-BF3C-43AA-8CBF-8D0D938DE276}" srcOrd="0" destOrd="0" presId="urn:microsoft.com/office/officeart/2009/3/layout/HorizontalOrganizationChart"/>
    <dgm:cxn modelId="{A8E26780-CFCF-46EC-A90A-3DC97438CF44}" type="presParOf" srcId="{F1E32880-BF3C-43AA-8CBF-8D0D938DE276}" destId="{1FF4E0D5-A010-41A1-99ED-78054CB5B092}" srcOrd="0" destOrd="0" presId="urn:microsoft.com/office/officeart/2009/3/layout/HorizontalOrganizationChart"/>
    <dgm:cxn modelId="{527890B4-3FEB-4D40-8D4E-795D2CDCC9B6}" type="presParOf" srcId="{1FF4E0D5-A010-41A1-99ED-78054CB5B092}" destId="{872280BE-B229-474F-893D-04878203E250}" srcOrd="0" destOrd="0" presId="urn:microsoft.com/office/officeart/2009/3/layout/HorizontalOrganizationChart"/>
    <dgm:cxn modelId="{DB6A0D07-D9A6-47BF-B13C-5E36A30C2484}" type="presParOf" srcId="{1FF4E0D5-A010-41A1-99ED-78054CB5B092}" destId="{A53B9273-7401-4EDD-8342-3BD9075288C3}" srcOrd="1" destOrd="0" presId="urn:microsoft.com/office/officeart/2009/3/layout/HorizontalOrganizationChart"/>
    <dgm:cxn modelId="{BDC67ACD-FA58-4C1A-834E-358897CC3F37}" type="presParOf" srcId="{F1E32880-BF3C-43AA-8CBF-8D0D938DE276}" destId="{317F6C95-A8C9-4279-A724-D9E98B2AD1E8}" srcOrd="1" destOrd="0" presId="urn:microsoft.com/office/officeart/2009/3/layout/HorizontalOrganizationChart"/>
    <dgm:cxn modelId="{25596ABB-6D8A-4759-905D-49A2E21FBD1F}" type="presParOf" srcId="{317F6C95-A8C9-4279-A724-D9E98B2AD1E8}" destId="{3C9AB1AB-D201-4D32-9A52-9644C18051DB}" srcOrd="0" destOrd="0" presId="urn:microsoft.com/office/officeart/2009/3/layout/HorizontalOrganizationChart"/>
    <dgm:cxn modelId="{5E735BA9-AB23-4D4F-9A7B-221E9EEE5792}" type="presParOf" srcId="{317F6C95-A8C9-4279-A724-D9E98B2AD1E8}" destId="{C983541C-2AD7-4C6B-B83D-398F3B83E50B}" srcOrd="1" destOrd="0" presId="urn:microsoft.com/office/officeart/2009/3/layout/HorizontalOrganizationChart"/>
    <dgm:cxn modelId="{0B87DE6A-42E9-4D52-9BD3-3E37CCA0E377}" type="presParOf" srcId="{C983541C-2AD7-4C6B-B83D-398F3B83E50B}" destId="{A05B7BB3-09AD-46F9-B5FD-1568214EDDB8}" srcOrd="0" destOrd="0" presId="urn:microsoft.com/office/officeart/2009/3/layout/HorizontalOrganizationChart"/>
    <dgm:cxn modelId="{DCF1AAE0-3DA0-4A86-A6BC-F4591CF4FEF9}" type="presParOf" srcId="{A05B7BB3-09AD-46F9-B5FD-1568214EDDB8}" destId="{52859432-D7EA-4585-B8CC-39BDA7EFB014}" srcOrd="0" destOrd="0" presId="urn:microsoft.com/office/officeart/2009/3/layout/HorizontalOrganizationChart"/>
    <dgm:cxn modelId="{6C49AFE8-C13C-438D-B7E4-1E09A39A50E4}" type="presParOf" srcId="{A05B7BB3-09AD-46F9-B5FD-1568214EDDB8}" destId="{3D1F5FE5-2B71-4726-AC13-5B7B8099F2EE}" srcOrd="1" destOrd="0" presId="urn:microsoft.com/office/officeart/2009/3/layout/HorizontalOrganizationChart"/>
    <dgm:cxn modelId="{67B9C941-77E7-4C6C-8E8A-F4D162D65F0C}" type="presParOf" srcId="{C983541C-2AD7-4C6B-B83D-398F3B83E50B}" destId="{8C554C39-8F89-44D3-A5F5-DF74C4879700}" srcOrd="1" destOrd="0" presId="urn:microsoft.com/office/officeart/2009/3/layout/HorizontalOrganizationChart"/>
    <dgm:cxn modelId="{D9544EEB-93A1-48B2-97EC-4B610C8DDF15}" type="presParOf" srcId="{8C554C39-8F89-44D3-A5F5-DF74C4879700}" destId="{09A006E5-3963-4F13-B0F1-79A364769D38}" srcOrd="0" destOrd="0" presId="urn:microsoft.com/office/officeart/2009/3/layout/HorizontalOrganizationChart"/>
    <dgm:cxn modelId="{1C0FB32E-1AC2-4BBD-9018-7AEE170FD6A7}" type="presParOf" srcId="{8C554C39-8F89-44D3-A5F5-DF74C4879700}" destId="{3E8B56EE-6E6B-4E2E-85DC-11939ED3360B}" srcOrd="1" destOrd="0" presId="urn:microsoft.com/office/officeart/2009/3/layout/HorizontalOrganizationChart"/>
    <dgm:cxn modelId="{9B5C1AC3-E18F-4034-82A2-1D5CF3EDC54F}" type="presParOf" srcId="{3E8B56EE-6E6B-4E2E-85DC-11939ED3360B}" destId="{FC8EC8EF-F0C3-4A8D-9EAF-DB58082BB3EE}" srcOrd="0" destOrd="0" presId="urn:microsoft.com/office/officeart/2009/3/layout/HorizontalOrganizationChart"/>
    <dgm:cxn modelId="{CA3B9281-F1C6-477B-9F99-953A5D71C33F}" type="presParOf" srcId="{FC8EC8EF-F0C3-4A8D-9EAF-DB58082BB3EE}" destId="{6DA31161-0498-4808-A55E-75BD22AD2D7B}" srcOrd="0" destOrd="0" presId="urn:microsoft.com/office/officeart/2009/3/layout/HorizontalOrganizationChart"/>
    <dgm:cxn modelId="{F894680E-CE3A-4BD2-A9A0-6C242A4EA88A}" type="presParOf" srcId="{FC8EC8EF-F0C3-4A8D-9EAF-DB58082BB3EE}" destId="{EAD4323C-60F3-457B-9FA5-982B83546D75}" srcOrd="1" destOrd="0" presId="urn:microsoft.com/office/officeart/2009/3/layout/HorizontalOrganizationChart"/>
    <dgm:cxn modelId="{4075BAC8-F1FA-4E95-A86E-E3EE8BFA7498}" type="presParOf" srcId="{3E8B56EE-6E6B-4E2E-85DC-11939ED3360B}" destId="{47A1CB5A-8D5A-445F-B424-8FE79682AF38}" srcOrd="1" destOrd="0" presId="urn:microsoft.com/office/officeart/2009/3/layout/HorizontalOrganizationChart"/>
    <dgm:cxn modelId="{8B8B2A4A-11FD-49E0-BB12-32F82F1F5511}" type="presParOf" srcId="{3E8B56EE-6E6B-4E2E-85DC-11939ED3360B}" destId="{E23BCC07-7C73-44E2-A949-05DA0AAED528}" srcOrd="2" destOrd="0" presId="urn:microsoft.com/office/officeart/2009/3/layout/HorizontalOrganizationChart"/>
    <dgm:cxn modelId="{BAC735FE-0D50-4508-A03B-6EE689652C31}" type="presParOf" srcId="{C983541C-2AD7-4C6B-B83D-398F3B83E50B}" destId="{884CDB6B-44B4-4C5E-B016-C6F625533CE9}" srcOrd="2" destOrd="0" presId="urn:microsoft.com/office/officeart/2009/3/layout/HorizontalOrganizationChart"/>
    <dgm:cxn modelId="{C058FD41-B223-4732-A1F4-DE270EE9D9BF}" type="presParOf" srcId="{317F6C95-A8C9-4279-A724-D9E98B2AD1E8}" destId="{E718267F-373D-4224-A3F6-286FB41C5107}" srcOrd="2" destOrd="0" presId="urn:microsoft.com/office/officeart/2009/3/layout/HorizontalOrganizationChart"/>
    <dgm:cxn modelId="{85272425-044E-4DBA-83C5-287265E02AA7}" type="presParOf" srcId="{317F6C95-A8C9-4279-A724-D9E98B2AD1E8}" destId="{DB866F91-D6AE-41C5-AE45-8777253694E0}" srcOrd="3" destOrd="0" presId="urn:microsoft.com/office/officeart/2009/3/layout/HorizontalOrganizationChart"/>
    <dgm:cxn modelId="{5CA51D6D-FE6E-44E8-B7A0-9167FB1B739A}" type="presParOf" srcId="{DB866F91-D6AE-41C5-AE45-8777253694E0}" destId="{BE5D1E5E-EB4B-4092-B6E6-72EF55FDB43A}" srcOrd="0" destOrd="0" presId="urn:microsoft.com/office/officeart/2009/3/layout/HorizontalOrganizationChart"/>
    <dgm:cxn modelId="{F87305A5-6FD7-4F20-A94D-37A0E27530D9}" type="presParOf" srcId="{BE5D1E5E-EB4B-4092-B6E6-72EF55FDB43A}" destId="{3624414F-C158-423B-AFFE-095418C7C7FE}" srcOrd="0" destOrd="0" presId="urn:microsoft.com/office/officeart/2009/3/layout/HorizontalOrganizationChart"/>
    <dgm:cxn modelId="{A7A33D0F-08A3-40EB-B862-9CCF04E4B5E5}" type="presParOf" srcId="{BE5D1E5E-EB4B-4092-B6E6-72EF55FDB43A}" destId="{B7583F2A-1D89-4944-9BFE-3C5A36882D8E}" srcOrd="1" destOrd="0" presId="urn:microsoft.com/office/officeart/2009/3/layout/HorizontalOrganizationChart"/>
    <dgm:cxn modelId="{7D1FC979-D8D0-47BB-B2B8-B82EB51E588E}" type="presParOf" srcId="{DB866F91-D6AE-41C5-AE45-8777253694E0}" destId="{37CC0FEC-B410-4846-98B7-799539E95686}" srcOrd="1" destOrd="0" presId="urn:microsoft.com/office/officeart/2009/3/layout/HorizontalOrganizationChart"/>
    <dgm:cxn modelId="{0BC4C9BD-DFE2-48BD-8FF8-734310862556}" type="presParOf" srcId="{37CC0FEC-B410-4846-98B7-799539E95686}" destId="{CFA981C9-974B-4021-BB92-EFBF1E43AFF2}" srcOrd="0" destOrd="0" presId="urn:microsoft.com/office/officeart/2009/3/layout/HorizontalOrganizationChart"/>
    <dgm:cxn modelId="{AC37A9D4-957F-43BE-97F4-3D9AD167B034}" type="presParOf" srcId="{37CC0FEC-B410-4846-98B7-799539E95686}" destId="{456BD1F1-94F5-4789-8F9D-5BDE42F365FB}" srcOrd="1" destOrd="0" presId="urn:microsoft.com/office/officeart/2009/3/layout/HorizontalOrganizationChart"/>
    <dgm:cxn modelId="{0D8FBCF5-70D9-4DB9-8704-36DA757C72D8}" type="presParOf" srcId="{456BD1F1-94F5-4789-8F9D-5BDE42F365FB}" destId="{04436D6A-3408-4A3F-939D-70E44DADEABA}" srcOrd="0" destOrd="0" presId="urn:microsoft.com/office/officeart/2009/3/layout/HorizontalOrganizationChart"/>
    <dgm:cxn modelId="{BC750C78-FB38-45F0-8E31-514974CAAE8D}" type="presParOf" srcId="{04436D6A-3408-4A3F-939D-70E44DADEABA}" destId="{B654943D-7E50-48C2-A534-D427D9AD3461}" srcOrd="0" destOrd="0" presId="urn:microsoft.com/office/officeart/2009/3/layout/HorizontalOrganizationChart"/>
    <dgm:cxn modelId="{DAB882C2-9793-49DF-B75F-A6B519619529}" type="presParOf" srcId="{04436D6A-3408-4A3F-939D-70E44DADEABA}" destId="{C26AB83D-26CE-480A-9124-AE0219F0F668}" srcOrd="1" destOrd="0" presId="urn:microsoft.com/office/officeart/2009/3/layout/HorizontalOrganizationChart"/>
    <dgm:cxn modelId="{BD3D3DEF-1001-4107-902A-C216D385F7A6}" type="presParOf" srcId="{456BD1F1-94F5-4789-8F9D-5BDE42F365FB}" destId="{8E2CB296-3B17-4163-9616-98F7C6B874E7}" srcOrd="1" destOrd="0" presId="urn:microsoft.com/office/officeart/2009/3/layout/HorizontalOrganizationChart"/>
    <dgm:cxn modelId="{506324B4-4135-4054-BFA6-81CFF4D874A7}" type="presParOf" srcId="{456BD1F1-94F5-4789-8F9D-5BDE42F365FB}" destId="{B0E8B425-D666-4C40-9685-38EA4762B0DB}" srcOrd="2" destOrd="0" presId="urn:microsoft.com/office/officeart/2009/3/layout/HorizontalOrganizationChart"/>
    <dgm:cxn modelId="{B5AE133B-D840-4E0B-B164-2FA4FA36E2CD}" type="presParOf" srcId="{37CC0FEC-B410-4846-98B7-799539E95686}" destId="{5117A255-5E77-4041-8ABA-2036CBF07C87}" srcOrd="2" destOrd="0" presId="urn:microsoft.com/office/officeart/2009/3/layout/HorizontalOrganizationChart"/>
    <dgm:cxn modelId="{588C1A4E-335F-4F17-8530-8D5FCE5F8CD7}" type="presParOf" srcId="{37CC0FEC-B410-4846-98B7-799539E95686}" destId="{D2A9864A-1FF6-4685-A92B-C4DCB8E05BC6}" srcOrd="3" destOrd="0" presId="urn:microsoft.com/office/officeart/2009/3/layout/HorizontalOrganizationChart"/>
    <dgm:cxn modelId="{DB14D786-4D68-4854-8998-32C939FEF7AB}" type="presParOf" srcId="{D2A9864A-1FF6-4685-A92B-C4DCB8E05BC6}" destId="{F474FAB0-81B2-45E8-885E-79ECAC8998EA}" srcOrd="0" destOrd="0" presId="urn:microsoft.com/office/officeart/2009/3/layout/HorizontalOrganizationChart"/>
    <dgm:cxn modelId="{A0EFD92F-D5AA-4657-8964-88EB7C198AAB}" type="presParOf" srcId="{F474FAB0-81B2-45E8-885E-79ECAC8998EA}" destId="{8CF44F37-CB49-4DBC-82EF-6120B2397C60}" srcOrd="0" destOrd="0" presId="urn:microsoft.com/office/officeart/2009/3/layout/HorizontalOrganizationChart"/>
    <dgm:cxn modelId="{97FD284B-37E4-4C6C-BB45-7C56A69B759A}" type="presParOf" srcId="{F474FAB0-81B2-45E8-885E-79ECAC8998EA}" destId="{5B02C3A6-6E94-403C-9ED8-8B951A0AFD94}" srcOrd="1" destOrd="0" presId="urn:microsoft.com/office/officeart/2009/3/layout/HorizontalOrganizationChart"/>
    <dgm:cxn modelId="{661AFED9-6CF8-4BCA-BB3A-1E16166E3140}" type="presParOf" srcId="{D2A9864A-1FF6-4685-A92B-C4DCB8E05BC6}" destId="{21692EAF-A826-41A7-9477-2546E5D2CFAA}" srcOrd="1" destOrd="0" presId="urn:microsoft.com/office/officeart/2009/3/layout/HorizontalOrganizationChart"/>
    <dgm:cxn modelId="{2AB174CF-049A-44CB-8338-CC44A932FD9F}" type="presParOf" srcId="{D2A9864A-1FF6-4685-A92B-C4DCB8E05BC6}" destId="{934C5EA8-8718-400D-B6EE-68F5BE4E653D}" srcOrd="2" destOrd="0" presId="urn:microsoft.com/office/officeart/2009/3/layout/HorizontalOrganizationChart"/>
    <dgm:cxn modelId="{53DE0099-4F8B-4375-B70E-9C024260D9B5}" type="presParOf" srcId="{37CC0FEC-B410-4846-98B7-799539E95686}" destId="{5C3B09D3-20B0-4661-9A24-A89E81751774}" srcOrd="4" destOrd="0" presId="urn:microsoft.com/office/officeart/2009/3/layout/HorizontalOrganizationChart"/>
    <dgm:cxn modelId="{ECE4BB1C-F582-4805-864D-7B7F524FA7AA}" type="presParOf" srcId="{37CC0FEC-B410-4846-98B7-799539E95686}" destId="{BCB11884-C1BA-405C-A69E-CE5C0DFCF756}" srcOrd="5" destOrd="0" presId="urn:microsoft.com/office/officeart/2009/3/layout/HorizontalOrganizationChart"/>
    <dgm:cxn modelId="{5DE7A14E-E478-4CE2-8EC0-DEDB090EDDC9}" type="presParOf" srcId="{BCB11884-C1BA-405C-A69E-CE5C0DFCF756}" destId="{9291FD8A-F520-4CCD-8FDD-B3B310CA6F01}" srcOrd="0" destOrd="0" presId="urn:microsoft.com/office/officeart/2009/3/layout/HorizontalOrganizationChart"/>
    <dgm:cxn modelId="{FF17C063-64A0-4526-9EE5-FBEE2C71EBED}" type="presParOf" srcId="{9291FD8A-F520-4CCD-8FDD-B3B310CA6F01}" destId="{23E6B127-592F-443C-B7FB-471039AEC812}" srcOrd="0" destOrd="0" presId="urn:microsoft.com/office/officeart/2009/3/layout/HorizontalOrganizationChart"/>
    <dgm:cxn modelId="{7A597A5B-D290-43CD-B624-475EF5A351E5}" type="presParOf" srcId="{9291FD8A-F520-4CCD-8FDD-B3B310CA6F01}" destId="{6BCCDB3B-1F56-4B01-9416-D7E2FCC98700}" srcOrd="1" destOrd="0" presId="urn:microsoft.com/office/officeart/2009/3/layout/HorizontalOrganizationChart"/>
    <dgm:cxn modelId="{450623C9-50EB-4CFB-BDB9-942B352E4606}" type="presParOf" srcId="{BCB11884-C1BA-405C-A69E-CE5C0DFCF756}" destId="{A50BCCA6-532D-44EE-B201-7C8188788956}" srcOrd="1" destOrd="0" presId="urn:microsoft.com/office/officeart/2009/3/layout/HorizontalOrganizationChart"/>
    <dgm:cxn modelId="{21189279-8B5B-44FD-9F82-466B66FCE87B}" type="presParOf" srcId="{BCB11884-C1BA-405C-A69E-CE5C0DFCF756}" destId="{0F8A6C3A-24CA-46E0-B7CD-C2B6BAF2D669}" srcOrd="2" destOrd="0" presId="urn:microsoft.com/office/officeart/2009/3/layout/HorizontalOrganizationChart"/>
    <dgm:cxn modelId="{F9876544-3CF2-4705-8F67-ABD4C7A74632}" type="presParOf" srcId="{DB866F91-D6AE-41C5-AE45-8777253694E0}" destId="{48EB0C14-8BE6-49E1-9654-CC3656CF489F}" srcOrd="2" destOrd="0" presId="urn:microsoft.com/office/officeart/2009/3/layout/HorizontalOrganizationChart"/>
    <dgm:cxn modelId="{4E32FAA9-CB2B-4E2C-98B1-ED9EA987A4CB}" type="presParOf" srcId="{F1E32880-BF3C-43AA-8CBF-8D0D938DE276}" destId="{EDF1640F-C436-4E94-970B-F25F7BCE2B7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35EAD0-FBF5-4F63-85EF-7E967BD39696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66057D1-35FF-49B1-8731-1514C34BA51D}">
      <dgm:prSet phldrT="[Texte]"/>
      <dgm:spPr/>
      <dgm:t>
        <a:bodyPr/>
        <a:lstStyle/>
        <a:p>
          <a:r>
            <a:rPr lang="fr-FR" dirty="0" smtClean="0"/>
            <a:t> SOINS SUR PLACE</a:t>
          </a:r>
        </a:p>
        <a:p>
          <a:r>
            <a:rPr lang="fr-FR" dirty="0" smtClean="0"/>
            <a:t>24</a:t>
          </a:r>
          <a:endParaRPr lang="fr-FR" dirty="0"/>
        </a:p>
      </dgm:t>
    </dgm:pt>
    <dgm:pt modelId="{45FFE98F-A177-4540-A733-7B4ECFA65E99}" type="parTrans" cxnId="{11D2A2C9-9E64-45BF-8D18-0E603B29C66E}">
      <dgm:prSet/>
      <dgm:spPr/>
      <dgm:t>
        <a:bodyPr/>
        <a:lstStyle/>
        <a:p>
          <a:endParaRPr lang="fr-FR"/>
        </a:p>
      </dgm:t>
    </dgm:pt>
    <dgm:pt modelId="{2CC78C2C-D87E-4817-AABF-753CDA19F5E4}" type="sibTrans" cxnId="{11D2A2C9-9E64-45BF-8D18-0E603B29C66E}">
      <dgm:prSet/>
      <dgm:spPr/>
      <dgm:t>
        <a:bodyPr/>
        <a:lstStyle/>
        <a:p>
          <a:endParaRPr lang="fr-FR"/>
        </a:p>
      </dgm:t>
    </dgm:pt>
    <dgm:pt modelId="{A692BF9D-BE0B-49E8-9E21-2D8803EDB671}">
      <dgm:prSet/>
      <dgm:spPr/>
      <dgm:t>
        <a:bodyPr/>
        <a:lstStyle/>
        <a:p>
          <a:r>
            <a:rPr lang="fr-FR" dirty="0" smtClean="0"/>
            <a:t>3 ADRENALINE et CELESTENE</a:t>
          </a:r>
          <a:endParaRPr lang="fr-FR" dirty="0"/>
        </a:p>
      </dgm:t>
    </dgm:pt>
    <dgm:pt modelId="{D3703BE8-75F8-42F4-9368-F948F603D1B0}" type="parTrans" cxnId="{04BEAF4B-5438-4F1D-A676-769A6032D881}">
      <dgm:prSet/>
      <dgm:spPr/>
      <dgm:t>
        <a:bodyPr/>
        <a:lstStyle/>
        <a:p>
          <a:endParaRPr lang="fr-FR"/>
        </a:p>
      </dgm:t>
    </dgm:pt>
    <dgm:pt modelId="{3194DA0F-4191-4233-8DDD-37FCE45DB5F5}" type="sibTrans" cxnId="{04BEAF4B-5438-4F1D-A676-769A6032D881}">
      <dgm:prSet/>
      <dgm:spPr/>
      <dgm:t>
        <a:bodyPr/>
        <a:lstStyle/>
        <a:p>
          <a:endParaRPr lang="fr-FR"/>
        </a:p>
      </dgm:t>
    </dgm:pt>
    <dgm:pt modelId="{8C8FA259-A00E-47AB-8401-F71DE79B7364}">
      <dgm:prSet phldrT="[Texte]"/>
      <dgm:spPr/>
      <dgm:t>
        <a:bodyPr/>
        <a:lstStyle/>
        <a:p>
          <a:r>
            <a:rPr lang="fr-FR" dirty="0" smtClean="0"/>
            <a:t>6 : aucun traitement</a:t>
          </a:r>
        </a:p>
        <a:p>
          <a:endParaRPr lang="fr-FR" dirty="0"/>
        </a:p>
      </dgm:t>
    </dgm:pt>
    <dgm:pt modelId="{85BB5089-3117-4206-9BB1-AB5F9943AD22}" type="sibTrans" cxnId="{ABCE0D74-895E-48A4-B535-CC1D41AD4D32}">
      <dgm:prSet/>
      <dgm:spPr/>
      <dgm:t>
        <a:bodyPr/>
        <a:lstStyle/>
        <a:p>
          <a:endParaRPr lang="fr-FR"/>
        </a:p>
      </dgm:t>
    </dgm:pt>
    <dgm:pt modelId="{31B3569E-6C24-462E-B392-B4612047FDEA}" type="parTrans" cxnId="{ABCE0D74-895E-48A4-B535-CC1D41AD4D32}">
      <dgm:prSet/>
      <dgm:spPr/>
      <dgm:t>
        <a:bodyPr/>
        <a:lstStyle/>
        <a:p>
          <a:endParaRPr lang="fr-FR"/>
        </a:p>
      </dgm:t>
    </dgm:pt>
    <dgm:pt modelId="{A36C6ACA-86A0-4927-B5C6-D14B0074029E}">
      <dgm:prSet/>
      <dgm:spPr/>
      <dgm:t>
        <a:bodyPr/>
        <a:lstStyle/>
        <a:p>
          <a:r>
            <a:rPr lang="fr-FR" dirty="0" smtClean="0"/>
            <a:t>18 : corticoïdes seuls (dont 1 en IV)</a:t>
          </a:r>
          <a:endParaRPr lang="fr-FR" dirty="0"/>
        </a:p>
      </dgm:t>
    </dgm:pt>
    <dgm:pt modelId="{E237E211-82A9-4CEE-8343-8521E293C18B}" type="parTrans" cxnId="{62A973A3-A1FD-46D9-9148-990E50704A36}">
      <dgm:prSet/>
      <dgm:spPr/>
      <dgm:t>
        <a:bodyPr/>
        <a:lstStyle/>
        <a:p>
          <a:endParaRPr lang="fr-FR"/>
        </a:p>
      </dgm:t>
    </dgm:pt>
    <dgm:pt modelId="{E81D4B0F-49E3-4203-9FE4-4BE0461212E2}" type="sibTrans" cxnId="{62A973A3-A1FD-46D9-9148-990E50704A36}">
      <dgm:prSet/>
      <dgm:spPr/>
      <dgm:t>
        <a:bodyPr/>
        <a:lstStyle/>
        <a:p>
          <a:endParaRPr lang="fr-FR"/>
        </a:p>
      </dgm:t>
    </dgm:pt>
    <dgm:pt modelId="{47C28E86-D6D2-4CB8-97C5-A7C81698A380}">
      <dgm:prSet/>
      <dgm:spPr/>
      <dgm:t>
        <a:bodyPr/>
        <a:lstStyle/>
        <a:p>
          <a:r>
            <a:rPr lang="fr-FR" dirty="0" smtClean="0"/>
            <a:t>1 avec saturation à 93%</a:t>
          </a:r>
          <a:endParaRPr lang="fr-FR" dirty="0"/>
        </a:p>
      </dgm:t>
    </dgm:pt>
    <dgm:pt modelId="{58AA2C6D-0B2E-4BA5-A565-8D767C714839}" type="parTrans" cxnId="{075C71A8-5D65-45BD-9718-DA6A1417DFA1}">
      <dgm:prSet/>
      <dgm:spPr/>
      <dgm:t>
        <a:bodyPr/>
        <a:lstStyle/>
        <a:p>
          <a:endParaRPr lang="fr-FR"/>
        </a:p>
      </dgm:t>
    </dgm:pt>
    <dgm:pt modelId="{67BF49D0-E749-4303-BCCC-899188150E74}" type="sibTrans" cxnId="{075C71A8-5D65-45BD-9718-DA6A1417DFA1}">
      <dgm:prSet/>
      <dgm:spPr/>
      <dgm:t>
        <a:bodyPr/>
        <a:lstStyle/>
        <a:p>
          <a:endParaRPr lang="fr-FR"/>
        </a:p>
      </dgm:t>
    </dgm:pt>
    <dgm:pt modelId="{F7937A03-857C-41C8-A95F-BA340BCE04FF}" type="pres">
      <dgm:prSet presAssocID="{E435EAD0-FBF5-4F63-85EF-7E967BD396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C9960A9A-1730-403D-9CF3-5CBF9937A99F}" type="pres">
      <dgm:prSet presAssocID="{966057D1-35FF-49B1-8731-1514C34BA51D}" presName="hierRoot1" presStyleCnt="0">
        <dgm:presLayoutVars>
          <dgm:hierBranch val="init"/>
        </dgm:presLayoutVars>
      </dgm:prSet>
      <dgm:spPr/>
    </dgm:pt>
    <dgm:pt modelId="{C80F882D-387C-43A8-80DC-E7F935410263}" type="pres">
      <dgm:prSet presAssocID="{966057D1-35FF-49B1-8731-1514C34BA51D}" presName="rootComposite1" presStyleCnt="0"/>
      <dgm:spPr/>
    </dgm:pt>
    <dgm:pt modelId="{C4808303-B5CF-4647-86B2-E2902EFFCDBD}" type="pres">
      <dgm:prSet presAssocID="{966057D1-35FF-49B1-8731-1514C34BA51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1C9F634-033C-4425-86F3-77AC3615D142}" type="pres">
      <dgm:prSet presAssocID="{966057D1-35FF-49B1-8731-1514C34BA51D}" presName="rootConnector1" presStyleLbl="node1" presStyleIdx="0" presStyleCnt="0"/>
      <dgm:spPr/>
      <dgm:t>
        <a:bodyPr/>
        <a:lstStyle/>
        <a:p>
          <a:endParaRPr lang="fr-FR"/>
        </a:p>
      </dgm:t>
    </dgm:pt>
    <dgm:pt modelId="{691BC1A2-C692-4264-9435-3C10D945B6FE}" type="pres">
      <dgm:prSet presAssocID="{966057D1-35FF-49B1-8731-1514C34BA51D}" presName="hierChild2" presStyleCnt="0"/>
      <dgm:spPr/>
    </dgm:pt>
    <dgm:pt modelId="{232352DD-CD95-4BF6-8478-411FB1302651}" type="pres">
      <dgm:prSet presAssocID="{D3703BE8-75F8-42F4-9368-F948F603D1B0}" presName="Name64" presStyleLbl="parChTrans1D2" presStyleIdx="0" presStyleCnt="3"/>
      <dgm:spPr/>
      <dgm:t>
        <a:bodyPr/>
        <a:lstStyle/>
        <a:p>
          <a:endParaRPr lang="fr-FR"/>
        </a:p>
      </dgm:t>
    </dgm:pt>
    <dgm:pt modelId="{A7BAAB6E-E7E2-49C0-8861-0C102734808E}" type="pres">
      <dgm:prSet presAssocID="{A692BF9D-BE0B-49E8-9E21-2D8803EDB671}" presName="hierRoot2" presStyleCnt="0">
        <dgm:presLayoutVars>
          <dgm:hierBranch val="init"/>
        </dgm:presLayoutVars>
      </dgm:prSet>
      <dgm:spPr/>
    </dgm:pt>
    <dgm:pt modelId="{DCC1DA5A-7DD1-4104-8222-301EA79EFEA9}" type="pres">
      <dgm:prSet presAssocID="{A692BF9D-BE0B-49E8-9E21-2D8803EDB671}" presName="rootComposite" presStyleCnt="0"/>
      <dgm:spPr/>
    </dgm:pt>
    <dgm:pt modelId="{72EFA9CE-B70F-4A60-ADD8-EAE3B5655FD0}" type="pres">
      <dgm:prSet presAssocID="{A692BF9D-BE0B-49E8-9E21-2D8803EDB67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0E14B06-B019-492C-B59A-C830B7BC9904}" type="pres">
      <dgm:prSet presAssocID="{A692BF9D-BE0B-49E8-9E21-2D8803EDB671}" presName="rootConnector" presStyleLbl="node2" presStyleIdx="0" presStyleCnt="3"/>
      <dgm:spPr/>
      <dgm:t>
        <a:bodyPr/>
        <a:lstStyle/>
        <a:p>
          <a:endParaRPr lang="fr-FR"/>
        </a:p>
      </dgm:t>
    </dgm:pt>
    <dgm:pt modelId="{845D9ADC-24B3-4B6F-8D4C-BE59558E0941}" type="pres">
      <dgm:prSet presAssocID="{A692BF9D-BE0B-49E8-9E21-2D8803EDB671}" presName="hierChild4" presStyleCnt="0"/>
      <dgm:spPr/>
    </dgm:pt>
    <dgm:pt modelId="{DB253292-2606-4303-A20B-05CD5A76F809}" type="pres">
      <dgm:prSet presAssocID="{58AA2C6D-0B2E-4BA5-A565-8D767C714839}" presName="Name64" presStyleLbl="parChTrans1D3" presStyleIdx="0" presStyleCnt="1"/>
      <dgm:spPr/>
      <dgm:t>
        <a:bodyPr/>
        <a:lstStyle/>
        <a:p>
          <a:endParaRPr lang="fr-FR"/>
        </a:p>
      </dgm:t>
    </dgm:pt>
    <dgm:pt modelId="{A39DFED8-1B9C-49BB-A167-EAD1F2FBE2F6}" type="pres">
      <dgm:prSet presAssocID="{47C28E86-D6D2-4CB8-97C5-A7C81698A380}" presName="hierRoot2" presStyleCnt="0">
        <dgm:presLayoutVars>
          <dgm:hierBranch val="init"/>
        </dgm:presLayoutVars>
      </dgm:prSet>
      <dgm:spPr/>
    </dgm:pt>
    <dgm:pt modelId="{82FF5130-9961-48D6-8732-BA4BDE4B6107}" type="pres">
      <dgm:prSet presAssocID="{47C28E86-D6D2-4CB8-97C5-A7C81698A380}" presName="rootComposite" presStyleCnt="0"/>
      <dgm:spPr/>
    </dgm:pt>
    <dgm:pt modelId="{074699B5-A873-44C9-AA4A-899DA57AC795}" type="pres">
      <dgm:prSet presAssocID="{47C28E86-D6D2-4CB8-97C5-A7C81698A380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7CC8706-2F79-4A74-9137-2A38DF65F353}" type="pres">
      <dgm:prSet presAssocID="{47C28E86-D6D2-4CB8-97C5-A7C81698A380}" presName="rootConnector" presStyleLbl="node3" presStyleIdx="0" presStyleCnt="1"/>
      <dgm:spPr/>
      <dgm:t>
        <a:bodyPr/>
        <a:lstStyle/>
        <a:p>
          <a:endParaRPr lang="fr-FR"/>
        </a:p>
      </dgm:t>
    </dgm:pt>
    <dgm:pt modelId="{984E03B2-B173-4F08-A502-65D89D9490D2}" type="pres">
      <dgm:prSet presAssocID="{47C28E86-D6D2-4CB8-97C5-A7C81698A380}" presName="hierChild4" presStyleCnt="0"/>
      <dgm:spPr/>
    </dgm:pt>
    <dgm:pt modelId="{3864FFD2-3790-400D-9303-19A9AFB097B1}" type="pres">
      <dgm:prSet presAssocID="{47C28E86-D6D2-4CB8-97C5-A7C81698A380}" presName="hierChild5" presStyleCnt="0"/>
      <dgm:spPr/>
    </dgm:pt>
    <dgm:pt modelId="{70454246-FE75-429A-BD49-2EBE2F3C40D3}" type="pres">
      <dgm:prSet presAssocID="{A692BF9D-BE0B-49E8-9E21-2D8803EDB671}" presName="hierChild5" presStyleCnt="0"/>
      <dgm:spPr/>
    </dgm:pt>
    <dgm:pt modelId="{BCA6F570-FC41-4313-AD3D-90DE0666BF34}" type="pres">
      <dgm:prSet presAssocID="{E237E211-82A9-4CEE-8343-8521E293C18B}" presName="Name64" presStyleLbl="parChTrans1D2" presStyleIdx="1" presStyleCnt="3"/>
      <dgm:spPr/>
      <dgm:t>
        <a:bodyPr/>
        <a:lstStyle/>
        <a:p>
          <a:endParaRPr lang="fr-FR"/>
        </a:p>
      </dgm:t>
    </dgm:pt>
    <dgm:pt modelId="{63F66ABE-65A5-4F52-89AE-02FD3B07B22F}" type="pres">
      <dgm:prSet presAssocID="{A36C6ACA-86A0-4927-B5C6-D14B0074029E}" presName="hierRoot2" presStyleCnt="0">
        <dgm:presLayoutVars>
          <dgm:hierBranch val="init"/>
        </dgm:presLayoutVars>
      </dgm:prSet>
      <dgm:spPr/>
    </dgm:pt>
    <dgm:pt modelId="{F5CEB3B2-0FEB-43F6-A044-304F7C837BFC}" type="pres">
      <dgm:prSet presAssocID="{A36C6ACA-86A0-4927-B5C6-D14B0074029E}" presName="rootComposite" presStyleCnt="0"/>
      <dgm:spPr/>
    </dgm:pt>
    <dgm:pt modelId="{6FA5E4FE-28FC-4EF1-8989-1A7AFFF12711}" type="pres">
      <dgm:prSet presAssocID="{A36C6ACA-86A0-4927-B5C6-D14B0074029E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45F55B6-D36A-4AFF-81A0-F55285C5C387}" type="pres">
      <dgm:prSet presAssocID="{A36C6ACA-86A0-4927-B5C6-D14B0074029E}" presName="rootConnector" presStyleLbl="node2" presStyleIdx="1" presStyleCnt="3"/>
      <dgm:spPr/>
      <dgm:t>
        <a:bodyPr/>
        <a:lstStyle/>
        <a:p>
          <a:endParaRPr lang="fr-FR"/>
        </a:p>
      </dgm:t>
    </dgm:pt>
    <dgm:pt modelId="{19D91F98-AE26-43F1-91E5-F4E3E8C0145C}" type="pres">
      <dgm:prSet presAssocID="{A36C6ACA-86A0-4927-B5C6-D14B0074029E}" presName="hierChild4" presStyleCnt="0"/>
      <dgm:spPr/>
    </dgm:pt>
    <dgm:pt modelId="{7FDE3B88-31D8-4374-812D-D6B8BF3D9104}" type="pres">
      <dgm:prSet presAssocID="{A36C6ACA-86A0-4927-B5C6-D14B0074029E}" presName="hierChild5" presStyleCnt="0"/>
      <dgm:spPr/>
    </dgm:pt>
    <dgm:pt modelId="{8684D17B-61E0-49EC-98AF-DDA6C69D6838}" type="pres">
      <dgm:prSet presAssocID="{31B3569E-6C24-462E-B392-B4612047FDEA}" presName="Name64" presStyleLbl="parChTrans1D2" presStyleIdx="2" presStyleCnt="3"/>
      <dgm:spPr/>
      <dgm:t>
        <a:bodyPr/>
        <a:lstStyle/>
        <a:p>
          <a:endParaRPr lang="fr-FR"/>
        </a:p>
      </dgm:t>
    </dgm:pt>
    <dgm:pt modelId="{A95F5EDC-1BC7-42B7-A0C1-DBFD4EDBBDE5}" type="pres">
      <dgm:prSet presAssocID="{8C8FA259-A00E-47AB-8401-F71DE79B7364}" presName="hierRoot2" presStyleCnt="0">
        <dgm:presLayoutVars>
          <dgm:hierBranch val="init"/>
        </dgm:presLayoutVars>
      </dgm:prSet>
      <dgm:spPr/>
    </dgm:pt>
    <dgm:pt modelId="{0FB260B9-1F93-42C6-8BF7-884A88BE3A7D}" type="pres">
      <dgm:prSet presAssocID="{8C8FA259-A00E-47AB-8401-F71DE79B7364}" presName="rootComposite" presStyleCnt="0"/>
      <dgm:spPr/>
    </dgm:pt>
    <dgm:pt modelId="{74CCB613-6C50-43BF-A2A8-2767FCC8ECBB}" type="pres">
      <dgm:prSet presAssocID="{8C8FA259-A00E-47AB-8401-F71DE79B736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1C2E230-5ABB-45A6-A1DA-F80433D30CE6}" type="pres">
      <dgm:prSet presAssocID="{8C8FA259-A00E-47AB-8401-F71DE79B7364}" presName="rootConnector" presStyleLbl="node2" presStyleIdx="2" presStyleCnt="3"/>
      <dgm:spPr/>
      <dgm:t>
        <a:bodyPr/>
        <a:lstStyle/>
        <a:p>
          <a:endParaRPr lang="fr-FR"/>
        </a:p>
      </dgm:t>
    </dgm:pt>
    <dgm:pt modelId="{7DFF02ED-3FAA-473A-BE7C-F63E6B725F9D}" type="pres">
      <dgm:prSet presAssocID="{8C8FA259-A00E-47AB-8401-F71DE79B7364}" presName="hierChild4" presStyleCnt="0"/>
      <dgm:spPr/>
    </dgm:pt>
    <dgm:pt modelId="{6D29A987-BBC5-400E-B7F4-945E2F9F734B}" type="pres">
      <dgm:prSet presAssocID="{8C8FA259-A00E-47AB-8401-F71DE79B7364}" presName="hierChild5" presStyleCnt="0"/>
      <dgm:spPr/>
    </dgm:pt>
    <dgm:pt modelId="{2588F3AD-AD16-40A0-AE2F-261D7E139CBA}" type="pres">
      <dgm:prSet presAssocID="{966057D1-35FF-49B1-8731-1514C34BA51D}" presName="hierChild3" presStyleCnt="0"/>
      <dgm:spPr/>
    </dgm:pt>
  </dgm:ptLst>
  <dgm:cxnLst>
    <dgm:cxn modelId="{8D46E1BC-052D-4D53-8332-0B7ABE5DDF73}" type="presOf" srcId="{47C28E86-D6D2-4CB8-97C5-A7C81698A380}" destId="{F7CC8706-2F79-4A74-9137-2A38DF65F353}" srcOrd="1" destOrd="0" presId="urn:microsoft.com/office/officeart/2009/3/layout/HorizontalOrganizationChart"/>
    <dgm:cxn modelId="{4CD82C9D-12EA-4B5F-93F6-B2579D766754}" type="presOf" srcId="{8C8FA259-A00E-47AB-8401-F71DE79B7364}" destId="{74CCB613-6C50-43BF-A2A8-2767FCC8ECBB}" srcOrd="0" destOrd="0" presId="urn:microsoft.com/office/officeart/2009/3/layout/HorizontalOrganizationChart"/>
    <dgm:cxn modelId="{B9ECC0C2-265F-40CE-8D64-710BE9193DDF}" type="presOf" srcId="{A36C6ACA-86A0-4927-B5C6-D14B0074029E}" destId="{445F55B6-D36A-4AFF-81A0-F55285C5C387}" srcOrd="1" destOrd="0" presId="urn:microsoft.com/office/officeart/2009/3/layout/HorizontalOrganizationChart"/>
    <dgm:cxn modelId="{33F5F45E-F1A5-4E80-820C-7A218F8C0067}" type="presOf" srcId="{966057D1-35FF-49B1-8731-1514C34BA51D}" destId="{71C9F634-033C-4425-86F3-77AC3615D142}" srcOrd="1" destOrd="0" presId="urn:microsoft.com/office/officeart/2009/3/layout/HorizontalOrganizationChart"/>
    <dgm:cxn modelId="{62A973A3-A1FD-46D9-9148-990E50704A36}" srcId="{966057D1-35FF-49B1-8731-1514C34BA51D}" destId="{A36C6ACA-86A0-4927-B5C6-D14B0074029E}" srcOrd="1" destOrd="0" parTransId="{E237E211-82A9-4CEE-8343-8521E293C18B}" sibTransId="{E81D4B0F-49E3-4203-9FE4-4BE0461212E2}"/>
    <dgm:cxn modelId="{046400C3-7976-4EDC-9045-B7353D5561C1}" type="presOf" srcId="{31B3569E-6C24-462E-B392-B4612047FDEA}" destId="{8684D17B-61E0-49EC-98AF-DDA6C69D6838}" srcOrd="0" destOrd="0" presId="urn:microsoft.com/office/officeart/2009/3/layout/HorizontalOrganizationChart"/>
    <dgm:cxn modelId="{94947E7F-899A-4E54-93B5-5C3EFF9DCC57}" type="presOf" srcId="{58AA2C6D-0B2E-4BA5-A565-8D767C714839}" destId="{DB253292-2606-4303-A20B-05CD5A76F809}" srcOrd="0" destOrd="0" presId="urn:microsoft.com/office/officeart/2009/3/layout/HorizontalOrganizationChart"/>
    <dgm:cxn modelId="{5F470882-51AC-4E19-9E12-135960CBBDF9}" type="presOf" srcId="{E435EAD0-FBF5-4F63-85EF-7E967BD39696}" destId="{F7937A03-857C-41C8-A95F-BA340BCE04FF}" srcOrd="0" destOrd="0" presId="urn:microsoft.com/office/officeart/2009/3/layout/HorizontalOrganizationChart"/>
    <dgm:cxn modelId="{04BEAF4B-5438-4F1D-A676-769A6032D881}" srcId="{966057D1-35FF-49B1-8731-1514C34BA51D}" destId="{A692BF9D-BE0B-49E8-9E21-2D8803EDB671}" srcOrd="0" destOrd="0" parTransId="{D3703BE8-75F8-42F4-9368-F948F603D1B0}" sibTransId="{3194DA0F-4191-4233-8DDD-37FCE45DB5F5}"/>
    <dgm:cxn modelId="{075C71A8-5D65-45BD-9718-DA6A1417DFA1}" srcId="{A692BF9D-BE0B-49E8-9E21-2D8803EDB671}" destId="{47C28E86-D6D2-4CB8-97C5-A7C81698A380}" srcOrd="0" destOrd="0" parTransId="{58AA2C6D-0B2E-4BA5-A565-8D767C714839}" sibTransId="{67BF49D0-E749-4303-BCCC-899188150E74}"/>
    <dgm:cxn modelId="{C1EAE5E3-6262-4145-B6B0-C92A3F221A2C}" type="presOf" srcId="{8C8FA259-A00E-47AB-8401-F71DE79B7364}" destId="{C1C2E230-5ABB-45A6-A1DA-F80433D30CE6}" srcOrd="1" destOrd="0" presId="urn:microsoft.com/office/officeart/2009/3/layout/HorizontalOrganizationChart"/>
    <dgm:cxn modelId="{824D67C0-6E3F-4808-AA27-431363F50F9B}" type="presOf" srcId="{A692BF9D-BE0B-49E8-9E21-2D8803EDB671}" destId="{72EFA9CE-B70F-4A60-ADD8-EAE3B5655FD0}" srcOrd="0" destOrd="0" presId="urn:microsoft.com/office/officeart/2009/3/layout/HorizontalOrganizationChart"/>
    <dgm:cxn modelId="{11D2A2C9-9E64-45BF-8D18-0E603B29C66E}" srcId="{E435EAD0-FBF5-4F63-85EF-7E967BD39696}" destId="{966057D1-35FF-49B1-8731-1514C34BA51D}" srcOrd="0" destOrd="0" parTransId="{45FFE98F-A177-4540-A733-7B4ECFA65E99}" sibTransId="{2CC78C2C-D87E-4817-AABF-753CDA19F5E4}"/>
    <dgm:cxn modelId="{078C3E6D-8FE8-4B76-A42A-BAAC9D0325C1}" type="presOf" srcId="{D3703BE8-75F8-42F4-9368-F948F603D1B0}" destId="{232352DD-CD95-4BF6-8478-411FB1302651}" srcOrd="0" destOrd="0" presId="urn:microsoft.com/office/officeart/2009/3/layout/HorizontalOrganizationChart"/>
    <dgm:cxn modelId="{D22BFC37-A583-41DB-BC1C-EE68A1F540CF}" type="presOf" srcId="{966057D1-35FF-49B1-8731-1514C34BA51D}" destId="{C4808303-B5CF-4647-86B2-E2902EFFCDBD}" srcOrd="0" destOrd="0" presId="urn:microsoft.com/office/officeart/2009/3/layout/HorizontalOrganizationChart"/>
    <dgm:cxn modelId="{9F2D6F35-113C-448B-846E-09872F9D2227}" type="presOf" srcId="{A36C6ACA-86A0-4927-B5C6-D14B0074029E}" destId="{6FA5E4FE-28FC-4EF1-8989-1A7AFFF12711}" srcOrd="0" destOrd="0" presId="urn:microsoft.com/office/officeart/2009/3/layout/HorizontalOrganizationChart"/>
    <dgm:cxn modelId="{0AAD3322-C665-48EC-B689-9F138B6FB580}" type="presOf" srcId="{47C28E86-D6D2-4CB8-97C5-A7C81698A380}" destId="{074699B5-A873-44C9-AA4A-899DA57AC795}" srcOrd="0" destOrd="0" presId="urn:microsoft.com/office/officeart/2009/3/layout/HorizontalOrganizationChart"/>
    <dgm:cxn modelId="{ABCE0D74-895E-48A4-B535-CC1D41AD4D32}" srcId="{966057D1-35FF-49B1-8731-1514C34BA51D}" destId="{8C8FA259-A00E-47AB-8401-F71DE79B7364}" srcOrd="2" destOrd="0" parTransId="{31B3569E-6C24-462E-B392-B4612047FDEA}" sibTransId="{85BB5089-3117-4206-9BB1-AB5F9943AD22}"/>
    <dgm:cxn modelId="{82393DEE-A938-49FD-9088-CDD23B5D916E}" type="presOf" srcId="{E237E211-82A9-4CEE-8343-8521E293C18B}" destId="{BCA6F570-FC41-4313-AD3D-90DE0666BF34}" srcOrd="0" destOrd="0" presId="urn:microsoft.com/office/officeart/2009/3/layout/HorizontalOrganizationChart"/>
    <dgm:cxn modelId="{5266C517-367E-4492-B61E-CF89A84C9FCF}" type="presOf" srcId="{A692BF9D-BE0B-49E8-9E21-2D8803EDB671}" destId="{D0E14B06-B019-492C-B59A-C830B7BC9904}" srcOrd="1" destOrd="0" presId="urn:microsoft.com/office/officeart/2009/3/layout/HorizontalOrganizationChart"/>
    <dgm:cxn modelId="{2316D592-9D99-468C-8A0E-D93376395D5D}" type="presParOf" srcId="{F7937A03-857C-41C8-A95F-BA340BCE04FF}" destId="{C9960A9A-1730-403D-9CF3-5CBF9937A99F}" srcOrd="0" destOrd="0" presId="urn:microsoft.com/office/officeart/2009/3/layout/HorizontalOrganizationChart"/>
    <dgm:cxn modelId="{C4EFDFDA-4E6C-4B3C-B7E8-C4F8BEAB3168}" type="presParOf" srcId="{C9960A9A-1730-403D-9CF3-5CBF9937A99F}" destId="{C80F882D-387C-43A8-80DC-E7F935410263}" srcOrd="0" destOrd="0" presId="urn:microsoft.com/office/officeart/2009/3/layout/HorizontalOrganizationChart"/>
    <dgm:cxn modelId="{AEABEC3A-5B52-400E-932E-977081E0503A}" type="presParOf" srcId="{C80F882D-387C-43A8-80DC-E7F935410263}" destId="{C4808303-B5CF-4647-86B2-E2902EFFCDBD}" srcOrd="0" destOrd="0" presId="urn:microsoft.com/office/officeart/2009/3/layout/HorizontalOrganizationChart"/>
    <dgm:cxn modelId="{5EFBE970-15B2-42DA-81DA-D65FEAB3C15E}" type="presParOf" srcId="{C80F882D-387C-43A8-80DC-E7F935410263}" destId="{71C9F634-033C-4425-86F3-77AC3615D142}" srcOrd="1" destOrd="0" presId="urn:microsoft.com/office/officeart/2009/3/layout/HorizontalOrganizationChart"/>
    <dgm:cxn modelId="{90915DE8-1DA1-41AD-91B5-D5D0A48DB557}" type="presParOf" srcId="{C9960A9A-1730-403D-9CF3-5CBF9937A99F}" destId="{691BC1A2-C692-4264-9435-3C10D945B6FE}" srcOrd="1" destOrd="0" presId="urn:microsoft.com/office/officeart/2009/3/layout/HorizontalOrganizationChart"/>
    <dgm:cxn modelId="{CA16819F-7B3D-4DFA-864C-90C698DE6D9F}" type="presParOf" srcId="{691BC1A2-C692-4264-9435-3C10D945B6FE}" destId="{232352DD-CD95-4BF6-8478-411FB1302651}" srcOrd="0" destOrd="0" presId="urn:microsoft.com/office/officeart/2009/3/layout/HorizontalOrganizationChart"/>
    <dgm:cxn modelId="{0A1CBE07-D548-4281-BED5-F744F0B63E05}" type="presParOf" srcId="{691BC1A2-C692-4264-9435-3C10D945B6FE}" destId="{A7BAAB6E-E7E2-49C0-8861-0C102734808E}" srcOrd="1" destOrd="0" presId="urn:microsoft.com/office/officeart/2009/3/layout/HorizontalOrganizationChart"/>
    <dgm:cxn modelId="{F77482A9-891F-465B-8B89-EBF1F2176989}" type="presParOf" srcId="{A7BAAB6E-E7E2-49C0-8861-0C102734808E}" destId="{DCC1DA5A-7DD1-4104-8222-301EA79EFEA9}" srcOrd="0" destOrd="0" presId="urn:microsoft.com/office/officeart/2009/3/layout/HorizontalOrganizationChart"/>
    <dgm:cxn modelId="{2BB8FA01-A708-4E85-A98F-FA46DED2AA93}" type="presParOf" srcId="{DCC1DA5A-7DD1-4104-8222-301EA79EFEA9}" destId="{72EFA9CE-B70F-4A60-ADD8-EAE3B5655FD0}" srcOrd="0" destOrd="0" presId="urn:microsoft.com/office/officeart/2009/3/layout/HorizontalOrganizationChart"/>
    <dgm:cxn modelId="{3B5E7F36-2996-467E-808A-044947BB07A7}" type="presParOf" srcId="{DCC1DA5A-7DD1-4104-8222-301EA79EFEA9}" destId="{D0E14B06-B019-492C-B59A-C830B7BC9904}" srcOrd="1" destOrd="0" presId="urn:microsoft.com/office/officeart/2009/3/layout/HorizontalOrganizationChart"/>
    <dgm:cxn modelId="{0B8F2380-451F-4992-B5AF-2CA7CDBDF0D0}" type="presParOf" srcId="{A7BAAB6E-E7E2-49C0-8861-0C102734808E}" destId="{845D9ADC-24B3-4B6F-8D4C-BE59558E0941}" srcOrd="1" destOrd="0" presId="urn:microsoft.com/office/officeart/2009/3/layout/HorizontalOrganizationChart"/>
    <dgm:cxn modelId="{8F7E2D41-0D06-4D42-8E59-77BD2EA3A1E1}" type="presParOf" srcId="{845D9ADC-24B3-4B6F-8D4C-BE59558E0941}" destId="{DB253292-2606-4303-A20B-05CD5A76F809}" srcOrd="0" destOrd="0" presId="urn:microsoft.com/office/officeart/2009/3/layout/HorizontalOrganizationChart"/>
    <dgm:cxn modelId="{8553F653-E96C-4959-9FCC-7DA04E92717E}" type="presParOf" srcId="{845D9ADC-24B3-4B6F-8D4C-BE59558E0941}" destId="{A39DFED8-1B9C-49BB-A167-EAD1F2FBE2F6}" srcOrd="1" destOrd="0" presId="urn:microsoft.com/office/officeart/2009/3/layout/HorizontalOrganizationChart"/>
    <dgm:cxn modelId="{D28F8487-C0B5-4A5C-A842-EB2EB275EF5E}" type="presParOf" srcId="{A39DFED8-1B9C-49BB-A167-EAD1F2FBE2F6}" destId="{82FF5130-9961-48D6-8732-BA4BDE4B6107}" srcOrd="0" destOrd="0" presId="urn:microsoft.com/office/officeart/2009/3/layout/HorizontalOrganizationChart"/>
    <dgm:cxn modelId="{C11F9A57-DEC6-4BE3-B088-B789B86E595F}" type="presParOf" srcId="{82FF5130-9961-48D6-8732-BA4BDE4B6107}" destId="{074699B5-A873-44C9-AA4A-899DA57AC795}" srcOrd="0" destOrd="0" presId="urn:microsoft.com/office/officeart/2009/3/layout/HorizontalOrganizationChart"/>
    <dgm:cxn modelId="{41D1E474-1C1C-46C7-B6CE-6438A797AC88}" type="presParOf" srcId="{82FF5130-9961-48D6-8732-BA4BDE4B6107}" destId="{F7CC8706-2F79-4A74-9137-2A38DF65F353}" srcOrd="1" destOrd="0" presId="urn:microsoft.com/office/officeart/2009/3/layout/HorizontalOrganizationChart"/>
    <dgm:cxn modelId="{1D7D19F3-A697-4099-9C6B-67722556B851}" type="presParOf" srcId="{A39DFED8-1B9C-49BB-A167-EAD1F2FBE2F6}" destId="{984E03B2-B173-4F08-A502-65D89D9490D2}" srcOrd="1" destOrd="0" presId="urn:microsoft.com/office/officeart/2009/3/layout/HorizontalOrganizationChart"/>
    <dgm:cxn modelId="{DB758D74-98CE-4ED3-A9DB-934F8408DF1C}" type="presParOf" srcId="{A39DFED8-1B9C-49BB-A167-EAD1F2FBE2F6}" destId="{3864FFD2-3790-400D-9303-19A9AFB097B1}" srcOrd="2" destOrd="0" presId="urn:microsoft.com/office/officeart/2009/3/layout/HorizontalOrganizationChart"/>
    <dgm:cxn modelId="{C8C7ECE8-A11A-4601-80D6-403FF91FD5B5}" type="presParOf" srcId="{A7BAAB6E-E7E2-49C0-8861-0C102734808E}" destId="{70454246-FE75-429A-BD49-2EBE2F3C40D3}" srcOrd="2" destOrd="0" presId="urn:microsoft.com/office/officeart/2009/3/layout/HorizontalOrganizationChart"/>
    <dgm:cxn modelId="{17FDFCE2-F3A7-4E31-AE97-C4EBC54637A1}" type="presParOf" srcId="{691BC1A2-C692-4264-9435-3C10D945B6FE}" destId="{BCA6F570-FC41-4313-AD3D-90DE0666BF34}" srcOrd="2" destOrd="0" presId="urn:microsoft.com/office/officeart/2009/3/layout/HorizontalOrganizationChart"/>
    <dgm:cxn modelId="{64A1C721-EB0C-47AD-892C-69AF75336D81}" type="presParOf" srcId="{691BC1A2-C692-4264-9435-3C10D945B6FE}" destId="{63F66ABE-65A5-4F52-89AE-02FD3B07B22F}" srcOrd="3" destOrd="0" presId="urn:microsoft.com/office/officeart/2009/3/layout/HorizontalOrganizationChart"/>
    <dgm:cxn modelId="{148EB3EC-5A09-4513-9635-DC383C976BEC}" type="presParOf" srcId="{63F66ABE-65A5-4F52-89AE-02FD3B07B22F}" destId="{F5CEB3B2-0FEB-43F6-A044-304F7C837BFC}" srcOrd="0" destOrd="0" presId="urn:microsoft.com/office/officeart/2009/3/layout/HorizontalOrganizationChart"/>
    <dgm:cxn modelId="{55824501-655F-4FCC-A182-11B968D5AF60}" type="presParOf" srcId="{F5CEB3B2-0FEB-43F6-A044-304F7C837BFC}" destId="{6FA5E4FE-28FC-4EF1-8989-1A7AFFF12711}" srcOrd="0" destOrd="0" presId="urn:microsoft.com/office/officeart/2009/3/layout/HorizontalOrganizationChart"/>
    <dgm:cxn modelId="{F88837BC-389B-4EEF-8C09-187878141644}" type="presParOf" srcId="{F5CEB3B2-0FEB-43F6-A044-304F7C837BFC}" destId="{445F55B6-D36A-4AFF-81A0-F55285C5C387}" srcOrd="1" destOrd="0" presId="urn:microsoft.com/office/officeart/2009/3/layout/HorizontalOrganizationChart"/>
    <dgm:cxn modelId="{EBB16FAC-BBA9-4D9D-915B-73D3F204B0C0}" type="presParOf" srcId="{63F66ABE-65A5-4F52-89AE-02FD3B07B22F}" destId="{19D91F98-AE26-43F1-91E5-F4E3E8C0145C}" srcOrd="1" destOrd="0" presId="urn:microsoft.com/office/officeart/2009/3/layout/HorizontalOrganizationChart"/>
    <dgm:cxn modelId="{AABA8DFB-FA24-4E6B-A38E-58C340A3DFE5}" type="presParOf" srcId="{63F66ABE-65A5-4F52-89AE-02FD3B07B22F}" destId="{7FDE3B88-31D8-4374-812D-D6B8BF3D9104}" srcOrd="2" destOrd="0" presId="urn:microsoft.com/office/officeart/2009/3/layout/HorizontalOrganizationChart"/>
    <dgm:cxn modelId="{EE26078A-C3FB-4488-814A-909534140296}" type="presParOf" srcId="{691BC1A2-C692-4264-9435-3C10D945B6FE}" destId="{8684D17B-61E0-49EC-98AF-DDA6C69D6838}" srcOrd="4" destOrd="0" presId="urn:microsoft.com/office/officeart/2009/3/layout/HorizontalOrganizationChart"/>
    <dgm:cxn modelId="{D6B9907E-C0C0-41A8-BD97-AAA57BF9A3DF}" type="presParOf" srcId="{691BC1A2-C692-4264-9435-3C10D945B6FE}" destId="{A95F5EDC-1BC7-42B7-A0C1-DBFD4EDBBDE5}" srcOrd="5" destOrd="0" presId="urn:microsoft.com/office/officeart/2009/3/layout/HorizontalOrganizationChart"/>
    <dgm:cxn modelId="{497264C5-D7EA-449E-961F-790FC0F06BE0}" type="presParOf" srcId="{A95F5EDC-1BC7-42B7-A0C1-DBFD4EDBBDE5}" destId="{0FB260B9-1F93-42C6-8BF7-884A88BE3A7D}" srcOrd="0" destOrd="0" presId="urn:microsoft.com/office/officeart/2009/3/layout/HorizontalOrganizationChart"/>
    <dgm:cxn modelId="{6B78F696-9600-49E8-90DB-B4F42CF8A5EA}" type="presParOf" srcId="{0FB260B9-1F93-42C6-8BF7-884A88BE3A7D}" destId="{74CCB613-6C50-43BF-A2A8-2767FCC8ECBB}" srcOrd="0" destOrd="0" presId="urn:microsoft.com/office/officeart/2009/3/layout/HorizontalOrganizationChart"/>
    <dgm:cxn modelId="{CCA90783-84C4-476B-BEC8-9218AF19C387}" type="presParOf" srcId="{0FB260B9-1F93-42C6-8BF7-884A88BE3A7D}" destId="{C1C2E230-5ABB-45A6-A1DA-F80433D30CE6}" srcOrd="1" destOrd="0" presId="urn:microsoft.com/office/officeart/2009/3/layout/HorizontalOrganizationChart"/>
    <dgm:cxn modelId="{66DF0A0A-16AD-433B-9AC0-6EC7BAD112DD}" type="presParOf" srcId="{A95F5EDC-1BC7-42B7-A0C1-DBFD4EDBBDE5}" destId="{7DFF02ED-3FAA-473A-BE7C-F63E6B725F9D}" srcOrd="1" destOrd="0" presId="urn:microsoft.com/office/officeart/2009/3/layout/HorizontalOrganizationChart"/>
    <dgm:cxn modelId="{DD975591-2CFF-404A-B4B2-C61159F12AD7}" type="presParOf" srcId="{A95F5EDC-1BC7-42B7-A0C1-DBFD4EDBBDE5}" destId="{6D29A987-BBC5-400E-B7F4-945E2F9F734B}" srcOrd="2" destOrd="0" presId="urn:microsoft.com/office/officeart/2009/3/layout/HorizontalOrganizationChart"/>
    <dgm:cxn modelId="{092988C6-DEDA-498A-9828-DEE12BFB6A41}" type="presParOf" srcId="{C9960A9A-1730-403D-9CF3-5CBF9937A99F}" destId="{2588F3AD-AD16-40A0-AE2F-261D7E139CBA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2FBED7-222D-4CDE-89ED-89FEECCD515D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3585D92-CEEA-4AB0-A325-06DEACFA5D97}">
      <dgm:prSet phldrT="[Texte]"/>
      <dgm:spPr/>
      <dgm:t>
        <a:bodyPr/>
        <a:lstStyle/>
        <a:p>
          <a:r>
            <a:rPr lang="fr-FR" dirty="0" smtClean="0"/>
            <a:t>Transports non médicalisés</a:t>
          </a:r>
        </a:p>
        <a:p>
          <a:r>
            <a:rPr lang="fr-FR" dirty="0" smtClean="0"/>
            <a:t>(6 AP/18 VSAV)</a:t>
          </a:r>
        </a:p>
        <a:p>
          <a:r>
            <a:rPr lang="fr-FR" dirty="0" smtClean="0"/>
            <a:t>24</a:t>
          </a:r>
          <a:endParaRPr lang="fr-FR" dirty="0"/>
        </a:p>
      </dgm:t>
    </dgm:pt>
    <dgm:pt modelId="{B300F3AB-7A0B-414E-AF94-86088C69F9F3}" type="parTrans" cxnId="{87C1B14F-2EE5-440F-920F-C992CF4E35E2}">
      <dgm:prSet/>
      <dgm:spPr/>
      <dgm:t>
        <a:bodyPr/>
        <a:lstStyle/>
        <a:p>
          <a:endParaRPr lang="fr-FR"/>
        </a:p>
      </dgm:t>
    </dgm:pt>
    <dgm:pt modelId="{B65A6EAF-689B-452B-9E39-CA99A45976B8}" type="sibTrans" cxnId="{87C1B14F-2EE5-440F-920F-C992CF4E35E2}">
      <dgm:prSet/>
      <dgm:spPr/>
      <dgm:t>
        <a:bodyPr/>
        <a:lstStyle/>
        <a:p>
          <a:endParaRPr lang="fr-FR"/>
        </a:p>
      </dgm:t>
    </dgm:pt>
    <dgm:pt modelId="{09F487E2-2454-4700-BCF4-CA64DD5DD0CD}">
      <dgm:prSet phldrT="[Texte]"/>
      <dgm:spPr/>
      <dgm:t>
        <a:bodyPr/>
        <a:lstStyle/>
        <a:p>
          <a:r>
            <a:rPr lang="fr-FR" dirty="0" smtClean="0"/>
            <a:t>11 non renseignées</a:t>
          </a:r>
          <a:endParaRPr lang="fr-FR" dirty="0"/>
        </a:p>
      </dgm:t>
    </dgm:pt>
    <dgm:pt modelId="{BD065A53-1192-42A1-92A7-37FD07E6A466}" type="parTrans" cxnId="{8DC4B246-0262-4154-B81E-D8666191991E}">
      <dgm:prSet/>
      <dgm:spPr/>
      <dgm:t>
        <a:bodyPr/>
        <a:lstStyle/>
        <a:p>
          <a:endParaRPr lang="fr-FR"/>
        </a:p>
      </dgm:t>
    </dgm:pt>
    <dgm:pt modelId="{EAE5E2C4-EBEA-4B97-B182-7FF6504EB66D}" type="sibTrans" cxnId="{8DC4B246-0262-4154-B81E-D8666191991E}">
      <dgm:prSet/>
      <dgm:spPr/>
      <dgm:t>
        <a:bodyPr/>
        <a:lstStyle/>
        <a:p>
          <a:endParaRPr lang="fr-FR"/>
        </a:p>
      </dgm:t>
    </dgm:pt>
    <dgm:pt modelId="{AA4A8DE9-D33D-4ADB-A5F4-B9C92F601DF8}">
      <dgm:prSet/>
      <dgm:spPr/>
      <dgm:t>
        <a:bodyPr/>
        <a:lstStyle/>
        <a:p>
          <a:r>
            <a:rPr lang="fr-FR" dirty="0" smtClean="0"/>
            <a:t>4 avec ADRENALINE</a:t>
          </a:r>
        </a:p>
      </dgm:t>
    </dgm:pt>
    <dgm:pt modelId="{AFB999BA-70BC-4B23-8386-F4A12127991A}" type="parTrans" cxnId="{CEC68ADE-A2D1-46BE-A043-4E2A8F31BA60}">
      <dgm:prSet/>
      <dgm:spPr/>
      <dgm:t>
        <a:bodyPr/>
        <a:lstStyle/>
        <a:p>
          <a:endParaRPr lang="fr-FR"/>
        </a:p>
      </dgm:t>
    </dgm:pt>
    <dgm:pt modelId="{97A367C2-C46C-4973-A4AA-B10CCDA5A146}" type="sibTrans" cxnId="{CEC68ADE-A2D1-46BE-A043-4E2A8F31BA60}">
      <dgm:prSet/>
      <dgm:spPr/>
      <dgm:t>
        <a:bodyPr/>
        <a:lstStyle/>
        <a:p>
          <a:endParaRPr lang="fr-FR"/>
        </a:p>
      </dgm:t>
    </dgm:pt>
    <dgm:pt modelId="{F1EE4EF3-42EB-4075-8C73-75C93F71077E}">
      <dgm:prSet/>
      <dgm:spPr/>
      <dgm:t>
        <a:bodyPr/>
        <a:lstStyle/>
        <a:p>
          <a:r>
            <a:rPr lang="fr-FR" dirty="0" smtClean="0"/>
            <a:t>8 CELESTENE sans ADRENALINE</a:t>
          </a:r>
        </a:p>
        <a:p>
          <a:endParaRPr lang="fr-FR" dirty="0"/>
        </a:p>
      </dgm:t>
    </dgm:pt>
    <dgm:pt modelId="{5721E269-420F-46BE-A567-D90CE54F9D14}" type="parTrans" cxnId="{638EFA1D-8C67-40D3-A8CA-6C0C692712DE}">
      <dgm:prSet/>
      <dgm:spPr/>
      <dgm:t>
        <a:bodyPr/>
        <a:lstStyle/>
        <a:p>
          <a:endParaRPr lang="fr-FR"/>
        </a:p>
      </dgm:t>
    </dgm:pt>
    <dgm:pt modelId="{F5F507F2-5CC9-4E40-8005-5C21BE273397}" type="sibTrans" cxnId="{638EFA1D-8C67-40D3-A8CA-6C0C692712DE}">
      <dgm:prSet/>
      <dgm:spPr/>
      <dgm:t>
        <a:bodyPr/>
        <a:lstStyle/>
        <a:p>
          <a:endParaRPr lang="fr-FR"/>
        </a:p>
      </dgm:t>
    </dgm:pt>
    <dgm:pt modelId="{71D4EED0-AC7B-4B11-B6BD-3AA4166731BE}">
      <dgm:prSet/>
      <dgm:spPr/>
      <dgm:t>
        <a:bodyPr/>
        <a:lstStyle/>
        <a:p>
          <a:r>
            <a:rPr lang="fr-FR" dirty="0" smtClean="0"/>
            <a:t>Néonatalogie, dyspnée de repos et toux grasse, saturation </a:t>
          </a:r>
          <a:r>
            <a:rPr lang="fr-FR" dirty="0" err="1" smtClean="0"/>
            <a:t>Nle</a:t>
          </a:r>
          <a:endParaRPr lang="fr-FR" dirty="0"/>
        </a:p>
      </dgm:t>
    </dgm:pt>
    <dgm:pt modelId="{8849C5BD-BF63-46AC-A333-48B784398643}" type="parTrans" cxnId="{73766ADC-3C0E-4CB8-A607-EFBFA3976915}">
      <dgm:prSet/>
      <dgm:spPr/>
      <dgm:t>
        <a:bodyPr/>
        <a:lstStyle/>
        <a:p>
          <a:endParaRPr lang="fr-FR"/>
        </a:p>
      </dgm:t>
    </dgm:pt>
    <dgm:pt modelId="{427577AC-F244-4C5D-A7AE-0A5E8915D714}" type="sibTrans" cxnId="{73766ADC-3C0E-4CB8-A607-EFBFA3976915}">
      <dgm:prSet/>
      <dgm:spPr/>
      <dgm:t>
        <a:bodyPr/>
        <a:lstStyle/>
        <a:p>
          <a:endParaRPr lang="fr-FR"/>
        </a:p>
      </dgm:t>
    </dgm:pt>
    <dgm:pt modelId="{162DDD22-3620-4725-8BEC-B0CD78E85E64}">
      <dgm:prSet/>
      <dgm:spPr/>
      <dgm:t>
        <a:bodyPr/>
        <a:lstStyle/>
        <a:p>
          <a:r>
            <a:rPr lang="fr-FR" dirty="0" smtClean="0"/>
            <a:t>Pas de destination, ATROVENT, CELESTENE, SALBUTAMOL, </a:t>
          </a:r>
          <a:r>
            <a:rPr lang="fr-FR" dirty="0" err="1" smtClean="0"/>
            <a:t>sat</a:t>
          </a:r>
          <a:r>
            <a:rPr lang="fr-FR" dirty="0" smtClean="0"/>
            <a:t> </a:t>
          </a:r>
          <a:r>
            <a:rPr lang="fr-FR" dirty="0" err="1" smtClean="0"/>
            <a:t>Nle</a:t>
          </a:r>
          <a:r>
            <a:rPr lang="fr-FR" dirty="0" smtClean="0"/>
            <a:t>, </a:t>
          </a:r>
          <a:r>
            <a:rPr lang="fr-FR" dirty="0" err="1" smtClean="0"/>
            <a:t>ronchis</a:t>
          </a:r>
          <a:endParaRPr lang="fr-FR" dirty="0"/>
        </a:p>
      </dgm:t>
    </dgm:pt>
    <dgm:pt modelId="{C956A19B-A3BA-4581-945F-8A9A33383AB4}" type="parTrans" cxnId="{56980450-675F-4D9D-B100-E9AA99685642}">
      <dgm:prSet/>
      <dgm:spPr/>
      <dgm:t>
        <a:bodyPr/>
        <a:lstStyle/>
        <a:p>
          <a:endParaRPr lang="fr-FR"/>
        </a:p>
      </dgm:t>
    </dgm:pt>
    <dgm:pt modelId="{2BFAFC95-F56D-4A97-90A6-ECB1311D3B62}" type="sibTrans" cxnId="{56980450-675F-4D9D-B100-E9AA99685642}">
      <dgm:prSet/>
      <dgm:spPr/>
      <dgm:t>
        <a:bodyPr/>
        <a:lstStyle/>
        <a:p>
          <a:endParaRPr lang="fr-FR"/>
        </a:p>
      </dgm:t>
    </dgm:pt>
    <dgm:pt modelId="{A2F3A4FA-6E55-4F84-9968-6FC71651C4A4}">
      <dgm:prSet/>
      <dgm:spPr/>
      <dgm:t>
        <a:bodyPr/>
        <a:lstStyle/>
        <a:p>
          <a:r>
            <a:rPr lang="fr-FR" dirty="0" smtClean="0"/>
            <a:t>SAU, aucun examen, saturation à 86%</a:t>
          </a:r>
          <a:endParaRPr lang="fr-FR" dirty="0"/>
        </a:p>
      </dgm:t>
    </dgm:pt>
    <dgm:pt modelId="{7500F8BA-B572-442C-BB16-9E078BAA6879}" type="parTrans" cxnId="{2593311C-E52D-411A-8EBD-C810E208212C}">
      <dgm:prSet/>
      <dgm:spPr/>
      <dgm:t>
        <a:bodyPr/>
        <a:lstStyle/>
        <a:p>
          <a:endParaRPr lang="fr-FR"/>
        </a:p>
      </dgm:t>
    </dgm:pt>
    <dgm:pt modelId="{7CB81957-E3CA-4ED5-B873-AA088AEF904F}" type="sibTrans" cxnId="{2593311C-E52D-411A-8EBD-C810E208212C}">
      <dgm:prSet/>
      <dgm:spPr/>
      <dgm:t>
        <a:bodyPr/>
        <a:lstStyle/>
        <a:p>
          <a:endParaRPr lang="fr-FR"/>
        </a:p>
      </dgm:t>
    </dgm:pt>
    <dgm:pt modelId="{22FFE03E-8630-475C-A1ED-9541FBD51CF1}">
      <dgm:prSet/>
      <dgm:spPr/>
      <dgm:t>
        <a:bodyPr/>
        <a:lstStyle/>
        <a:p>
          <a:r>
            <a:rPr lang="fr-FR" dirty="0" smtClean="0"/>
            <a:t>SAU, saturation </a:t>
          </a:r>
          <a:r>
            <a:rPr lang="fr-FR" dirty="0" err="1" smtClean="0"/>
            <a:t>Nle</a:t>
          </a:r>
          <a:r>
            <a:rPr lang="fr-FR" dirty="0" smtClean="0"/>
            <a:t>, dyspnée de repos, toux grasse</a:t>
          </a:r>
          <a:endParaRPr lang="fr-FR" dirty="0"/>
        </a:p>
      </dgm:t>
    </dgm:pt>
    <dgm:pt modelId="{8CC55D94-406D-470E-8090-FB96DBA02F8E}" type="parTrans" cxnId="{D923E02F-BF12-4A3C-ACEE-527E8E6E4258}">
      <dgm:prSet/>
      <dgm:spPr/>
      <dgm:t>
        <a:bodyPr/>
        <a:lstStyle/>
        <a:p>
          <a:endParaRPr lang="fr-FR"/>
        </a:p>
      </dgm:t>
    </dgm:pt>
    <dgm:pt modelId="{B1F39E6E-DBB7-43F8-B43D-E744BAE19D6B}" type="sibTrans" cxnId="{D923E02F-BF12-4A3C-ACEE-527E8E6E4258}">
      <dgm:prSet/>
      <dgm:spPr/>
      <dgm:t>
        <a:bodyPr/>
        <a:lstStyle/>
        <a:p>
          <a:endParaRPr lang="fr-FR"/>
        </a:p>
      </dgm:t>
    </dgm:pt>
    <dgm:pt modelId="{ADC45909-EA90-4FDA-9DFA-F6F7A906F50E}">
      <dgm:prSet/>
      <dgm:spPr/>
      <dgm:t>
        <a:bodyPr/>
        <a:lstStyle/>
        <a:p>
          <a:r>
            <a:rPr lang="fr-FR" dirty="0" smtClean="0"/>
            <a:t>1 VENTOLINE seule</a:t>
          </a:r>
          <a:endParaRPr lang="fr-FR" dirty="0"/>
        </a:p>
      </dgm:t>
    </dgm:pt>
    <dgm:pt modelId="{344BB23D-FFB7-44F3-B377-4B937353A5F2}" type="parTrans" cxnId="{204F40ED-7956-4601-B92C-981C0B567274}">
      <dgm:prSet/>
      <dgm:spPr/>
      <dgm:t>
        <a:bodyPr/>
        <a:lstStyle/>
        <a:p>
          <a:endParaRPr lang="fr-FR"/>
        </a:p>
      </dgm:t>
    </dgm:pt>
    <dgm:pt modelId="{5276B139-CE5A-4230-9320-7A2CC83692A9}" type="sibTrans" cxnId="{204F40ED-7956-4601-B92C-981C0B567274}">
      <dgm:prSet/>
      <dgm:spPr/>
      <dgm:t>
        <a:bodyPr/>
        <a:lstStyle/>
        <a:p>
          <a:endParaRPr lang="fr-FR"/>
        </a:p>
      </dgm:t>
    </dgm:pt>
    <dgm:pt modelId="{1DF3DADC-6A7E-42B1-98A1-05D7FDC8F7E2}" type="asst">
      <dgm:prSet/>
      <dgm:spPr/>
      <dgm:t>
        <a:bodyPr/>
        <a:lstStyle/>
        <a:p>
          <a:r>
            <a:rPr lang="fr-FR" dirty="0" smtClean="0"/>
            <a:t>21 vers SAU/UHCD, 2 vers néonatalogie et 1 non renseignée</a:t>
          </a:r>
          <a:endParaRPr lang="fr-FR" dirty="0"/>
        </a:p>
      </dgm:t>
    </dgm:pt>
    <dgm:pt modelId="{1D97772F-1E26-4016-8150-7B54A4F71011}" type="parTrans" cxnId="{3E0E16B7-40E0-4AB5-9416-EF99123D14D0}">
      <dgm:prSet/>
      <dgm:spPr/>
      <dgm:t>
        <a:bodyPr/>
        <a:lstStyle/>
        <a:p>
          <a:endParaRPr lang="fr-FR"/>
        </a:p>
      </dgm:t>
    </dgm:pt>
    <dgm:pt modelId="{8FB26A15-724C-442A-90AE-559688A73340}" type="sibTrans" cxnId="{3E0E16B7-40E0-4AB5-9416-EF99123D14D0}">
      <dgm:prSet/>
      <dgm:spPr/>
      <dgm:t>
        <a:bodyPr/>
        <a:lstStyle/>
        <a:p>
          <a:endParaRPr lang="fr-FR"/>
        </a:p>
      </dgm:t>
    </dgm:pt>
    <dgm:pt modelId="{EE417E5E-770E-4CA3-AA82-3C31DA929C8E}" type="pres">
      <dgm:prSet presAssocID="{2B2FBED7-222D-4CDE-89ED-89FEECCD51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CEBD632-4AD0-4844-8061-22D3170CAD0E}" type="pres">
      <dgm:prSet presAssocID="{E3585D92-CEEA-4AB0-A325-06DEACFA5D97}" presName="hierRoot1" presStyleCnt="0">
        <dgm:presLayoutVars>
          <dgm:hierBranch val="init"/>
        </dgm:presLayoutVars>
      </dgm:prSet>
      <dgm:spPr/>
    </dgm:pt>
    <dgm:pt modelId="{6EEB0F5C-1DAE-46DF-968D-32173462BD6A}" type="pres">
      <dgm:prSet presAssocID="{E3585D92-CEEA-4AB0-A325-06DEACFA5D97}" presName="rootComposite1" presStyleCnt="0"/>
      <dgm:spPr/>
    </dgm:pt>
    <dgm:pt modelId="{EDF431B4-26F0-4EB4-92BA-224469AC8A59}" type="pres">
      <dgm:prSet presAssocID="{E3585D92-CEEA-4AB0-A325-06DEACFA5D97}" presName="rootText1" presStyleLbl="node0" presStyleIdx="0" presStyleCnt="1" custScaleX="116974" custScaleY="1408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4B60B0-5B10-4C45-8C24-C26BAC4380C9}" type="pres">
      <dgm:prSet presAssocID="{E3585D92-CEEA-4AB0-A325-06DEACFA5D97}" presName="rootConnector1" presStyleLbl="node1" presStyleIdx="0" presStyleCnt="0"/>
      <dgm:spPr/>
      <dgm:t>
        <a:bodyPr/>
        <a:lstStyle/>
        <a:p>
          <a:endParaRPr lang="fr-FR"/>
        </a:p>
      </dgm:t>
    </dgm:pt>
    <dgm:pt modelId="{1FC55E0B-315D-47E3-8CD8-95165B430A60}" type="pres">
      <dgm:prSet presAssocID="{E3585D92-CEEA-4AB0-A325-06DEACFA5D97}" presName="hierChild2" presStyleCnt="0"/>
      <dgm:spPr/>
    </dgm:pt>
    <dgm:pt modelId="{DE706DE5-23D7-4982-AD72-AF485FED83A1}" type="pres">
      <dgm:prSet presAssocID="{AFB999BA-70BC-4B23-8386-F4A12127991A}" presName="Name64" presStyleLbl="parChTrans1D2" presStyleIdx="0" presStyleCnt="5"/>
      <dgm:spPr/>
      <dgm:t>
        <a:bodyPr/>
        <a:lstStyle/>
        <a:p>
          <a:endParaRPr lang="fr-FR"/>
        </a:p>
      </dgm:t>
    </dgm:pt>
    <dgm:pt modelId="{4204F190-6C58-4A0A-9A12-88D0EE16A3EA}" type="pres">
      <dgm:prSet presAssocID="{AA4A8DE9-D33D-4ADB-A5F4-B9C92F601DF8}" presName="hierRoot2" presStyleCnt="0">
        <dgm:presLayoutVars>
          <dgm:hierBranch val="init"/>
        </dgm:presLayoutVars>
      </dgm:prSet>
      <dgm:spPr/>
    </dgm:pt>
    <dgm:pt modelId="{78E5E6BB-BED9-4703-9A2F-E32F0DCB8A37}" type="pres">
      <dgm:prSet presAssocID="{AA4A8DE9-D33D-4ADB-A5F4-B9C92F601DF8}" presName="rootComposite" presStyleCnt="0"/>
      <dgm:spPr/>
    </dgm:pt>
    <dgm:pt modelId="{D56D4E8A-3A14-470F-BD71-3EBB2524FD29}" type="pres">
      <dgm:prSet presAssocID="{AA4A8DE9-D33D-4ADB-A5F4-B9C92F601DF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CF3C9DE-B582-4E70-A820-FA3DA43D0A35}" type="pres">
      <dgm:prSet presAssocID="{AA4A8DE9-D33D-4ADB-A5F4-B9C92F601DF8}" presName="rootConnector" presStyleLbl="node2" presStyleIdx="0" presStyleCnt="4"/>
      <dgm:spPr/>
      <dgm:t>
        <a:bodyPr/>
        <a:lstStyle/>
        <a:p>
          <a:endParaRPr lang="fr-FR"/>
        </a:p>
      </dgm:t>
    </dgm:pt>
    <dgm:pt modelId="{91BCBB85-E9A4-4446-B549-9867B0A39448}" type="pres">
      <dgm:prSet presAssocID="{AA4A8DE9-D33D-4ADB-A5F4-B9C92F601DF8}" presName="hierChild4" presStyleCnt="0"/>
      <dgm:spPr/>
    </dgm:pt>
    <dgm:pt modelId="{C52FAB08-E544-48D2-8085-43DEF8D622BC}" type="pres">
      <dgm:prSet presAssocID="{8849C5BD-BF63-46AC-A333-48B784398643}" presName="Name64" presStyleLbl="parChTrans1D3" presStyleIdx="0" presStyleCnt="4"/>
      <dgm:spPr/>
      <dgm:t>
        <a:bodyPr/>
        <a:lstStyle/>
        <a:p>
          <a:endParaRPr lang="fr-FR"/>
        </a:p>
      </dgm:t>
    </dgm:pt>
    <dgm:pt modelId="{6ADC5718-546B-4EB5-AA9F-6D87B32B5EF4}" type="pres">
      <dgm:prSet presAssocID="{71D4EED0-AC7B-4B11-B6BD-3AA4166731BE}" presName="hierRoot2" presStyleCnt="0">
        <dgm:presLayoutVars>
          <dgm:hierBranch val="init"/>
        </dgm:presLayoutVars>
      </dgm:prSet>
      <dgm:spPr/>
    </dgm:pt>
    <dgm:pt modelId="{AC5F5271-6300-4871-BA2E-F2457935DD6D}" type="pres">
      <dgm:prSet presAssocID="{71D4EED0-AC7B-4B11-B6BD-3AA4166731BE}" presName="rootComposite" presStyleCnt="0"/>
      <dgm:spPr/>
    </dgm:pt>
    <dgm:pt modelId="{0721F99E-4885-4665-932D-138F7A9CF90C}" type="pres">
      <dgm:prSet presAssocID="{71D4EED0-AC7B-4B11-B6BD-3AA4166731BE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6898D5-B73F-4B57-AA0E-91065EA62B75}" type="pres">
      <dgm:prSet presAssocID="{71D4EED0-AC7B-4B11-B6BD-3AA4166731BE}" presName="rootConnector" presStyleLbl="node3" presStyleIdx="0" presStyleCnt="4"/>
      <dgm:spPr/>
      <dgm:t>
        <a:bodyPr/>
        <a:lstStyle/>
        <a:p>
          <a:endParaRPr lang="fr-FR"/>
        </a:p>
      </dgm:t>
    </dgm:pt>
    <dgm:pt modelId="{628AA41E-FC87-4293-BF3E-12F941D9F947}" type="pres">
      <dgm:prSet presAssocID="{71D4EED0-AC7B-4B11-B6BD-3AA4166731BE}" presName="hierChild4" presStyleCnt="0"/>
      <dgm:spPr/>
    </dgm:pt>
    <dgm:pt modelId="{3B3915DB-C459-4624-B619-A3497F58CA6F}" type="pres">
      <dgm:prSet presAssocID="{71D4EED0-AC7B-4B11-B6BD-3AA4166731BE}" presName="hierChild5" presStyleCnt="0"/>
      <dgm:spPr/>
    </dgm:pt>
    <dgm:pt modelId="{4C5D7169-84BF-4FEF-B810-BACDBCA016A6}" type="pres">
      <dgm:prSet presAssocID="{C956A19B-A3BA-4581-945F-8A9A33383AB4}" presName="Name64" presStyleLbl="parChTrans1D3" presStyleIdx="1" presStyleCnt="4"/>
      <dgm:spPr/>
      <dgm:t>
        <a:bodyPr/>
        <a:lstStyle/>
        <a:p>
          <a:endParaRPr lang="fr-FR"/>
        </a:p>
      </dgm:t>
    </dgm:pt>
    <dgm:pt modelId="{4AA7F4BE-87B9-4450-801D-499C4ED8BAD8}" type="pres">
      <dgm:prSet presAssocID="{162DDD22-3620-4725-8BEC-B0CD78E85E64}" presName="hierRoot2" presStyleCnt="0">
        <dgm:presLayoutVars>
          <dgm:hierBranch val="init"/>
        </dgm:presLayoutVars>
      </dgm:prSet>
      <dgm:spPr/>
    </dgm:pt>
    <dgm:pt modelId="{88C2CF6C-6938-49E5-85A0-BC42332656A1}" type="pres">
      <dgm:prSet presAssocID="{162DDD22-3620-4725-8BEC-B0CD78E85E64}" presName="rootComposite" presStyleCnt="0"/>
      <dgm:spPr/>
    </dgm:pt>
    <dgm:pt modelId="{0AC0B94F-3820-4FCC-9223-43EFB8D63CB8}" type="pres">
      <dgm:prSet presAssocID="{162DDD22-3620-4725-8BEC-B0CD78E85E64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7E7F1FE-5102-4E9C-A4C8-A0799B6EFDD6}" type="pres">
      <dgm:prSet presAssocID="{162DDD22-3620-4725-8BEC-B0CD78E85E64}" presName="rootConnector" presStyleLbl="node3" presStyleIdx="1" presStyleCnt="4"/>
      <dgm:spPr/>
      <dgm:t>
        <a:bodyPr/>
        <a:lstStyle/>
        <a:p>
          <a:endParaRPr lang="fr-FR"/>
        </a:p>
      </dgm:t>
    </dgm:pt>
    <dgm:pt modelId="{3474F219-E6B7-4DAB-B282-BDF3323B5EBE}" type="pres">
      <dgm:prSet presAssocID="{162DDD22-3620-4725-8BEC-B0CD78E85E64}" presName="hierChild4" presStyleCnt="0"/>
      <dgm:spPr/>
    </dgm:pt>
    <dgm:pt modelId="{AAB616DC-2AB1-4AB3-A05B-2EE8719ACB68}" type="pres">
      <dgm:prSet presAssocID="{162DDD22-3620-4725-8BEC-B0CD78E85E64}" presName="hierChild5" presStyleCnt="0"/>
      <dgm:spPr/>
    </dgm:pt>
    <dgm:pt modelId="{EB286631-0A09-47C2-9AD1-48C311646A89}" type="pres">
      <dgm:prSet presAssocID="{7500F8BA-B572-442C-BB16-9E078BAA6879}" presName="Name64" presStyleLbl="parChTrans1D3" presStyleIdx="2" presStyleCnt="4"/>
      <dgm:spPr/>
      <dgm:t>
        <a:bodyPr/>
        <a:lstStyle/>
        <a:p>
          <a:endParaRPr lang="fr-FR"/>
        </a:p>
      </dgm:t>
    </dgm:pt>
    <dgm:pt modelId="{A329619A-5850-4B1F-935E-DC2B0D12AAE1}" type="pres">
      <dgm:prSet presAssocID="{A2F3A4FA-6E55-4F84-9968-6FC71651C4A4}" presName="hierRoot2" presStyleCnt="0">
        <dgm:presLayoutVars>
          <dgm:hierBranch val="init"/>
        </dgm:presLayoutVars>
      </dgm:prSet>
      <dgm:spPr/>
    </dgm:pt>
    <dgm:pt modelId="{A1FA7D54-7724-491E-8A66-B86A2F872AF6}" type="pres">
      <dgm:prSet presAssocID="{A2F3A4FA-6E55-4F84-9968-6FC71651C4A4}" presName="rootComposite" presStyleCnt="0"/>
      <dgm:spPr/>
    </dgm:pt>
    <dgm:pt modelId="{C167AEC3-5E5C-4770-8C96-B7A08D0EF933}" type="pres">
      <dgm:prSet presAssocID="{A2F3A4FA-6E55-4F84-9968-6FC71651C4A4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DD9E784-E399-4C32-8DFA-DB618EC14D30}" type="pres">
      <dgm:prSet presAssocID="{A2F3A4FA-6E55-4F84-9968-6FC71651C4A4}" presName="rootConnector" presStyleLbl="node3" presStyleIdx="2" presStyleCnt="4"/>
      <dgm:spPr/>
      <dgm:t>
        <a:bodyPr/>
        <a:lstStyle/>
        <a:p>
          <a:endParaRPr lang="fr-FR"/>
        </a:p>
      </dgm:t>
    </dgm:pt>
    <dgm:pt modelId="{25D2ECA8-5DAA-445C-86D6-BD7DA65B72BD}" type="pres">
      <dgm:prSet presAssocID="{A2F3A4FA-6E55-4F84-9968-6FC71651C4A4}" presName="hierChild4" presStyleCnt="0"/>
      <dgm:spPr/>
    </dgm:pt>
    <dgm:pt modelId="{BD65CA05-D425-4812-B2BB-7D954B170AC1}" type="pres">
      <dgm:prSet presAssocID="{A2F3A4FA-6E55-4F84-9968-6FC71651C4A4}" presName="hierChild5" presStyleCnt="0"/>
      <dgm:spPr/>
    </dgm:pt>
    <dgm:pt modelId="{0F5792B0-6797-4B72-8361-62D29C98B046}" type="pres">
      <dgm:prSet presAssocID="{8CC55D94-406D-470E-8090-FB96DBA02F8E}" presName="Name64" presStyleLbl="parChTrans1D3" presStyleIdx="3" presStyleCnt="4"/>
      <dgm:spPr/>
      <dgm:t>
        <a:bodyPr/>
        <a:lstStyle/>
        <a:p>
          <a:endParaRPr lang="fr-FR"/>
        </a:p>
      </dgm:t>
    </dgm:pt>
    <dgm:pt modelId="{F939FE1A-5F1E-4A09-9CD1-96A14865075F}" type="pres">
      <dgm:prSet presAssocID="{22FFE03E-8630-475C-A1ED-9541FBD51CF1}" presName="hierRoot2" presStyleCnt="0">
        <dgm:presLayoutVars>
          <dgm:hierBranch val="init"/>
        </dgm:presLayoutVars>
      </dgm:prSet>
      <dgm:spPr/>
    </dgm:pt>
    <dgm:pt modelId="{231310C5-6E19-473D-A593-AAFF56FDD011}" type="pres">
      <dgm:prSet presAssocID="{22FFE03E-8630-475C-A1ED-9541FBD51CF1}" presName="rootComposite" presStyleCnt="0"/>
      <dgm:spPr/>
    </dgm:pt>
    <dgm:pt modelId="{8B6997FF-6E5B-4F26-A299-CDC26F60C63E}" type="pres">
      <dgm:prSet presAssocID="{22FFE03E-8630-475C-A1ED-9541FBD51CF1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60605D7-812F-4313-8E51-CF04AB49D590}" type="pres">
      <dgm:prSet presAssocID="{22FFE03E-8630-475C-A1ED-9541FBD51CF1}" presName="rootConnector" presStyleLbl="node3" presStyleIdx="3" presStyleCnt="4"/>
      <dgm:spPr/>
      <dgm:t>
        <a:bodyPr/>
        <a:lstStyle/>
        <a:p>
          <a:endParaRPr lang="fr-FR"/>
        </a:p>
      </dgm:t>
    </dgm:pt>
    <dgm:pt modelId="{77A814A8-F09A-4AEF-9FA2-13819B3DB175}" type="pres">
      <dgm:prSet presAssocID="{22FFE03E-8630-475C-A1ED-9541FBD51CF1}" presName="hierChild4" presStyleCnt="0"/>
      <dgm:spPr/>
    </dgm:pt>
    <dgm:pt modelId="{471EFA75-D8E8-4EA9-9946-0141D1161310}" type="pres">
      <dgm:prSet presAssocID="{22FFE03E-8630-475C-A1ED-9541FBD51CF1}" presName="hierChild5" presStyleCnt="0"/>
      <dgm:spPr/>
    </dgm:pt>
    <dgm:pt modelId="{6C6A5A9B-E8B2-43BA-BA0C-3C3ED21FF0A5}" type="pres">
      <dgm:prSet presAssocID="{AA4A8DE9-D33D-4ADB-A5F4-B9C92F601DF8}" presName="hierChild5" presStyleCnt="0"/>
      <dgm:spPr/>
    </dgm:pt>
    <dgm:pt modelId="{5ABA0B29-C65D-41DD-A233-BD9974747023}" type="pres">
      <dgm:prSet presAssocID="{BD065A53-1192-42A1-92A7-37FD07E6A466}" presName="Name64" presStyleLbl="parChTrans1D2" presStyleIdx="1" presStyleCnt="5"/>
      <dgm:spPr/>
      <dgm:t>
        <a:bodyPr/>
        <a:lstStyle/>
        <a:p>
          <a:endParaRPr lang="fr-FR"/>
        </a:p>
      </dgm:t>
    </dgm:pt>
    <dgm:pt modelId="{266CE24B-EA33-4FA0-B78A-19780E43D391}" type="pres">
      <dgm:prSet presAssocID="{09F487E2-2454-4700-BCF4-CA64DD5DD0CD}" presName="hierRoot2" presStyleCnt="0">
        <dgm:presLayoutVars>
          <dgm:hierBranch val="init"/>
        </dgm:presLayoutVars>
      </dgm:prSet>
      <dgm:spPr/>
    </dgm:pt>
    <dgm:pt modelId="{3E897CF4-BB91-44F6-9B62-AA240EB92442}" type="pres">
      <dgm:prSet presAssocID="{09F487E2-2454-4700-BCF4-CA64DD5DD0CD}" presName="rootComposite" presStyleCnt="0"/>
      <dgm:spPr/>
    </dgm:pt>
    <dgm:pt modelId="{BA5FB789-03B7-4CE8-9BCD-E4DCF26D0E09}" type="pres">
      <dgm:prSet presAssocID="{09F487E2-2454-4700-BCF4-CA64DD5DD0C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C698F2F-FA25-49DF-8E3B-8BDC42BE1418}" type="pres">
      <dgm:prSet presAssocID="{09F487E2-2454-4700-BCF4-CA64DD5DD0CD}" presName="rootConnector" presStyleLbl="node2" presStyleIdx="1" presStyleCnt="4"/>
      <dgm:spPr/>
      <dgm:t>
        <a:bodyPr/>
        <a:lstStyle/>
        <a:p>
          <a:endParaRPr lang="fr-FR"/>
        </a:p>
      </dgm:t>
    </dgm:pt>
    <dgm:pt modelId="{116F8417-E746-402A-B327-655C84A51BC2}" type="pres">
      <dgm:prSet presAssocID="{09F487E2-2454-4700-BCF4-CA64DD5DD0CD}" presName="hierChild4" presStyleCnt="0"/>
      <dgm:spPr/>
    </dgm:pt>
    <dgm:pt modelId="{2144DDF6-26BC-4FF5-9D12-48808ACAAFBC}" type="pres">
      <dgm:prSet presAssocID="{09F487E2-2454-4700-BCF4-CA64DD5DD0CD}" presName="hierChild5" presStyleCnt="0"/>
      <dgm:spPr/>
    </dgm:pt>
    <dgm:pt modelId="{DB66C89B-BCBF-4AC5-BC18-7E74AD56EF06}" type="pres">
      <dgm:prSet presAssocID="{5721E269-420F-46BE-A567-D90CE54F9D14}" presName="Name64" presStyleLbl="parChTrans1D2" presStyleIdx="2" presStyleCnt="5"/>
      <dgm:spPr/>
      <dgm:t>
        <a:bodyPr/>
        <a:lstStyle/>
        <a:p>
          <a:endParaRPr lang="fr-FR"/>
        </a:p>
      </dgm:t>
    </dgm:pt>
    <dgm:pt modelId="{332A71DC-295D-4BA4-9CE5-C2E2201C945F}" type="pres">
      <dgm:prSet presAssocID="{F1EE4EF3-42EB-4075-8C73-75C93F71077E}" presName="hierRoot2" presStyleCnt="0">
        <dgm:presLayoutVars>
          <dgm:hierBranch val="init"/>
        </dgm:presLayoutVars>
      </dgm:prSet>
      <dgm:spPr/>
    </dgm:pt>
    <dgm:pt modelId="{0C65D504-D7E3-44EB-877A-59066FAA297A}" type="pres">
      <dgm:prSet presAssocID="{F1EE4EF3-42EB-4075-8C73-75C93F71077E}" presName="rootComposite" presStyleCnt="0"/>
      <dgm:spPr/>
    </dgm:pt>
    <dgm:pt modelId="{412B3741-F5A8-4AA3-939E-8F016990B644}" type="pres">
      <dgm:prSet presAssocID="{F1EE4EF3-42EB-4075-8C73-75C93F71077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40B77F5-7AA3-4C92-9959-B4A417853E6B}" type="pres">
      <dgm:prSet presAssocID="{F1EE4EF3-42EB-4075-8C73-75C93F71077E}" presName="rootConnector" presStyleLbl="node2" presStyleIdx="2" presStyleCnt="4"/>
      <dgm:spPr/>
      <dgm:t>
        <a:bodyPr/>
        <a:lstStyle/>
        <a:p>
          <a:endParaRPr lang="fr-FR"/>
        </a:p>
      </dgm:t>
    </dgm:pt>
    <dgm:pt modelId="{B7CF72B6-16F4-4CE3-8473-DE731FFFC9CE}" type="pres">
      <dgm:prSet presAssocID="{F1EE4EF3-42EB-4075-8C73-75C93F71077E}" presName="hierChild4" presStyleCnt="0"/>
      <dgm:spPr/>
    </dgm:pt>
    <dgm:pt modelId="{7D4D19D2-6E2C-4F09-9DFA-C097FDCCD89D}" type="pres">
      <dgm:prSet presAssocID="{F1EE4EF3-42EB-4075-8C73-75C93F71077E}" presName="hierChild5" presStyleCnt="0"/>
      <dgm:spPr/>
    </dgm:pt>
    <dgm:pt modelId="{7FF6BD42-AA0B-4D78-924E-31C1E60711C7}" type="pres">
      <dgm:prSet presAssocID="{344BB23D-FFB7-44F3-B377-4B937353A5F2}" presName="Name64" presStyleLbl="parChTrans1D2" presStyleIdx="3" presStyleCnt="5"/>
      <dgm:spPr/>
      <dgm:t>
        <a:bodyPr/>
        <a:lstStyle/>
        <a:p>
          <a:endParaRPr lang="fr-FR"/>
        </a:p>
      </dgm:t>
    </dgm:pt>
    <dgm:pt modelId="{55E43195-A102-4883-9C6E-8EBE89506017}" type="pres">
      <dgm:prSet presAssocID="{ADC45909-EA90-4FDA-9DFA-F6F7A906F50E}" presName="hierRoot2" presStyleCnt="0">
        <dgm:presLayoutVars>
          <dgm:hierBranch val="init"/>
        </dgm:presLayoutVars>
      </dgm:prSet>
      <dgm:spPr/>
    </dgm:pt>
    <dgm:pt modelId="{441DA00B-A2DD-4BE0-9EFC-547404814297}" type="pres">
      <dgm:prSet presAssocID="{ADC45909-EA90-4FDA-9DFA-F6F7A906F50E}" presName="rootComposite" presStyleCnt="0"/>
      <dgm:spPr/>
    </dgm:pt>
    <dgm:pt modelId="{18BBE469-3A55-4CB3-B7F7-916C3B26554D}" type="pres">
      <dgm:prSet presAssocID="{ADC45909-EA90-4FDA-9DFA-F6F7A906F50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9CB24A1-BC12-43AD-9E07-35F45D558DE2}" type="pres">
      <dgm:prSet presAssocID="{ADC45909-EA90-4FDA-9DFA-F6F7A906F50E}" presName="rootConnector" presStyleLbl="node2" presStyleIdx="3" presStyleCnt="4"/>
      <dgm:spPr/>
      <dgm:t>
        <a:bodyPr/>
        <a:lstStyle/>
        <a:p>
          <a:endParaRPr lang="fr-FR"/>
        </a:p>
      </dgm:t>
    </dgm:pt>
    <dgm:pt modelId="{DB8437CE-8BA4-4B21-90C7-6B405E4DE517}" type="pres">
      <dgm:prSet presAssocID="{ADC45909-EA90-4FDA-9DFA-F6F7A906F50E}" presName="hierChild4" presStyleCnt="0"/>
      <dgm:spPr/>
    </dgm:pt>
    <dgm:pt modelId="{2AB83B3F-5D69-4DE4-AC9E-35B916E0BFA4}" type="pres">
      <dgm:prSet presAssocID="{ADC45909-EA90-4FDA-9DFA-F6F7A906F50E}" presName="hierChild5" presStyleCnt="0"/>
      <dgm:spPr/>
    </dgm:pt>
    <dgm:pt modelId="{4CB5B41B-592E-4F0A-A117-ED476F6CE0CA}" type="pres">
      <dgm:prSet presAssocID="{E3585D92-CEEA-4AB0-A325-06DEACFA5D97}" presName="hierChild3" presStyleCnt="0"/>
      <dgm:spPr/>
    </dgm:pt>
    <dgm:pt modelId="{608325EC-EBC4-41F6-94B5-2D478CB0798C}" type="pres">
      <dgm:prSet presAssocID="{1D97772F-1E26-4016-8150-7B54A4F71011}" presName="Name115" presStyleLbl="parChTrans1D2" presStyleIdx="4" presStyleCnt="5"/>
      <dgm:spPr/>
      <dgm:t>
        <a:bodyPr/>
        <a:lstStyle/>
        <a:p>
          <a:endParaRPr lang="fr-FR"/>
        </a:p>
      </dgm:t>
    </dgm:pt>
    <dgm:pt modelId="{4AD7B496-C87D-47BC-B499-4E2E6CE8BAAA}" type="pres">
      <dgm:prSet presAssocID="{1DF3DADC-6A7E-42B1-98A1-05D7FDC8F7E2}" presName="hierRoot3" presStyleCnt="0">
        <dgm:presLayoutVars>
          <dgm:hierBranch val="init"/>
        </dgm:presLayoutVars>
      </dgm:prSet>
      <dgm:spPr/>
    </dgm:pt>
    <dgm:pt modelId="{6A378F88-EAC6-468E-9C69-26C0D6FA331B}" type="pres">
      <dgm:prSet presAssocID="{1DF3DADC-6A7E-42B1-98A1-05D7FDC8F7E2}" presName="rootComposite3" presStyleCnt="0"/>
      <dgm:spPr/>
    </dgm:pt>
    <dgm:pt modelId="{ED61F852-D9B1-4016-8EB1-BBE0D032D6B1}" type="pres">
      <dgm:prSet presAssocID="{1DF3DADC-6A7E-42B1-98A1-05D7FDC8F7E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595DBC4-749E-45C7-8836-D346BBCC2057}" type="pres">
      <dgm:prSet presAssocID="{1DF3DADC-6A7E-42B1-98A1-05D7FDC8F7E2}" presName="rootConnector3" presStyleLbl="asst1" presStyleIdx="0" presStyleCnt="1"/>
      <dgm:spPr/>
      <dgm:t>
        <a:bodyPr/>
        <a:lstStyle/>
        <a:p>
          <a:endParaRPr lang="fr-FR"/>
        </a:p>
      </dgm:t>
    </dgm:pt>
    <dgm:pt modelId="{11DF8B72-C084-4627-B8A9-ABC2EEED0B2F}" type="pres">
      <dgm:prSet presAssocID="{1DF3DADC-6A7E-42B1-98A1-05D7FDC8F7E2}" presName="hierChild6" presStyleCnt="0"/>
      <dgm:spPr/>
    </dgm:pt>
    <dgm:pt modelId="{9FA609AB-626C-4EA9-B142-02342BA55DC0}" type="pres">
      <dgm:prSet presAssocID="{1DF3DADC-6A7E-42B1-98A1-05D7FDC8F7E2}" presName="hierChild7" presStyleCnt="0"/>
      <dgm:spPr/>
    </dgm:pt>
  </dgm:ptLst>
  <dgm:cxnLst>
    <dgm:cxn modelId="{1777FE7B-52E9-4E1E-BF19-507D2ABD578B}" type="presOf" srcId="{162DDD22-3620-4725-8BEC-B0CD78E85E64}" destId="{0AC0B94F-3820-4FCC-9223-43EFB8D63CB8}" srcOrd="0" destOrd="0" presId="urn:microsoft.com/office/officeart/2009/3/layout/HorizontalOrganizationChart"/>
    <dgm:cxn modelId="{9C8C27A4-ADE2-4A49-829F-65D89EBA373B}" type="presOf" srcId="{5721E269-420F-46BE-A567-D90CE54F9D14}" destId="{DB66C89B-BCBF-4AC5-BC18-7E74AD56EF06}" srcOrd="0" destOrd="0" presId="urn:microsoft.com/office/officeart/2009/3/layout/HorizontalOrganizationChart"/>
    <dgm:cxn modelId="{C229F6F3-48E2-47B9-AE61-226D5803523C}" type="presOf" srcId="{A2F3A4FA-6E55-4F84-9968-6FC71651C4A4}" destId="{CDD9E784-E399-4C32-8DFA-DB618EC14D30}" srcOrd="1" destOrd="0" presId="urn:microsoft.com/office/officeart/2009/3/layout/HorizontalOrganizationChart"/>
    <dgm:cxn modelId="{0227E422-2590-45F3-98E0-C0C6049F5C0D}" type="presOf" srcId="{8849C5BD-BF63-46AC-A333-48B784398643}" destId="{C52FAB08-E544-48D2-8085-43DEF8D622BC}" srcOrd="0" destOrd="0" presId="urn:microsoft.com/office/officeart/2009/3/layout/HorizontalOrganizationChart"/>
    <dgm:cxn modelId="{98D6C169-A5C2-48DF-8E51-4C6BD72CCA46}" type="presOf" srcId="{71D4EED0-AC7B-4B11-B6BD-3AA4166731BE}" destId="{C76898D5-B73F-4B57-AA0E-91065EA62B75}" srcOrd="1" destOrd="0" presId="urn:microsoft.com/office/officeart/2009/3/layout/HorizontalOrganizationChart"/>
    <dgm:cxn modelId="{6A70F45A-9338-4D1F-8576-31B5D5653827}" type="presOf" srcId="{71D4EED0-AC7B-4B11-B6BD-3AA4166731BE}" destId="{0721F99E-4885-4665-932D-138F7A9CF90C}" srcOrd="0" destOrd="0" presId="urn:microsoft.com/office/officeart/2009/3/layout/HorizontalOrganizationChart"/>
    <dgm:cxn modelId="{B8D1BDA3-4EC3-452D-AB29-F69124A1C0AC}" type="presOf" srcId="{ADC45909-EA90-4FDA-9DFA-F6F7A906F50E}" destId="{18BBE469-3A55-4CB3-B7F7-916C3B26554D}" srcOrd="0" destOrd="0" presId="urn:microsoft.com/office/officeart/2009/3/layout/HorizontalOrganizationChart"/>
    <dgm:cxn modelId="{AE5E7E35-036C-480F-A663-B3EEADB896EC}" type="presOf" srcId="{E3585D92-CEEA-4AB0-A325-06DEACFA5D97}" destId="{CC4B60B0-5B10-4C45-8C24-C26BAC4380C9}" srcOrd="1" destOrd="0" presId="urn:microsoft.com/office/officeart/2009/3/layout/HorizontalOrganizationChart"/>
    <dgm:cxn modelId="{E9414A8A-EBF1-4850-9D58-CAD8DD3D1F03}" type="presOf" srcId="{2B2FBED7-222D-4CDE-89ED-89FEECCD515D}" destId="{EE417E5E-770E-4CA3-AA82-3C31DA929C8E}" srcOrd="0" destOrd="0" presId="urn:microsoft.com/office/officeart/2009/3/layout/HorizontalOrganizationChart"/>
    <dgm:cxn modelId="{84185F31-7EB5-42E3-886C-C417F8BEBCB1}" type="presOf" srcId="{A2F3A4FA-6E55-4F84-9968-6FC71651C4A4}" destId="{C167AEC3-5E5C-4770-8C96-B7A08D0EF933}" srcOrd="0" destOrd="0" presId="urn:microsoft.com/office/officeart/2009/3/layout/HorizontalOrganizationChart"/>
    <dgm:cxn modelId="{8C7024A0-529F-45BB-BF4B-3F41B61036E5}" type="presOf" srcId="{162DDD22-3620-4725-8BEC-B0CD78E85E64}" destId="{07E7F1FE-5102-4E9C-A4C8-A0799B6EFDD6}" srcOrd="1" destOrd="0" presId="urn:microsoft.com/office/officeart/2009/3/layout/HorizontalOrganizationChart"/>
    <dgm:cxn modelId="{5FB07D8D-33CB-40B9-AF5D-E0C72EA879BF}" type="presOf" srcId="{F1EE4EF3-42EB-4075-8C73-75C93F71077E}" destId="{C40B77F5-7AA3-4C92-9959-B4A417853E6B}" srcOrd="1" destOrd="0" presId="urn:microsoft.com/office/officeart/2009/3/layout/HorizontalOrganizationChart"/>
    <dgm:cxn modelId="{D923E02F-BF12-4A3C-ACEE-527E8E6E4258}" srcId="{AA4A8DE9-D33D-4ADB-A5F4-B9C92F601DF8}" destId="{22FFE03E-8630-475C-A1ED-9541FBD51CF1}" srcOrd="3" destOrd="0" parTransId="{8CC55D94-406D-470E-8090-FB96DBA02F8E}" sibTransId="{B1F39E6E-DBB7-43F8-B43D-E744BAE19D6B}"/>
    <dgm:cxn modelId="{C760D818-744B-41B4-A50E-8BC2CCCF47A8}" type="presOf" srcId="{AA4A8DE9-D33D-4ADB-A5F4-B9C92F601DF8}" destId="{D56D4E8A-3A14-470F-BD71-3EBB2524FD29}" srcOrd="0" destOrd="0" presId="urn:microsoft.com/office/officeart/2009/3/layout/HorizontalOrganizationChart"/>
    <dgm:cxn modelId="{EB11FC1E-6157-4EB0-A464-8FF796A90B24}" type="presOf" srcId="{8CC55D94-406D-470E-8090-FB96DBA02F8E}" destId="{0F5792B0-6797-4B72-8361-62D29C98B046}" srcOrd="0" destOrd="0" presId="urn:microsoft.com/office/officeart/2009/3/layout/HorizontalOrganizationChart"/>
    <dgm:cxn modelId="{A767346C-193B-4C9C-8D4A-0F83EE13DA22}" type="presOf" srcId="{22FFE03E-8630-475C-A1ED-9541FBD51CF1}" destId="{660605D7-812F-4313-8E51-CF04AB49D590}" srcOrd="1" destOrd="0" presId="urn:microsoft.com/office/officeart/2009/3/layout/HorizontalOrganizationChart"/>
    <dgm:cxn modelId="{CEC68ADE-A2D1-46BE-A043-4E2A8F31BA60}" srcId="{E3585D92-CEEA-4AB0-A325-06DEACFA5D97}" destId="{AA4A8DE9-D33D-4ADB-A5F4-B9C92F601DF8}" srcOrd="0" destOrd="0" parTransId="{AFB999BA-70BC-4B23-8386-F4A12127991A}" sibTransId="{97A367C2-C46C-4973-A4AA-B10CCDA5A146}"/>
    <dgm:cxn modelId="{638EFA1D-8C67-40D3-A8CA-6C0C692712DE}" srcId="{E3585D92-CEEA-4AB0-A325-06DEACFA5D97}" destId="{F1EE4EF3-42EB-4075-8C73-75C93F71077E}" srcOrd="2" destOrd="0" parTransId="{5721E269-420F-46BE-A567-D90CE54F9D14}" sibTransId="{F5F507F2-5CC9-4E40-8005-5C21BE273397}"/>
    <dgm:cxn modelId="{789B93D9-FFB5-4C75-8273-DC89EBB6F9A1}" type="presOf" srcId="{ADC45909-EA90-4FDA-9DFA-F6F7A906F50E}" destId="{F9CB24A1-BC12-43AD-9E07-35F45D558DE2}" srcOrd="1" destOrd="0" presId="urn:microsoft.com/office/officeart/2009/3/layout/HorizontalOrganizationChart"/>
    <dgm:cxn modelId="{E75D954F-4236-4E4F-80AE-3FD436AD654C}" type="presOf" srcId="{22FFE03E-8630-475C-A1ED-9541FBD51CF1}" destId="{8B6997FF-6E5B-4F26-A299-CDC26F60C63E}" srcOrd="0" destOrd="0" presId="urn:microsoft.com/office/officeart/2009/3/layout/HorizontalOrganizationChart"/>
    <dgm:cxn modelId="{204F40ED-7956-4601-B92C-981C0B567274}" srcId="{E3585D92-CEEA-4AB0-A325-06DEACFA5D97}" destId="{ADC45909-EA90-4FDA-9DFA-F6F7A906F50E}" srcOrd="3" destOrd="0" parTransId="{344BB23D-FFB7-44F3-B377-4B937353A5F2}" sibTransId="{5276B139-CE5A-4230-9320-7A2CC83692A9}"/>
    <dgm:cxn modelId="{6987135D-FFD0-4ABF-8F4E-1E10FFAC3C20}" type="presOf" srcId="{BD065A53-1192-42A1-92A7-37FD07E6A466}" destId="{5ABA0B29-C65D-41DD-A233-BD9974747023}" srcOrd="0" destOrd="0" presId="urn:microsoft.com/office/officeart/2009/3/layout/HorizontalOrganizationChart"/>
    <dgm:cxn modelId="{6072F9DF-F5CB-4B5A-AD25-46344F9FF93A}" type="presOf" srcId="{7500F8BA-B572-442C-BB16-9E078BAA6879}" destId="{EB286631-0A09-47C2-9AD1-48C311646A89}" srcOrd="0" destOrd="0" presId="urn:microsoft.com/office/officeart/2009/3/layout/HorizontalOrganizationChart"/>
    <dgm:cxn modelId="{2593311C-E52D-411A-8EBD-C810E208212C}" srcId="{AA4A8DE9-D33D-4ADB-A5F4-B9C92F601DF8}" destId="{A2F3A4FA-6E55-4F84-9968-6FC71651C4A4}" srcOrd="2" destOrd="0" parTransId="{7500F8BA-B572-442C-BB16-9E078BAA6879}" sibTransId="{7CB81957-E3CA-4ED5-B873-AA088AEF904F}"/>
    <dgm:cxn modelId="{73766ADC-3C0E-4CB8-A607-EFBFA3976915}" srcId="{AA4A8DE9-D33D-4ADB-A5F4-B9C92F601DF8}" destId="{71D4EED0-AC7B-4B11-B6BD-3AA4166731BE}" srcOrd="0" destOrd="0" parTransId="{8849C5BD-BF63-46AC-A333-48B784398643}" sibTransId="{427577AC-F244-4C5D-A7AE-0A5E8915D714}"/>
    <dgm:cxn modelId="{839B750A-4DA4-4512-B42D-89D08C6449E0}" type="presOf" srcId="{1DF3DADC-6A7E-42B1-98A1-05D7FDC8F7E2}" destId="{0595DBC4-749E-45C7-8836-D346BBCC2057}" srcOrd="1" destOrd="0" presId="urn:microsoft.com/office/officeart/2009/3/layout/HorizontalOrganizationChart"/>
    <dgm:cxn modelId="{162F37B5-2760-4070-9085-B8ACF26DE526}" type="presOf" srcId="{1D97772F-1E26-4016-8150-7B54A4F71011}" destId="{608325EC-EBC4-41F6-94B5-2D478CB0798C}" srcOrd="0" destOrd="0" presId="urn:microsoft.com/office/officeart/2009/3/layout/HorizontalOrganizationChart"/>
    <dgm:cxn modelId="{790B3669-23FA-43C5-8B93-F58B57897941}" type="presOf" srcId="{C956A19B-A3BA-4581-945F-8A9A33383AB4}" destId="{4C5D7169-84BF-4FEF-B810-BACDBCA016A6}" srcOrd="0" destOrd="0" presId="urn:microsoft.com/office/officeart/2009/3/layout/HorizontalOrganizationChart"/>
    <dgm:cxn modelId="{89A6E021-467A-416C-8841-17C282A37782}" type="presOf" srcId="{09F487E2-2454-4700-BCF4-CA64DD5DD0CD}" destId="{2C698F2F-FA25-49DF-8E3B-8BDC42BE1418}" srcOrd="1" destOrd="0" presId="urn:microsoft.com/office/officeart/2009/3/layout/HorizontalOrganizationChart"/>
    <dgm:cxn modelId="{4185E53F-2C17-4307-8B93-04C9DC7B9A5C}" type="presOf" srcId="{AA4A8DE9-D33D-4ADB-A5F4-B9C92F601DF8}" destId="{4CF3C9DE-B582-4E70-A820-FA3DA43D0A35}" srcOrd="1" destOrd="0" presId="urn:microsoft.com/office/officeart/2009/3/layout/HorizontalOrganizationChart"/>
    <dgm:cxn modelId="{CC8F2D8D-4CCC-48FB-85CB-0CB7D2115DB7}" type="presOf" srcId="{09F487E2-2454-4700-BCF4-CA64DD5DD0CD}" destId="{BA5FB789-03B7-4CE8-9BCD-E4DCF26D0E09}" srcOrd="0" destOrd="0" presId="urn:microsoft.com/office/officeart/2009/3/layout/HorizontalOrganizationChart"/>
    <dgm:cxn modelId="{7636B487-7896-4B5A-9CEA-90AD12752219}" type="presOf" srcId="{344BB23D-FFB7-44F3-B377-4B937353A5F2}" destId="{7FF6BD42-AA0B-4D78-924E-31C1E60711C7}" srcOrd="0" destOrd="0" presId="urn:microsoft.com/office/officeart/2009/3/layout/HorizontalOrganizationChart"/>
    <dgm:cxn modelId="{CDC118EB-F527-4AE8-862D-F6E2C4EE5507}" type="presOf" srcId="{AFB999BA-70BC-4B23-8386-F4A12127991A}" destId="{DE706DE5-23D7-4982-AD72-AF485FED83A1}" srcOrd="0" destOrd="0" presId="urn:microsoft.com/office/officeart/2009/3/layout/HorizontalOrganizationChart"/>
    <dgm:cxn modelId="{87C1B14F-2EE5-440F-920F-C992CF4E35E2}" srcId="{2B2FBED7-222D-4CDE-89ED-89FEECCD515D}" destId="{E3585D92-CEEA-4AB0-A325-06DEACFA5D97}" srcOrd="0" destOrd="0" parTransId="{B300F3AB-7A0B-414E-AF94-86088C69F9F3}" sibTransId="{B65A6EAF-689B-452B-9E39-CA99A45976B8}"/>
    <dgm:cxn modelId="{3E0E16B7-40E0-4AB5-9416-EF99123D14D0}" srcId="{E3585D92-CEEA-4AB0-A325-06DEACFA5D97}" destId="{1DF3DADC-6A7E-42B1-98A1-05D7FDC8F7E2}" srcOrd="4" destOrd="0" parTransId="{1D97772F-1E26-4016-8150-7B54A4F71011}" sibTransId="{8FB26A15-724C-442A-90AE-559688A73340}"/>
    <dgm:cxn modelId="{56980450-675F-4D9D-B100-E9AA99685642}" srcId="{AA4A8DE9-D33D-4ADB-A5F4-B9C92F601DF8}" destId="{162DDD22-3620-4725-8BEC-B0CD78E85E64}" srcOrd="1" destOrd="0" parTransId="{C956A19B-A3BA-4581-945F-8A9A33383AB4}" sibTransId="{2BFAFC95-F56D-4A97-90A6-ECB1311D3B62}"/>
    <dgm:cxn modelId="{8DC4B246-0262-4154-B81E-D8666191991E}" srcId="{E3585D92-CEEA-4AB0-A325-06DEACFA5D97}" destId="{09F487E2-2454-4700-BCF4-CA64DD5DD0CD}" srcOrd="1" destOrd="0" parTransId="{BD065A53-1192-42A1-92A7-37FD07E6A466}" sibTransId="{EAE5E2C4-EBEA-4B97-B182-7FF6504EB66D}"/>
    <dgm:cxn modelId="{E60839CF-FB12-49C7-A639-607D81B4826F}" type="presOf" srcId="{E3585D92-CEEA-4AB0-A325-06DEACFA5D97}" destId="{EDF431B4-26F0-4EB4-92BA-224469AC8A59}" srcOrd="0" destOrd="0" presId="urn:microsoft.com/office/officeart/2009/3/layout/HorizontalOrganizationChart"/>
    <dgm:cxn modelId="{AE1AFE04-3E96-4B69-AD9C-0F96BEC9348A}" type="presOf" srcId="{1DF3DADC-6A7E-42B1-98A1-05D7FDC8F7E2}" destId="{ED61F852-D9B1-4016-8EB1-BBE0D032D6B1}" srcOrd="0" destOrd="0" presId="urn:microsoft.com/office/officeart/2009/3/layout/HorizontalOrganizationChart"/>
    <dgm:cxn modelId="{BDFFDBDF-62D5-4B71-9A91-C2814DEA39BB}" type="presOf" srcId="{F1EE4EF3-42EB-4075-8C73-75C93F71077E}" destId="{412B3741-F5A8-4AA3-939E-8F016990B644}" srcOrd="0" destOrd="0" presId="urn:microsoft.com/office/officeart/2009/3/layout/HorizontalOrganizationChart"/>
    <dgm:cxn modelId="{AC6A0168-4158-4397-8D10-BA5871C76B5F}" type="presParOf" srcId="{EE417E5E-770E-4CA3-AA82-3C31DA929C8E}" destId="{ECEBD632-4AD0-4844-8061-22D3170CAD0E}" srcOrd="0" destOrd="0" presId="urn:microsoft.com/office/officeart/2009/3/layout/HorizontalOrganizationChart"/>
    <dgm:cxn modelId="{2FD6F0EF-595E-4161-B75D-8D3D467D8F0D}" type="presParOf" srcId="{ECEBD632-4AD0-4844-8061-22D3170CAD0E}" destId="{6EEB0F5C-1DAE-46DF-968D-32173462BD6A}" srcOrd="0" destOrd="0" presId="urn:microsoft.com/office/officeart/2009/3/layout/HorizontalOrganizationChart"/>
    <dgm:cxn modelId="{F4198137-7D56-4711-A972-F6A1DAB863AE}" type="presParOf" srcId="{6EEB0F5C-1DAE-46DF-968D-32173462BD6A}" destId="{EDF431B4-26F0-4EB4-92BA-224469AC8A59}" srcOrd="0" destOrd="0" presId="urn:microsoft.com/office/officeart/2009/3/layout/HorizontalOrganizationChart"/>
    <dgm:cxn modelId="{B12529A9-07AC-4883-A1F9-E1CF4891F63F}" type="presParOf" srcId="{6EEB0F5C-1DAE-46DF-968D-32173462BD6A}" destId="{CC4B60B0-5B10-4C45-8C24-C26BAC4380C9}" srcOrd="1" destOrd="0" presId="urn:microsoft.com/office/officeart/2009/3/layout/HorizontalOrganizationChart"/>
    <dgm:cxn modelId="{21B2B565-AA4C-4F6A-9208-899E9FEAA543}" type="presParOf" srcId="{ECEBD632-4AD0-4844-8061-22D3170CAD0E}" destId="{1FC55E0B-315D-47E3-8CD8-95165B430A60}" srcOrd="1" destOrd="0" presId="urn:microsoft.com/office/officeart/2009/3/layout/HorizontalOrganizationChart"/>
    <dgm:cxn modelId="{7C15250C-863E-4781-B63D-AD27B0097C5F}" type="presParOf" srcId="{1FC55E0B-315D-47E3-8CD8-95165B430A60}" destId="{DE706DE5-23D7-4982-AD72-AF485FED83A1}" srcOrd="0" destOrd="0" presId="urn:microsoft.com/office/officeart/2009/3/layout/HorizontalOrganizationChart"/>
    <dgm:cxn modelId="{F426E9E6-C8F3-4889-933A-E8FEBD81613F}" type="presParOf" srcId="{1FC55E0B-315D-47E3-8CD8-95165B430A60}" destId="{4204F190-6C58-4A0A-9A12-88D0EE16A3EA}" srcOrd="1" destOrd="0" presId="urn:microsoft.com/office/officeart/2009/3/layout/HorizontalOrganizationChart"/>
    <dgm:cxn modelId="{8069062E-0727-4503-9E3D-0882BD99F06E}" type="presParOf" srcId="{4204F190-6C58-4A0A-9A12-88D0EE16A3EA}" destId="{78E5E6BB-BED9-4703-9A2F-E32F0DCB8A37}" srcOrd="0" destOrd="0" presId="urn:microsoft.com/office/officeart/2009/3/layout/HorizontalOrganizationChart"/>
    <dgm:cxn modelId="{5602305A-0229-452E-8FAD-F190B9EBD35D}" type="presParOf" srcId="{78E5E6BB-BED9-4703-9A2F-E32F0DCB8A37}" destId="{D56D4E8A-3A14-470F-BD71-3EBB2524FD29}" srcOrd="0" destOrd="0" presId="urn:microsoft.com/office/officeart/2009/3/layout/HorizontalOrganizationChart"/>
    <dgm:cxn modelId="{BB6D9C4E-03CC-451C-BC8B-426AB1FEF7A9}" type="presParOf" srcId="{78E5E6BB-BED9-4703-9A2F-E32F0DCB8A37}" destId="{4CF3C9DE-B582-4E70-A820-FA3DA43D0A35}" srcOrd="1" destOrd="0" presId="urn:microsoft.com/office/officeart/2009/3/layout/HorizontalOrganizationChart"/>
    <dgm:cxn modelId="{74AA3676-AC69-4145-8ADD-4CEAD2EC36B4}" type="presParOf" srcId="{4204F190-6C58-4A0A-9A12-88D0EE16A3EA}" destId="{91BCBB85-E9A4-4446-B549-9867B0A39448}" srcOrd="1" destOrd="0" presId="urn:microsoft.com/office/officeart/2009/3/layout/HorizontalOrganizationChart"/>
    <dgm:cxn modelId="{E2E0FBD2-BC95-45AB-BF46-D71AF3933D7F}" type="presParOf" srcId="{91BCBB85-E9A4-4446-B549-9867B0A39448}" destId="{C52FAB08-E544-48D2-8085-43DEF8D622BC}" srcOrd="0" destOrd="0" presId="urn:microsoft.com/office/officeart/2009/3/layout/HorizontalOrganizationChart"/>
    <dgm:cxn modelId="{4DC72C5E-6242-47D9-B826-31EA2C2329D2}" type="presParOf" srcId="{91BCBB85-E9A4-4446-B549-9867B0A39448}" destId="{6ADC5718-546B-4EB5-AA9F-6D87B32B5EF4}" srcOrd="1" destOrd="0" presId="urn:microsoft.com/office/officeart/2009/3/layout/HorizontalOrganizationChart"/>
    <dgm:cxn modelId="{C011DB94-3A34-4973-8214-410D27E2259B}" type="presParOf" srcId="{6ADC5718-546B-4EB5-AA9F-6D87B32B5EF4}" destId="{AC5F5271-6300-4871-BA2E-F2457935DD6D}" srcOrd="0" destOrd="0" presId="urn:microsoft.com/office/officeart/2009/3/layout/HorizontalOrganizationChart"/>
    <dgm:cxn modelId="{CD1C760A-60CC-4DF9-9BEE-02F4D9500002}" type="presParOf" srcId="{AC5F5271-6300-4871-BA2E-F2457935DD6D}" destId="{0721F99E-4885-4665-932D-138F7A9CF90C}" srcOrd="0" destOrd="0" presId="urn:microsoft.com/office/officeart/2009/3/layout/HorizontalOrganizationChart"/>
    <dgm:cxn modelId="{97D9E0D9-00AC-4566-A193-F8813F6B23D0}" type="presParOf" srcId="{AC5F5271-6300-4871-BA2E-F2457935DD6D}" destId="{C76898D5-B73F-4B57-AA0E-91065EA62B75}" srcOrd="1" destOrd="0" presId="urn:microsoft.com/office/officeart/2009/3/layout/HorizontalOrganizationChart"/>
    <dgm:cxn modelId="{2E2E5F92-3DC9-4537-AAFD-878639D906E4}" type="presParOf" srcId="{6ADC5718-546B-4EB5-AA9F-6D87B32B5EF4}" destId="{628AA41E-FC87-4293-BF3E-12F941D9F947}" srcOrd="1" destOrd="0" presId="urn:microsoft.com/office/officeart/2009/3/layout/HorizontalOrganizationChart"/>
    <dgm:cxn modelId="{69EB42D6-2483-4B96-98C6-07D37404ACC7}" type="presParOf" srcId="{6ADC5718-546B-4EB5-AA9F-6D87B32B5EF4}" destId="{3B3915DB-C459-4624-B619-A3497F58CA6F}" srcOrd="2" destOrd="0" presId="urn:microsoft.com/office/officeart/2009/3/layout/HorizontalOrganizationChart"/>
    <dgm:cxn modelId="{EBDE5D98-C7C3-403F-85A0-5C06A1FE2F85}" type="presParOf" srcId="{91BCBB85-E9A4-4446-B549-9867B0A39448}" destId="{4C5D7169-84BF-4FEF-B810-BACDBCA016A6}" srcOrd="2" destOrd="0" presId="urn:microsoft.com/office/officeart/2009/3/layout/HorizontalOrganizationChart"/>
    <dgm:cxn modelId="{CC99E530-2C78-47DC-B257-32E16C617EC8}" type="presParOf" srcId="{91BCBB85-E9A4-4446-B549-9867B0A39448}" destId="{4AA7F4BE-87B9-4450-801D-499C4ED8BAD8}" srcOrd="3" destOrd="0" presId="urn:microsoft.com/office/officeart/2009/3/layout/HorizontalOrganizationChart"/>
    <dgm:cxn modelId="{EF9E89BC-EC91-450A-AF2D-521C14B70B15}" type="presParOf" srcId="{4AA7F4BE-87B9-4450-801D-499C4ED8BAD8}" destId="{88C2CF6C-6938-49E5-85A0-BC42332656A1}" srcOrd="0" destOrd="0" presId="urn:microsoft.com/office/officeart/2009/3/layout/HorizontalOrganizationChart"/>
    <dgm:cxn modelId="{EC2EA969-607C-4BB7-8F65-B8DEA8869FC3}" type="presParOf" srcId="{88C2CF6C-6938-49E5-85A0-BC42332656A1}" destId="{0AC0B94F-3820-4FCC-9223-43EFB8D63CB8}" srcOrd="0" destOrd="0" presId="urn:microsoft.com/office/officeart/2009/3/layout/HorizontalOrganizationChart"/>
    <dgm:cxn modelId="{688B987E-562E-4C3E-8D1F-8FDBA8B4CD00}" type="presParOf" srcId="{88C2CF6C-6938-49E5-85A0-BC42332656A1}" destId="{07E7F1FE-5102-4E9C-A4C8-A0799B6EFDD6}" srcOrd="1" destOrd="0" presId="urn:microsoft.com/office/officeart/2009/3/layout/HorizontalOrganizationChart"/>
    <dgm:cxn modelId="{52114F14-7585-4289-B2A3-5E269A91D86B}" type="presParOf" srcId="{4AA7F4BE-87B9-4450-801D-499C4ED8BAD8}" destId="{3474F219-E6B7-4DAB-B282-BDF3323B5EBE}" srcOrd="1" destOrd="0" presId="urn:microsoft.com/office/officeart/2009/3/layout/HorizontalOrganizationChart"/>
    <dgm:cxn modelId="{41AD8EB7-FDB0-4947-8815-34AA7B60F7AE}" type="presParOf" srcId="{4AA7F4BE-87B9-4450-801D-499C4ED8BAD8}" destId="{AAB616DC-2AB1-4AB3-A05B-2EE8719ACB68}" srcOrd="2" destOrd="0" presId="urn:microsoft.com/office/officeart/2009/3/layout/HorizontalOrganizationChart"/>
    <dgm:cxn modelId="{3DCDDAAE-7983-4C0F-8543-6B4DC06FC661}" type="presParOf" srcId="{91BCBB85-E9A4-4446-B549-9867B0A39448}" destId="{EB286631-0A09-47C2-9AD1-48C311646A89}" srcOrd="4" destOrd="0" presId="urn:microsoft.com/office/officeart/2009/3/layout/HorizontalOrganizationChart"/>
    <dgm:cxn modelId="{44DD06E1-5357-47CF-A72E-9EE456067573}" type="presParOf" srcId="{91BCBB85-E9A4-4446-B549-9867B0A39448}" destId="{A329619A-5850-4B1F-935E-DC2B0D12AAE1}" srcOrd="5" destOrd="0" presId="urn:microsoft.com/office/officeart/2009/3/layout/HorizontalOrganizationChart"/>
    <dgm:cxn modelId="{97917642-C374-4319-8FD3-507BA96FF914}" type="presParOf" srcId="{A329619A-5850-4B1F-935E-DC2B0D12AAE1}" destId="{A1FA7D54-7724-491E-8A66-B86A2F872AF6}" srcOrd="0" destOrd="0" presId="urn:microsoft.com/office/officeart/2009/3/layout/HorizontalOrganizationChart"/>
    <dgm:cxn modelId="{97F9DB41-6708-43F9-A4E4-F759C258C265}" type="presParOf" srcId="{A1FA7D54-7724-491E-8A66-B86A2F872AF6}" destId="{C167AEC3-5E5C-4770-8C96-B7A08D0EF933}" srcOrd="0" destOrd="0" presId="urn:microsoft.com/office/officeart/2009/3/layout/HorizontalOrganizationChart"/>
    <dgm:cxn modelId="{CC8F2A9C-1068-457E-9A7E-D4F9CA931CDA}" type="presParOf" srcId="{A1FA7D54-7724-491E-8A66-B86A2F872AF6}" destId="{CDD9E784-E399-4C32-8DFA-DB618EC14D30}" srcOrd="1" destOrd="0" presId="urn:microsoft.com/office/officeart/2009/3/layout/HorizontalOrganizationChart"/>
    <dgm:cxn modelId="{588E7EFD-115A-4ED1-AB92-9CD705872D0E}" type="presParOf" srcId="{A329619A-5850-4B1F-935E-DC2B0D12AAE1}" destId="{25D2ECA8-5DAA-445C-86D6-BD7DA65B72BD}" srcOrd="1" destOrd="0" presId="urn:microsoft.com/office/officeart/2009/3/layout/HorizontalOrganizationChart"/>
    <dgm:cxn modelId="{9511D674-F301-4EFB-9C52-12A8333E3337}" type="presParOf" srcId="{A329619A-5850-4B1F-935E-DC2B0D12AAE1}" destId="{BD65CA05-D425-4812-B2BB-7D954B170AC1}" srcOrd="2" destOrd="0" presId="urn:microsoft.com/office/officeart/2009/3/layout/HorizontalOrganizationChart"/>
    <dgm:cxn modelId="{B4751B2C-F7E5-4029-AC65-AACF94148481}" type="presParOf" srcId="{91BCBB85-E9A4-4446-B549-9867B0A39448}" destId="{0F5792B0-6797-4B72-8361-62D29C98B046}" srcOrd="6" destOrd="0" presId="urn:microsoft.com/office/officeart/2009/3/layout/HorizontalOrganizationChart"/>
    <dgm:cxn modelId="{008B5EC5-3A3C-47E8-83FF-931C908C9875}" type="presParOf" srcId="{91BCBB85-E9A4-4446-B549-9867B0A39448}" destId="{F939FE1A-5F1E-4A09-9CD1-96A14865075F}" srcOrd="7" destOrd="0" presId="urn:microsoft.com/office/officeart/2009/3/layout/HorizontalOrganizationChart"/>
    <dgm:cxn modelId="{B68F0C3E-2EC4-4263-992D-3E74B1D0D165}" type="presParOf" srcId="{F939FE1A-5F1E-4A09-9CD1-96A14865075F}" destId="{231310C5-6E19-473D-A593-AAFF56FDD011}" srcOrd="0" destOrd="0" presId="urn:microsoft.com/office/officeart/2009/3/layout/HorizontalOrganizationChart"/>
    <dgm:cxn modelId="{811606C6-F6FA-429F-B62B-D4B27C105180}" type="presParOf" srcId="{231310C5-6E19-473D-A593-AAFF56FDD011}" destId="{8B6997FF-6E5B-4F26-A299-CDC26F60C63E}" srcOrd="0" destOrd="0" presId="urn:microsoft.com/office/officeart/2009/3/layout/HorizontalOrganizationChart"/>
    <dgm:cxn modelId="{C102ECE5-F700-4415-B4C3-8804FEF6086C}" type="presParOf" srcId="{231310C5-6E19-473D-A593-AAFF56FDD011}" destId="{660605D7-812F-4313-8E51-CF04AB49D590}" srcOrd="1" destOrd="0" presId="urn:microsoft.com/office/officeart/2009/3/layout/HorizontalOrganizationChart"/>
    <dgm:cxn modelId="{408490C0-2546-4A19-9C2D-C87F55D883D7}" type="presParOf" srcId="{F939FE1A-5F1E-4A09-9CD1-96A14865075F}" destId="{77A814A8-F09A-4AEF-9FA2-13819B3DB175}" srcOrd="1" destOrd="0" presId="urn:microsoft.com/office/officeart/2009/3/layout/HorizontalOrganizationChart"/>
    <dgm:cxn modelId="{80ADD328-5BE1-4036-B7E6-5923CFF22B0D}" type="presParOf" srcId="{F939FE1A-5F1E-4A09-9CD1-96A14865075F}" destId="{471EFA75-D8E8-4EA9-9946-0141D1161310}" srcOrd="2" destOrd="0" presId="urn:microsoft.com/office/officeart/2009/3/layout/HorizontalOrganizationChart"/>
    <dgm:cxn modelId="{029DF30C-B80A-4A99-9721-25BB9292D955}" type="presParOf" srcId="{4204F190-6C58-4A0A-9A12-88D0EE16A3EA}" destId="{6C6A5A9B-E8B2-43BA-BA0C-3C3ED21FF0A5}" srcOrd="2" destOrd="0" presId="urn:microsoft.com/office/officeart/2009/3/layout/HorizontalOrganizationChart"/>
    <dgm:cxn modelId="{DFD7F623-9F4E-47BA-9544-3010BC8BA0AA}" type="presParOf" srcId="{1FC55E0B-315D-47E3-8CD8-95165B430A60}" destId="{5ABA0B29-C65D-41DD-A233-BD9974747023}" srcOrd="2" destOrd="0" presId="urn:microsoft.com/office/officeart/2009/3/layout/HorizontalOrganizationChart"/>
    <dgm:cxn modelId="{EB4640F7-B40C-46FD-8155-BF2883F13193}" type="presParOf" srcId="{1FC55E0B-315D-47E3-8CD8-95165B430A60}" destId="{266CE24B-EA33-4FA0-B78A-19780E43D391}" srcOrd="3" destOrd="0" presId="urn:microsoft.com/office/officeart/2009/3/layout/HorizontalOrganizationChart"/>
    <dgm:cxn modelId="{630367E9-3994-4001-9515-606FF833DC3A}" type="presParOf" srcId="{266CE24B-EA33-4FA0-B78A-19780E43D391}" destId="{3E897CF4-BB91-44F6-9B62-AA240EB92442}" srcOrd="0" destOrd="0" presId="urn:microsoft.com/office/officeart/2009/3/layout/HorizontalOrganizationChart"/>
    <dgm:cxn modelId="{F3EC498E-A0A1-4423-8D8A-3C557936100E}" type="presParOf" srcId="{3E897CF4-BB91-44F6-9B62-AA240EB92442}" destId="{BA5FB789-03B7-4CE8-9BCD-E4DCF26D0E09}" srcOrd="0" destOrd="0" presId="urn:microsoft.com/office/officeart/2009/3/layout/HorizontalOrganizationChart"/>
    <dgm:cxn modelId="{DC53DEA7-7FB6-446E-BBA1-F07EC6F81F21}" type="presParOf" srcId="{3E897CF4-BB91-44F6-9B62-AA240EB92442}" destId="{2C698F2F-FA25-49DF-8E3B-8BDC42BE1418}" srcOrd="1" destOrd="0" presId="urn:microsoft.com/office/officeart/2009/3/layout/HorizontalOrganizationChart"/>
    <dgm:cxn modelId="{907F78A2-DCE4-4F07-B6F0-CADE5DA98CD3}" type="presParOf" srcId="{266CE24B-EA33-4FA0-B78A-19780E43D391}" destId="{116F8417-E746-402A-B327-655C84A51BC2}" srcOrd="1" destOrd="0" presId="urn:microsoft.com/office/officeart/2009/3/layout/HorizontalOrganizationChart"/>
    <dgm:cxn modelId="{329713CF-3975-42FE-9854-19BF5F53E71C}" type="presParOf" srcId="{266CE24B-EA33-4FA0-B78A-19780E43D391}" destId="{2144DDF6-26BC-4FF5-9D12-48808ACAAFBC}" srcOrd="2" destOrd="0" presId="urn:microsoft.com/office/officeart/2009/3/layout/HorizontalOrganizationChart"/>
    <dgm:cxn modelId="{1687DBED-8831-49DB-AF7A-4F87934B57AF}" type="presParOf" srcId="{1FC55E0B-315D-47E3-8CD8-95165B430A60}" destId="{DB66C89B-BCBF-4AC5-BC18-7E74AD56EF06}" srcOrd="4" destOrd="0" presId="urn:microsoft.com/office/officeart/2009/3/layout/HorizontalOrganizationChart"/>
    <dgm:cxn modelId="{7AEB239B-9801-4BF4-8C6D-D2B5CF6709EA}" type="presParOf" srcId="{1FC55E0B-315D-47E3-8CD8-95165B430A60}" destId="{332A71DC-295D-4BA4-9CE5-C2E2201C945F}" srcOrd="5" destOrd="0" presId="urn:microsoft.com/office/officeart/2009/3/layout/HorizontalOrganizationChart"/>
    <dgm:cxn modelId="{88918E9C-A93C-4985-83A5-142D3CF0D5BF}" type="presParOf" srcId="{332A71DC-295D-4BA4-9CE5-C2E2201C945F}" destId="{0C65D504-D7E3-44EB-877A-59066FAA297A}" srcOrd="0" destOrd="0" presId="urn:microsoft.com/office/officeart/2009/3/layout/HorizontalOrganizationChart"/>
    <dgm:cxn modelId="{8290C2BA-ECFE-4626-B083-D06C60A20579}" type="presParOf" srcId="{0C65D504-D7E3-44EB-877A-59066FAA297A}" destId="{412B3741-F5A8-4AA3-939E-8F016990B644}" srcOrd="0" destOrd="0" presId="urn:microsoft.com/office/officeart/2009/3/layout/HorizontalOrganizationChart"/>
    <dgm:cxn modelId="{E2A0B188-87E4-4844-9D26-1779820EDC97}" type="presParOf" srcId="{0C65D504-D7E3-44EB-877A-59066FAA297A}" destId="{C40B77F5-7AA3-4C92-9959-B4A417853E6B}" srcOrd="1" destOrd="0" presId="urn:microsoft.com/office/officeart/2009/3/layout/HorizontalOrganizationChart"/>
    <dgm:cxn modelId="{253AC445-34C6-4225-BC4D-C2B33D7C136B}" type="presParOf" srcId="{332A71DC-295D-4BA4-9CE5-C2E2201C945F}" destId="{B7CF72B6-16F4-4CE3-8473-DE731FFFC9CE}" srcOrd="1" destOrd="0" presId="urn:microsoft.com/office/officeart/2009/3/layout/HorizontalOrganizationChart"/>
    <dgm:cxn modelId="{DCE11429-7C30-410A-B20F-E3735967AEC2}" type="presParOf" srcId="{332A71DC-295D-4BA4-9CE5-C2E2201C945F}" destId="{7D4D19D2-6E2C-4F09-9DFA-C097FDCCD89D}" srcOrd="2" destOrd="0" presId="urn:microsoft.com/office/officeart/2009/3/layout/HorizontalOrganizationChart"/>
    <dgm:cxn modelId="{7E5B11E6-5FBB-4985-B6CA-2EF859915A96}" type="presParOf" srcId="{1FC55E0B-315D-47E3-8CD8-95165B430A60}" destId="{7FF6BD42-AA0B-4D78-924E-31C1E60711C7}" srcOrd="6" destOrd="0" presId="urn:microsoft.com/office/officeart/2009/3/layout/HorizontalOrganizationChart"/>
    <dgm:cxn modelId="{AB4FF679-9FFC-487F-ABE9-68181853F645}" type="presParOf" srcId="{1FC55E0B-315D-47E3-8CD8-95165B430A60}" destId="{55E43195-A102-4883-9C6E-8EBE89506017}" srcOrd="7" destOrd="0" presId="urn:microsoft.com/office/officeart/2009/3/layout/HorizontalOrganizationChart"/>
    <dgm:cxn modelId="{AD37AFCE-50F1-49A4-8C16-93643B6CD30E}" type="presParOf" srcId="{55E43195-A102-4883-9C6E-8EBE89506017}" destId="{441DA00B-A2DD-4BE0-9EFC-547404814297}" srcOrd="0" destOrd="0" presId="urn:microsoft.com/office/officeart/2009/3/layout/HorizontalOrganizationChart"/>
    <dgm:cxn modelId="{A57BC9DF-C969-435D-A3B4-672210DB5D34}" type="presParOf" srcId="{441DA00B-A2DD-4BE0-9EFC-547404814297}" destId="{18BBE469-3A55-4CB3-B7F7-916C3B26554D}" srcOrd="0" destOrd="0" presId="urn:microsoft.com/office/officeart/2009/3/layout/HorizontalOrganizationChart"/>
    <dgm:cxn modelId="{94F01B83-224E-4634-8FB1-0D8F6E085658}" type="presParOf" srcId="{441DA00B-A2DD-4BE0-9EFC-547404814297}" destId="{F9CB24A1-BC12-43AD-9E07-35F45D558DE2}" srcOrd="1" destOrd="0" presId="urn:microsoft.com/office/officeart/2009/3/layout/HorizontalOrganizationChart"/>
    <dgm:cxn modelId="{C81AE158-5F96-4763-8597-0A1622CC1619}" type="presParOf" srcId="{55E43195-A102-4883-9C6E-8EBE89506017}" destId="{DB8437CE-8BA4-4B21-90C7-6B405E4DE517}" srcOrd="1" destOrd="0" presId="urn:microsoft.com/office/officeart/2009/3/layout/HorizontalOrganizationChart"/>
    <dgm:cxn modelId="{7BA93C19-620E-4D80-AB2F-03A076FEB794}" type="presParOf" srcId="{55E43195-A102-4883-9C6E-8EBE89506017}" destId="{2AB83B3F-5D69-4DE4-AC9E-35B916E0BFA4}" srcOrd="2" destOrd="0" presId="urn:microsoft.com/office/officeart/2009/3/layout/HorizontalOrganizationChart"/>
    <dgm:cxn modelId="{AFA17377-9DA7-47B0-9013-94B013CC6C23}" type="presParOf" srcId="{ECEBD632-4AD0-4844-8061-22D3170CAD0E}" destId="{4CB5B41B-592E-4F0A-A117-ED476F6CE0CA}" srcOrd="2" destOrd="0" presId="urn:microsoft.com/office/officeart/2009/3/layout/HorizontalOrganizationChart"/>
    <dgm:cxn modelId="{FE9747DA-E1A4-4D3F-AA8B-1F8140E06E00}" type="presParOf" srcId="{4CB5B41B-592E-4F0A-A117-ED476F6CE0CA}" destId="{608325EC-EBC4-41F6-94B5-2D478CB0798C}" srcOrd="0" destOrd="0" presId="urn:microsoft.com/office/officeart/2009/3/layout/HorizontalOrganizationChart"/>
    <dgm:cxn modelId="{D116539E-0114-4F7A-B5CD-3C7686031F14}" type="presParOf" srcId="{4CB5B41B-592E-4F0A-A117-ED476F6CE0CA}" destId="{4AD7B496-C87D-47BC-B499-4E2E6CE8BAAA}" srcOrd="1" destOrd="0" presId="urn:microsoft.com/office/officeart/2009/3/layout/HorizontalOrganizationChart"/>
    <dgm:cxn modelId="{AE94BFD5-4B38-4171-B743-6078C5D1D18A}" type="presParOf" srcId="{4AD7B496-C87D-47BC-B499-4E2E6CE8BAAA}" destId="{6A378F88-EAC6-468E-9C69-26C0D6FA331B}" srcOrd="0" destOrd="0" presId="urn:microsoft.com/office/officeart/2009/3/layout/HorizontalOrganizationChart"/>
    <dgm:cxn modelId="{5B333ACE-AA2B-4B44-A8C5-08AF60AC7922}" type="presParOf" srcId="{6A378F88-EAC6-468E-9C69-26C0D6FA331B}" destId="{ED61F852-D9B1-4016-8EB1-BBE0D032D6B1}" srcOrd="0" destOrd="0" presId="urn:microsoft.com/office/officeart/2009/3/layout/HorizontalOrganizationChart"/>
    <dgm:cxn modelId="{7DB5E7AB-DB55-4B9F-8976-8CBE330EADFF}" type="presParOf" srcId="{6A378F88-EAC6-468E-9C69-26C0D6FA331B}" destId="{0595DBC4-749E-45C7-8836-D346BBCC2057}" srcOrd="1" destOrd="0" presId="urn:microsoft.com/office/officeart/2009/3/layout/HorizontalOrganizationChart"/>
    <dgm:cxn modelId="{26A99808-7CB6-41E6-88ED-48CCF30410DF}" type="presParOf" srcId="{4AD7B496-C87D-47BC-B499-4E2E6CE8BAAA}" destId="{11DF8B72-C084-4627-B8A9-ABC2EEED0B2F}" srcOrd="1" destOrd="0" presId="urn:microsoft.com/office/officeart/2009/3/layout/HorizontalOrganizationChart"/>
    <dgm:cxn modelId="{6F2AF44E-94EB-45EF-846C-661684E7C7D4}" type="presParOf" srcId="{4AD7B496-C87D-47BC-B499-4E2E6CE8BAAA}" destId="{9FA609AB-626C-4EA9-B142-02342BA55DC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2FBED7-222D-4CDE-89ED-89FEECCD515D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3585D92-CEEA-4AB0-A325-06DEACFA5D97}">
      <dgm:prSet phldrT="[Texte]"/>
      <dgm:spPr/>
      <dgm:t>
        <a:bodyPr/>
        <a:lstStyle/>
        <a:p>
          <a:r>
            <a:rPr lang="fr-FR" dirty="0" err="1" smtClean="0"/>
            <a:t>Paramédicalisé</a:t>
          </a:r>
          <a:endParaRPr lang="fr-FR" dirty="0"/>
        </a:p>
      </dgm:t>
    </dgm:pt>
    <dgm:pt modelId="{B300F3AB-7A0B-414E-AF94-86088C69F9F3}" type="parTrans" cxnId="{87C1B14F-2EE5-440F-920F-C992CF4E35E2}">
      <dgm:prSet/>
      <dgm:spPr/>
      <dgm:t>
        <a:bodyPr/>
        <a:lstStyle/>
        <a:p>
          <a:endParaRPr lang="fr-FR"/>
        </a:p>
      </dgm:t>
    </dgm:pt>
    <dgm:pt modelId="{B65A6EAF-689B-452B-9E39-CA99A45976B8}" type="sibTrans" cxnId="{87C1B14F-2EE5-440F-920F-C992CF4E35E2}">
      <dgm:prSet/>
      <dgm:spPr/>
      <dgm:t>
        <a:bodyPr/>
        <a:lstStyle/>
        <a:p>
          <a:endParaRPr lang="fr-FR"/>
        </a:p>
      </dgm:t>
    </dgm:pt>
    <dgm:pt modelId="{AA4A8DE9-D33D-4ADB-A5F4-B9C92F601DF8}">
      <dgm:prSet/>
      <dgm:spPr/>
      <dgm:t>
        <a:bodyPr/>
        <a:lstStyle/>
        <a:p>
          <a:r>
            <a:rPr lang="fr-FR" dirty="0" smtClean="0"/>
            <a:t>ADRENALINE</a:t>
          </a:r>
        </a:p>
      </dgm:t>
    </dgm:pt>
    <dgm:pt modelId="{AFB999BA-70BC-4B23-8386-F4A12127991A}" type="parTrans" cxnId="{CEC68ADE-A2D1-46BE-A043-4E2A8F31BA60}">
      <dgm:prSet/>
      <dgm:spPr/>
      <dgm:t>
        <a:bodyPr/>
        <a:lstStyle/>
        <a:p>
          <a:endParaRPr lang="fr-FR"/>
        </a:p>
      </dgm:t>
    </dgm:pt>
    <dgm:pt modelId="{97A367C2-C46C-4973-A4AA-B10CCDA5A146}" type="sibTrans" cxnId="{CEC68ADE-A2D1-46BE-A043-4E2A8F31BA60}">
      <dgm:prSet/>
      <dgm:spPr/>
      <dgm:t>
        <a:bodyPr/>
        <a:lstStyle/>
        <a:p>
          <a:endParaRPr lang="fr-FR"/>
        </a:p>
      </dgm:t>
    </dgm:pt>
    <dgm:pt modelId="{71D4EED0-AC7B-4B11-B6BD-3AA4166731BE}">
      <dgm:prSet/>
      <dgm:spPr/>
      <dgm:t>
        <a:bodyPr/>
        <a:lstStyle/>
        <a:p>
          <a:r>
            <a:rPr lang="fr-FR" dirty="0" smtClean="0"/>
            <a:t>Toux sèche, saturation </a:t>
          </a:r>
          <a:r>
            <a:rPr lang="fr-FR" dirty="0" err="1" smtClean="0"/>
            <a:t>Nle</a:t>
          </a:r>
          <a:endParaRPr lang="fr-FR" dirty="0"/>
        </a:p>
      </dgm:t>
    </dgm:pt>
    <dgm:pt modelId="{8849C5BD-BF63-46AC-A333-48B784398643}" type="parTrans" cxnId="{73766ADC-3C0E-4CB8-A607-EFBFA3976915}">
      <dgm:prSet/>
      <dgm:spPr/>
      <dgm:t>
        <a:bodyPr/>
        <a:lstStyle/>
        <a:p>
          <a:endParaRPr lang="fr-FR"/>
        </a:p>
      </dgm:t>
    </dgm:pt>
    <dgm:pt modelId="{427577AC-F244-4C5D-A7AE-0A5E8915D714}" type="sibTrans" cxnId="{73766ADC-3C0E-4CB8-A607-EFBFA3976915}">
      <dgm:prSet/>
      <dgm:spPr/>
      <dgm:t>
        <a:bodyPr/>
        <a:lstStyle/>
        <a:p>
          <a:endParaRPr lang="fr-FR"/>
        </a:p>
      </dgm:t>
    </dgm:pt>
    <dgm:pt modelId="{EE417E5E-770E-4CA3-AA82-3C31DA929C8E}" type="pres">
      <dgm:prSet presAssocID="{2B2FBED7-222D-4CDE-89ED-89FEECCD51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CEBD632-4AD0-4844-8061-22D3170CAD0E}" type="pres">
      <dgm:prSet presAssocID="{E3585D92-CEEA-4AB0-A325-06DEACFA5D97}" presName="hierRoot1" presStyleCnt="0">
        <dgm:presLayoutVars>
          <dgm:hierBranch val="init"/>
        </dgm:presLayoutVars>
      </dgm:prSet>
      <dgm:spPr/>
    </dgm:pt>
    <dgm:pt modelId="{6EEB0F5C-1DAE-46DF-968D-32173462BD6A}" type="pres">
      <dgm:prSet presAssocID="{E3585D92-CEEA-4AB0-A325-06DEACFA5D97}" presName="rootComposite1" presStyleCnt="0"/>
      <dgm:spPr/>
    </dgm:pt>
    <dgm:pt modelId="{EDF431B4-26F0-4EB4-92BA-224469AC8A59}" type="pres">
      <dgm:prSet presAssocID="{E3585D92-CEEA-4AB0-A325-06DEACFA5D97}" presName="rootText1" presStyleLbl="node0" presStyleIdx="0" presStyleCnt="1" custScaleX="116974" custScaleY="1408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4B60B0-5B10-4C45-8C24-C26BAC4380C9}" type="pres">
      <dgm:prSet presAssocID="{E3585D92-CEEA-4AB0-A325-06DEACFA5D97}" presName="rootConnector1" presStyleLbl="node1" presStyleIdx="0" presStyleCnt="0"/>
      <dgm:spPr/>
      <dgm:t>
        <a:bodyPr/>
        <a:lstStyle/>
        <a:p>
          <a:endParaRPr lang="fr-FR"/>
        </a:p>
      </dgm:t>
    </dgm:pt>
    <dgm:pt modelId="{1FC55E0B-315D-47E3-8CD8-95165B430A60}" type="pres">
      <dgm:prSet presAssocID="{E3585D92-CEEA-4AB0-A325-06DEACFA5D97}" presName="hierChild2" presStyleCnt="0"/>
      <dgm:spPr/>
    </dgm:pt>
    <dgm:pt modelId="{DE706DE5-23D7-4982-AD72-AF485FED83A1}" type="pres">
      <dgm:prSet presAssocID="{AFB999BA-70BC-4B23-8386-F4A12127991A}" presName="Name64" presStyleLbl="parChTrans1D2" presStyleIdx="0" presStyleCnt="1"/>
      <dgm:spPr/>
      <dgm:t>
        <a:bodyPr/>
        <a:lstStyle/>
        <a:p>
          <a:endParaRPr lang="fr-FR"/>
        </a:p>
      </dgm:t>
    </dgm:pt>
    <dgm:pt modelId="{4204F190-6C58-4A0A-9A12-88D0EE16A3EA}" type="pres">
      <dgm:prSet presAssocID="{AA4A8DE9-D33D-4ADB-A5F4-B9C92F601DF8}" presName="hierRoot2" presStyleCnt="0">
        <dgm:presLayoutVars>
          <dgm:hierBranch val="init"/>
        </dgm:presLayoutVars>
      </dgm:prSet>
      <dgm:spPr/>
    </dgm:pt>
    <dgm:pt modelId="{78E5E6BB-BED9-4703-9A2F-E32F0DCB8A37}" type="pres">
      <dgm:prSet presAssocID="{AA4A8DE9-D33D-4ADB-A5F4-B9C92F601DF8}" presName="rootComposite" presStyleCnt="0"/>
      <dgm:spPr/>
    </dgm:pt>
    <dgm:pt modelId="{D56D4E8A-3A14-470F-BD71-3EBB2524FD29}" type="pres">
      <dgm:prSet presAssocID="{AA4A8DE9-D33D-4ADB-A5F4-B9C92F601DF8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CF3C9DE-B582-4E70-A820-FA3DA43D0A35}" type="pres">
      <dgm:prSet presAssocID="{AA4A8DE9-D33D-4ADB-A5F4-B9C92F601DF8}" presName="rootConnector" presStyleLbl="node2" presStyleIdx="0" presStyleCnt="1"/>
      <dgm:spPr/>
      <dgm:t>
        <a:bodyPr/>
        <a:lstStyle/>
        <a:p>
          <a:endParaRPr lang="fr-FR"/>
        </a:p>
      </dgm:t>
    </dgm:pt>
    <dgm:pt modelId="{91BCBB85-E9A4-4446-B549-9867B0A39448}" type="pres">
      <dgm:prSet presAssocID="{AA4A8DE9-D33D-4ADB-A5F4-B9C92F601DF8}" presName="hierChild4" presStyleCnt="0"/>
      <dgm:spPr/>
    </dgm:pt>
    <dgm:pt modelId="{C52FAB08-E544-48D2-8085-43DEF8D622BC}" type="pres">
      <dgm:prSet presAssocID="{8849C5BD-BF63-46AC-A333-48B784398643}" presName="Name64" presStyleLbl="parChTrans1D3" presStyleIdx="0" presStyleCnt="1"/>
      <dgm:spPr/>
      <dgm:t>
        <a:bodyPr/>
        <a:lstStyle/>
        <a:p>
          <a:endParaRPr lang="fr-FR"/>
        </a:p>
      </dgm:t>
    </dgm:pt>
    <dgm:pt modelId="{6ADC5718-546B-4EB5-AA9F-6D87B32B5EF4}" type="pres">
      <dgm:prSet presAssocID="{71D4EED0-AC7B-4B11-B6BD-3AA4166731BE}" presName="hierRoot2" presStyleCnt="0">
        <dgm:presLayoutVars>
          <dgm:hierBranch val="init"/>
        </dgm:presLayoutVars>
      </dgm:prSet>
      <dgm:spPr/>
    </dgm:pt>
    <dgm:pt modelId="{AC5F5271-6300-4871-BA2E-F2457935DD6D}" type="pres">
      <dgm:prSet presAssocID="{71D4EED0-AC7B-4B11-B6BD-3AA4166731BE}" presName="rootComposite" presStyleCnt="0"/>
      <dgm:spPr/>
    </dgm:pt>
    <dgm:pt modelId="{0721F99E-4885-4665-932D-138F7A9CF90C}" type="pres">
      <dgm:prSet presAssocID="{71D4EED0-AC7B-4B11-B6BD-3AA4166731BE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6898D5-B73F-4B57-AA0E-91065EA62B75}" type="pres">
      <dgm:prSet presAssocID="{71D4EED0-AC7B-4B11-B6BD-3AA4166731BE}" presName="rootConnector" presStyleLbl="node3" presStyleIdx="0" presStyleCnt="1"/>
      <dgm:spPr/>
      <dgm:t>
        <a:bodyPr/>
        <a:lstStyle/>
        <a:p>
          <a:endParaRPr lang="fr-FR"/>
        </a:p>
      </dgm:t>
    </dgm:pt>
    <dgm:pt modelId="{628AA41E-FC87-4293-BF3E-12F941D9F947}" type="pres">
      <dgm:prSet presAssocID="{71D4EED0-AC7B-4B11-B6BD-3AA4166731BE}" presName="hierChild4" presStyleCnt="0"/>
      <dgm:spPr/>
    </dgm:pt>
    <dgm:pt modelId="{3B3915DB-C459-4624-B619-A3497F58CA6F}" type="pres">
      <dgm:prSet presAssocID="{71D4EED0-AC7B-4B11-B6BD-3AA4166731BE}" presName="hierChild5" presStyleCnt="0"/>
      <dgm:spPr/>
    </dgm:pt>
    <dgm:pt modelId="{6C6A5A9B-E8B2-43BA-BA0C-3C3ED21FF0A5}" type="pres">
      <dgm:prSet presAssocID="{AA4A8DE9-D33D-4ADB-A5F4-B9C92F601DF8}" presName="hierChild5" presStyleCnt="0"/>
      <dgm:spPr/>
    </dgm:pt>
    <dgm:pt modelId="{4CB5B41B-592E-4F0A-A117-ED476F6CE0CA}" type="pres">
      <dgm:prSet presAssocID="{E3585D92-CEEA-4AB0-A325-06DEACFA5D97}" presName="hierChild3" presStyleCnt="0"/>
      <dgm:spPr/>
    </dgm:pt>
  </dgm:ptLst>
  <dgm:cxnLst>
    <dgm:cxn modelId="{95495F43-0C39-4770-9317-F08963F44DB5}" type="presOf" srcId="{AA4A8DE9-D33D-4ADB-A5F4-B9C92F601DF8}" destId="{4CF3C9DE-B582-4E70-A820-FA3DA43D0A35}" srcOrd="1" destOrd="0" presId="urn:microsoft.com/office/officeart/2009/3/layout/HorizontalOrganizationChart"/>
    <dgm:cxn modelId="{7FD74CBB-FDA3-40AC-A3B2-08278D9DA674}" type="presOf" srcId="{8849C5BD-BF63-46AC-A333-48B784398643}" destId="{C52FAB08-E544-48D2-8085-43DEF8D622BC}" srcOrd="0" destOrd="0" presId="urn:microsoft.com/office/officeart/2009/3/layout/HorizontalOrganizationChart"/>
    <dgm:cxn modelId="{F1F50240-86CD-4C74-869C-C01C002BD3CE}" type="presOf" srcId="{AA4A8DE9-D33D-4ADB-A5F4-B9C92F601DF8}" destId="{D56D4E8A-3A14-470F-BD71-3EBB2524FD29}" srcOrd="0" destOrd="0" presId="urn:microsoft.com/office/officeart/2009/3/layout/HorizontalOrganizationChart"/>
    <dgm:cxn modelId="{87C1B14F-2EE5-440F-920F-C992CF4E35E2}" srcId="{2B2FBED7-222D-4CDE-89ED-89FEECCD515D}" destId="{E3585D92-CEEA-4AB0-A325-06DEACFA5D97}" srcOrd="0" destOrd="0" parTransId="{B300F3AB-7A0B-414E-AF94-86088C69F9F3}" sibTransId="{B65A6EAF-689B-452B-9E39-CA99A45976B8}"/>
    <dgm:cxn modelId="{A4CF36DA-2FCC-402E-8C29-39EC7DB244E0}" type="presOf" srcId="{2B2FBED7-222D-4CDE-89ED-89FEECCD515D}" destId="{EE417E5E-770E-4CA3-AA82-3C31DA929C8E}" srcOrd="0" destOrd="0" presId="urn:microsoft.com/office/officeart/2009/3/layout/HorizontalOrganizationChart"/>
    <dgm:cxn modelId="{90B9BA05-CC16-4913-B2E3-CA2D0EDD56BF}" type="presOf" srcId="{E3585D92-CEEA-4AB0-A325-06DEACFA5D97}" destId="{EDF431B4-26F0-4EB4-92BA-224469AC8A59}" srcOrd="0" destOrd="0" presId="urn:microsoft.com/office/officeart/2009/3/layout/HorizontalOrganizationChart"/>
    <dgm:cxn modelId="{657FC398-49A0-4BBF-87D0-61B11DE3CD15}" type="presOf" srcId="{71D4EED0-AC7B-4B11-B6BD-3AA4166731BE}" destId="{C76898D5-B73F-4B57-AA0E-91065EA62B75}" srcOrd="1" destOrd="0" presId="urn:microsoft.com/office/officeart/2009/3/layout/HorizontalOrganizationChart"/>
    <dgm:cxn modelId="{73766ADC-3C0E-4CB8-A607-EFBFA3976915}" srcId="{AA4A8DE9-D33D-4ADB-A5F4-B9C92F601DF8}" destId="{71D4EED0-AC7B-4B11-B6BD-3AA4166731BE}" srcOrd="0" destOrd="0" parTransId="{8849C5BD-BF63-46AC-A333-48B784398643}" sibTransId="{427577AC-F244-4C5D-A7AE-0A5E8915D714}"/>
    <dgm:cxn modelId="{B2381BA2-DFA4-4108-9264-0A7F337B7527}" type="presOf" srcId="{E3585D92-CEEA-4AB0-A325-06DEACFA5D97}" destId="{CC4B60B0-5B10-4C45-8C24-C26BAC4380C9}" srcOrd="1" destOrd="0" presId="urn:microsoft.com/office/officeart/2009/3/layout/HorizontalOrganizationChart"/>
    <dgm:cxn modelId="{BA3DB696-E3C7-4126-BDC8-9421882B2A83}" type="presOf" srcId="{71D4EED0-AC7B-4B11-B6BD-3AA4166731BE}" destId="{0721F99E-4885-4665-932D-138F7A9CF90C}" srcOrd="0" destOrd="0" presId="urn:microsoft.com/office/officeart/2009/3/layout/HorizontalOrganizationChart"/>
    <dgm:cxn modelId="{8B892B22-5E7D-4C14-BA27-392929CC49A9}" type="presOf" srcId="{AFB999BA-70BC-4B23-8386-F4A12127991A}" destId="{DE706DE5-23D7-4982-AD72-AF485FED83A1}" srcOrd="0" destOrd="0" presId="urn:microsoft.com/office/officeart/2009/3/layout/HorizontalOrganizationChart"/>
    <dgm:cxn modelId="{CEC68ADE-A2D1-46BE-A043-4E2A8F31BA60}" srcId="{E3585D92-CEEA-4AB0-A325-06DEACFA5D97}" destId="{AA4A8DE9-D33D-4ADB-A5F4-B9C92F601DF8}" srcOrd="0" destOrd="0" parTransId="{AFB999BA-70BC-4B23-8386-F4A12127991A}" sibTransId="{97A367C2-C46C-4973-A4AA-B10CCDA5A146}"/>
    <dgm:cxn modelId="{7DD29E14-6F68-47B5-A765-9675DE678F7D}" type="presParOf" srcId="{EE417E5E-770E-4CA3-AA82-3C31DA929C8E}" destId="{ECEBD632-4AD0-4844-8061-22D3170CAD0E}" srcOrd="0" destOrd="0" presId="urn:microsoft.com/office/officeart/2009/3/layout/HorizontalOrganizationChart"/>
    <dgm:cxn modelId="{12BF2B11-16DE-4D63-A98D-DE9FE27B2C4D}" type="presParOf" srcId="{ECEBD632-4AD0-4844-8061-22D3170CAD0E}" destId="{6EEB0F5C-1DAE-46DF-968D-32173462BD6A}" srcOrd="0" destOrd="0" presId="urn:microsoft.com/office/officeart/2009/3/layout/HorizontalOrganizationChart"/>
    <dgm:cxn modelId="{3D434A57-5580-4195-BAF1-750087E9FABE}" type="presParOf" srcId="{6EEB0F5C-1DAE-46DF-968D-32173462BD6A}" destId="{EDF431B4-26F0-4EB4-92BA-224469AC8A59}" srcOrd="0" destOrd="0" presId="urn:microsoft.com/office/officeart/2009/3/layout/HorizontalOrganizationChart"/>
    <dgm:cxn modelId="{09923F1D-14F2-416F-93D3-4495C6DC31A2}" type="presParOf" srcId="{6EEB0F5C-1DAE-46DF-968D-32173462BD6A}" destId="{CC4B60B0-5B10-4C45-8C24-C26BAC4380C9}" srcOrd="1" destOrd="0" presId="urn:microsoft.com/office/officeart/2009/3/layout/HorizontalOrganizationChart"/>
    <dgm:cxn modelId="{B3DB4996-C847-49F4-8110-931849D945E2}" type="presParOf" srcId="{ECEBD632-4AD0-4844-8061-22D3170CAD0E}" destId="{1FC55E0B-315D-47E3-8CD8-95165B430A60}" srcOrd="1" destOrd="0" presId="urn:microsoft.com/office/officeart/2009/3/layout/HorizontalOrganizationChart"/>
    <dgm:cxn modelId="{71732CFC-25A7-41FD-B32F-42CAA1DD7089}" type="presParOf" srcId="{1FC55E0B-315D-47E3-8CD8-95165B430A60}" destId="{DE706DE5-23D7-4982-AD72-AF485FED83A1}" srcOrd="0" destOrd="0" presId="urn:microsoft.com/office/officeart/2009/3/layout/HorizontalOrganizationChart"/>
    <dgm:cxn modelId="{63B85A2A-1E3B-4A02-86C2-131F0D0AECE4}" type="presParOf" srcId="{1FC55E0B-315D-47E3-8CD8-95165B430A60}" destId="{4204F190-6C58-4A0A-9A12-88D0EE16A3EA}" srcOrd="1" destOrd="0" presId="urn:microsoft.com/office/officeart/2009/3/layout/HorizontalOrganizationChart"/>
    <dgm:cxn modelId="{93B04B17-E3FB-444D-935D-594DDCD600D9}" type="presParOf" srcId="{4204F190-6C58-4A0A-9A12-88D0EE16A3EA}" destId="{78E5E6BB-BED9-4703-9A2F-E32F0DCB8A37}" srcOrd="0" destOrd="0" presId="urn:microsoft.com/office/officeart/2009/3/layout/HorizontalOrganizationChart"/>
    <dgm:cxn modelId="{891D815C-F3F9-4A26-A64B-83BD22128D8C}" type="presParOf" srcId="{78E5E6BB-BED9-4703-9A2F-E32F0DCB8A37}" destId="{D56D4E8A-3A14-470F-BD71-3EBB2524FD29}" srcOrd="0" destOrd="0" presId="urn:microsoft.com/office/officeart/2009/3/layout/HorizontalOrganizationChart"/>
    <dgm:cxn modelId="{904125C5-BE39-48FA-ACE8-A5628B8591CD}" type="presParOf" srcId="{78E5E6BB-BED9-4703-9A2F-E32F0DCB8A37}" destId="{4CF3C9DE-B582-4E70-A820-FA3DA43D0A35}" srcOrd="1" destOrd="0" presId="urn:microsoft.com/office/officeart/2009/3/layout/HorizontalOrganizationChart"/>
    <dgm:cxn modelId="{893F24CC-4FAC-404F-83E4-D9F652355718}" type="presParOf" srcId="{4204F190-6C58-4A0A-9A12-88D0EE16A3EA}" destId="{91BCBB85-E9A4-4446-B549-9867B0A39448}" srcOrd="1" destOrd="0" presId="urn:microsoft.com/office/officeart/2009/3/layout/HorizontalOrganizationChart"/>
    <dgm:cxn modelId="{D32E9512-1BB2-425D-B46F-3BC957615B87}" type="presParOf" srcId="{91BCBB85-E9A4-4446-B549-9867B0A39448}" destId="{C52FAB08-E544-48D2-8085-43DEF8D622BC}" srcOrd="0" destOrd="0" presId="urn:microsoft.com/office/officeart/2009/3/layout/HorizontalOrganizationChart"/>
    <dgm:cxn modelId="{F3269F34-6D28-4A40-A9EF-374865070F2D}" type="presParOf" srcId="{91BCBB85-E9A4-4446-B549-9867B0A39448}" destId="{6ADC5718-546B-4EB5-AA9F-6D87B32B5EF4}" srcOrd="1" destOrd="0" presId="urn:microsoft.com/office/officeart/2009/3/layout/HorizontalOrganizationChart"/>
    <dgm:cxn modelId="{19AFBD97-EB54-48A6-B5DB-65186BD9984A}" type="presParOf" srcId="{6ADC5718-546B-4EB5-AA9F-6D87B32B5EF4}" destId="{AC5F5271-6300-4871-BA2E-F2457935DD6D}" srcOrd="0" destOrd="0" presId="urn:microsoft.com/office/officeart/2009/3/layout/HorizontalOrganizationChart"/>
    <dgm:cxn modelId="{468F5DC4-B89E-4E75-BA61-0C8EC278DA7F}" type="presParOf" srcId="{AC5F5271-6300-4871-BA2E-F2457935DD6D}" destId="{0721F99E-4885-4665-932D-138F7A9CF90C}" srcOrd="0" destOrd="0" presId="urn:microsoft.com/office/officeart/2009/3/layout/HorizontalOrganizationChart"/>
    <dgm:cxn modelId="{A38C67AD-D54F-43A9-AC0A-3A15300990BE}" type="presParOf" srcId="{AC5F5271-6300-4871-BA2E-F2457935DD6D}" destId="{C76898D5-B73F-4B57-AA0E-91065EA62B75}" srcOrd="1" destOrd="0" presId="urn:microsoft.com/office/officeart/2009/3/layout/HorizontalOrganizationChart"/>
    <dgm:cxn modelId="{C06F39C1-AD25-4A6C-96FA-E8DC7A2ED589}" type="presParOf" srcId="{6ADC5718-546B-4EB5-AA9F-6D87B32B5EF4}" destId="{628AA41E-FC87-4293-BF3E-12F941D9F947}" srcOrd="1" destOrd="0" presId="urn:microsoft.com/office/officeart/2009/3/layout/HorizontalOrganizationChart"/>
    <dgm:cxn modelId="{9A278C9C-82BF-4B74-8246-D9095277BAB0}" type="presParOf" srcId="{6ADC5718-546B-4EB5-AA9F-6D87B32B5EF4}" destId="{3B3915DB-C459-4624-B619-A3497F58CA6F}" srcOrd="2" destOrd="0" presId="urn:microsoft.com/office/officeart/2009/3/layout/HorizontalOrganizationChart"/>
    <dgm:cxn modelId="{36A69997-85C1-4D4A-9817-46A97B5C81A4}" type="presParOf" srcId="{4204F190-6C58-4A0A-9A12-88D0EE16A3EA}" destId="{6C6A5A9B-E8B2-43BA-BA0C-3C3ED21FF0A5}" srcOrd="2" destOrd="0" presId="urn:microsoft.com/office/officeart/2009/3/layout/HorizontalOrganizationChart"/>
    <dgm:cxn modelId="{A6FFFD8C-E9B5-48E4-B3A0-AB6ABBD2A0D5}" type="presParOf" srcId="{ECEBD632-4AD0-4844-8061-22D3170CAD0E}" destId="{4CB5B41B-592E-4F0A-A117-ED476F6CE0CA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2FBED7-222D-4CDE-89ED-89FEECCD515D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3585D92-CEEA-4AB0-A325-06DEACFA5D97}">
      <dgm:prSet phldrT="[Texte]"/>
      <dgm:spPr/>
      <dgm:t>
        <a:bodyPr/>
        <a:lstStyle/>
        <a:p>
          <a:r>
            <a:rPr lang="fr-FR" dirty="0" smtClean="0"/>
            <a:t>Transports médicalisés</a:t>
          </a:r>
        </a:p>
        <a:p>
          <a:r>
            <a:rPr lang="fr-FR" dirty="0" smtClean="0"/>
            <a:t>28</a:t>
          </a:r>
          <a:endParaRPr lang="fr-FR" dirty="0"/>
        </a:p>
      </dgm:t>
    </dgm:pt>
    <dgm:pt modelId="{B300F3AB-7A0B-414E-AF94-86088C69F9F3}" type="parTrans" cxnId="{87C1B14F-2EE5-440F-920F-C992CF4E35E2}">
      <dgm:prSet/>
      <dgm:spPr/>
      <dgm:t>
        <a:bodyPr/>
        <a:lstStyle/>
        <a:p>
          <a:endParaRPr lang="fr-FR"/>
        </a:p>
      </dgm:t>
    </dgm:pt>
    <dgm:pt modelId="{B65A6EAF-689B-452B-9E39-CA99A45976B8}" type="sibTrans" cxnId="{87C1B14F-2EE5-440F-920F-C992CF4E35E2}">
      <dgm:prSet/>
      <dgm:spPr/>
      <dgm:t>
        <a:bodyPr/>
        <a:lstStyle/>
        <a:p>
          <a:endParaRPr lang="fr-FR"/>
        </a:p>
      </dgm:t>
    </dgm:pt>
    <dgm:pt modelId="{09F487E2-2454-4700-BCF4-CA64DD5DD0CD}">
      <dgm:prSet phldrT="[Texte]"/>
      <dgm:spPr/>
      <dgm:t>
        <a:bodyPr/>
        <a:lstStyle/>
        <a:p>
          <a:r>
            <a:rPr lang="fr-FR" dirty="0" smtClean="0"/>
            <a:t>1 vers soins intensifs </a:t>
          </a:r>
          <a:r>
            <a:rPr lang="fr-FR" dirty="0" err="1" smtClean="0"/>
            <a:t>néonat</a:t>
          </a:r>
          <a:r>
            <a:rPr lang="fr-FR" dirty="0" smtClean="0"/>
            <a:t> (ATROVENT, CELESTENE, VENTO, </a:t>
          </a:r>
          <a:r>
            <a:rPr lang="fr-FR" dirty="0" err="1" smtClean="0"/>
            <a:t>sat</a:t>
          </a:r>
          <a:r>
            <a:rPr lang="fr-FR" dirty="0" smtClean="0"/>
            <a:t> </a:t>
          </a:r>
          <a:r>
            <a:rPr lang="fr-FR" dirty="0" err="1" smtClean="0"/>
            <a:t>Nle</a:t>
          </a:r>
          <a:r>
            <a:rPr lang="fr-FR" dirty="0" smtClean="0"/>
            <a:t>, toux sèche)</a:t>
          </a:r>
          <a:endParaRPr lang="fr-FR" dirty="0"/>
        </a:p>
      </dgm:t>
    </dgm:pt>
    <dgm:pt modelId="{BD065A53-1192-42A1-92A7-37FD07E6A466}" type="parTrans" cxnId="{8DC4B246-0262-4154-B81E-D8666191991E}">
      <dgm:prSet/>
      <dgm:spPr/>
      <dgm:t>
        <a:bodyPr/>
        <a:lstStyle/>
        <a:p>
          <a:endParaRPr lang="fr-FR"/>
        </a:p>
      </dgm:t>
    </dgm:pt>
    <dgm:pt modelId="{EAE5E2C4-EBEA-4B97-B182-7FF6504EB66D}" type="sibTrans" cxnId="{8DC4B246-0262-4154-B81E-D8666191991E}">
      <dgm:prSet/>
      <dgm:spPr/>
      <dgm:t>
        <a:bodyPr/>
        <a:lstStyle/>
        <a:p>
          <a:endParaRPr lang="fr-FR"/>
        </a:p>
      </dgm:t>
    </dgm:pt>
    <dgm:pt modelId="{AA4A8DE9-D33D-4ADB-A5F4-B9C92F601DF8}">
      <dgm:prSet/>
      <dgm:spPr/>
      <dgm:t>
        <a:bodyPr/>
        <a:lstStyle/>
        <a:p>
          <a:r>
            <a:rPr lang="fr-FR" dirty="0" smtClean="0"/>
            <a:t>27 vers SAU/UHCD</a:t>
          </a:r>
        </a:p>
      </dgm:t>
    </dgm:pt>
    <dgm:pt modelId="{AFB999BA-70BC-4B23-8386-F4A12127991A}" type="parTrans" cxnId="{CEC68ADE-A2D1-46BE-A043-4E2A8F31BA60}">
      <dgm:prSet/>
      <dgm:spPr/>
      <dgm:t>
        <a:bodyPr/>
        <a:lstStyle/>
        <a:p>
          <a:endParaRPr lang="fr-FR"/>
        </a:p>
      </dgm:t>
    </dgm:pt>
    <dgm:pt modelId="{97A367C2-C46C-4973-A4AA-B10CCDA5A146}" type="sibTrans" cxnId="{CEC68ADE-A2D1-46BE-A043-4E2A8F31BA60}">
      <dgm:prSet/>
      <dgm:spPr/>
      <dgm:t>
        <a:bodyPr/>
        <a:lstStyle/>
        <a:p>
          <a:endParaRPr lang="fr-FR"/>
        </a:p>
      </dgm:t>
    </dgm:pt>
    <dgm:pt modelId="{71D4EED0-AC7B-4B11-B6BD-3AA4166731BE}">
      <dgm:prSet/>
      <dgm:spPr/>
      <dgm:t>
        <a:bodyPr/>
        <a:lstStyle/>
        <a:p>
          <a:r>
            <a:rPr lang="fr-FR" dirty="0" smtClean="0"/>
            <a:t>9 ADRENALINE (dont 1 avec </a:t>
          </a:r>
          <a:r>
            <a:rPr lang="fr-FR" dirty="0" err="1" smtClean="0"/>
            <a:t>sat</a:t>
          </a:r>
          <a:r>
            <a:rPr lang="fr-FR" dirty="0" smtClean="0"/>
            <a:t> à 89% et Glasgow 14)</a:t>
          </a:r>
          <a:endParaRPr lang="fr-FR" dirty="0"/>
        </a:p>
      </dgm:t>
    </dgm:pt>
    <dgm:pt modelId="{8849C5BD-BF63-46AC-A333-48B784398643}" type="parTrans" cxnId="{73766ADC-3C0E-4CB8-A607-EFBFA3976915}">
      <dgm:prSet/>
      <dgm:spPr/>
      <dgm:t>
        <a:bodyPr/>
        <a:lstStyle/>
        <a:p>
          <a:endParaRPr lang="fr-FR"/>
        </a:p>
      </dgm:t>
    </dgm:pt>
    <dgm:pt modelId="{427577AC-F244-4C5D-A7AE-0A5E8915D714}" type="sibTrans" cxnId="{73766ADC-3C0E-4CB8-A607-EFBFA3976915}">
      <dgm:prSet/>
      <dgm:spPr/>
      <dgm:t>
        <a:bodyPr/>
        <a:lstStyle/>
        <a:p>
          <a:endParaRPr lang="fr-FR"/>
        </a:p>
      </dgm:t>
    </dgm:pt>
    <dgm:pt modelId="{162DDD22-3620-4725-8BEC-B0CD78E85E64}">
      <dgm:prSet/>
      <dgm:spPr/>
      <dgm:t>
        <a:bodyPr/>
        <a:lstStyle/>
        <a:p>
          <a:r>
            <a:rPr lang="fr-FR" dirty="0" smtClean="0"/>
            <a:t>12 corticoïdes</a:t>
          </a:r>
          <a:endParaRPr lang="fr-FR" dirty="0"/>
        </a:p>
      </dgm:t>
    </dgm:pt>
    <dgm:pt modelId="{C956A19B-A3BA-4581-945F-8A9A33383AB4}" type="parTrans" cxnId="{56980450-675F-4D9D-B100-E9AA99685642}">
      <dgm:prSet/>
      <dgm:spPr/>
      <dgm:t>
        <a:bodyPr/>
        <a:lstStyle/>
        <a:p>
          <a:endParaRPr lang="fr-FR"/>
        </a:p>
      </dgm:t>
    </dgm:pt>
    <dgm:pt modelId="{2BFAFC95-F56D-4A97-90A6-ECB1311D3B62}" type="sibTrans" cxnId="{56980450-675F-4D9D-B100-E9AA99685642}">
      <dgm:prSet/>
      <dgm:spPr/>
      <dgm:t>
        <a:bodyPr/>
        <a:lstStyle/>
        <a:p>
          <a:endParaRPr lang="fr-FR"/>
        </a:p>
      </dgm:t>
    </dgm:pt>
    <dgm:pt modelId="{A2F3A4FA-6E55-4F84-9968-6FC71651C4A4}">
      <dgm:prSet/>
      <dgm:spPr/>
      <dgm:t>
        <a:bodyPr/>
        <a:lstStyle/>
        <a:p>
          <a:r>
            <a:rPr lang="fr-FR" dirty="0" smtClean="0"/>
            <a:t>11 : aucun </a:t>
          </a:r>
          <a:r>
            <a:rPr lang="fr-FR" dirty="0" err="1" smtClean="0"/>
            <a:t>ttt</a:t>
          </a:r>
          <a:endParaRPr lang="fr-FR" dirty="0"/>
        </a:p>
      </dgm:t>
    </dgm:pt>
    <dgm:pt modelId="{7500F8BA-B572-442C-BB16-9E078BAA6879}" type="parTrans" cxnId="{2593311C-E52D-411A-8EBD-C810E208212C}">
      <dgm:prSet/>
      <dgm:spPr/>
      <dgm:t>
        <a:bodyPr/>
        <a:lstStyle/>
        <a:p>
          <a:endParaRPr lang="fr-FR"/>
        </a:p>
      </dgm:t>
    </dgm:pt>
    <dgm:pt modelId="{7CB81957-E3CA-4ED5-B873-AA088AEF904F}" type="sibTrans" cxnId="{2593311C-E52D-411A-8EBD-C810E208212C}">
      <dgm:prSet/>
      <dgm:spPr/>
      <dgm:t>
        <a:bodyPr/>
        <a:lstStyle/>
        <a:p>
          <a:endParaRPr lang="fr-FR"/>
        </a:p>
      </dgm:t>
    </dgm:pt>
    <dgm:pt modelId="{22FFE03E-8630-475C-A1ED-9541FBD51CF1}">
      <dgm:prSet/>
      <dgm:spPr/>
      <dgm:t>
        <a:bodyPr/>
        <a:lstStyle/>
        <a:p>
          <a:r>
            <a:rPr lang="fr-FR" dirty="0" smtClean="0"/>
            <a:t>3 ATROVENT et/ou </a:t>
          </a:r>
          <a:r>
            <a:rPr lang="el-G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</a:t>
          </a:r>
          <a:r>
            <a:rPr lang="fr-F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fr-FR" dirty="0"/>
        </a:p>
      </dgm:t>
    </dgm:pt>
    <dgm:pt modelId="{8CC55D94-406D-470E-8090-FB96DBA02F8E}" type="parTrans" cxnId="{D923E02F-BF12-4A3C-ACEE-527E8E6E4258}">
      <dgm:prSet/>
      <dgm:spPr/>
      <dgm:t>
        <a:bodyPr/>
        <a:lstStyle/>
        <a:p>
          <a:endParaRPr lang="fr-FR"/>
        </a:p>
      </dgm:t>
    </dgm:pt>
    <dgm:pt modelId="{B1F39E6E-DBB7-43F8-B43D-E744BAE19D6B}" type="sibTrans" cxnId="{D923E02F-BF12-4A3C-ACEE-527E8E6E4258}">
      <dgm:prSet/>
      <dgm:spPr/>
      <dgm:t>
        <a:bodyPr/>
        <a:lstStyle/>
        <a:p>
          <a:endParaRPr lang="fr-FR"/>
        </a:p>
      </dgm:t>
    </dgm:pt>
    <dgm:pt modelId="{EE417E5E-770E-4CA3-AA82-3C31DA929C8E}" type="pres">
      <dgm:prSet presAssocID="{2B2FBED7-222D-4CDE-89ED-89FEECCD51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CEBD632-4AD0-4844-8061-22D3170CAD0E}" type="pres">
      <dgm:prSet presAssocID="{E3585D92-CEEA-4AB0-A325-06DEACFA5D97}" presName="hierRoot1" presStyleCnt="0">
        <dgm:presLayoutVars>
          <dgm:hierBranch val="init"/>
        </dgm:presLayoutVars>
      </dgm:prSet>
      <dgm:spPr/>
    </dgm:pt>
    <dgm:pt modelId="{6EEB0F5C-1DAE-46DF-968D-32173462BD6A}" type="pres">
      <dgm:prSet presAssocID="{E3585D92-CEEA-4AB0-A325-06DEACFA5D97}" presName="rootComposite1" presStyleCnt="0"/>
      <dgm:spPr/>
    </dgm:pt>
    <dgm:pt modelId="{EDF431B4-26F0-4EB4-92BA-224469AC8A59}" type="pres">
      <dgm:prSet presAssocID="{E3585D92-CEEA-4AB0-A325-06DEACFA5D97}" presName="rootText1" presStyleLbl="node0" presStyleIdx="0" presStyleCnt="1" custScaleX="116974" custScaleY="1408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4B60B0-5B10-4C45-8C24-C26BAC4380C9}" type="pres">
      <dgm:prSet presAssocID="{E3585D92-CEEA-4AB0-A325-06DEACFA5D97}" presName="rootConnector1" presStyleLbl="node1" presStyleIdx="0" presStyleCnt="0"/>
      <dgm:spPr/>
      <dgm:t>
        <a:bodyPr/>
        <a:lstStyle/>
        <a:p>
          <a:endParaRPr lang="fr-FR"/>
        </a:p>
      </dgm:t>
    </dgm:pt>
    <dgm:pt modelId="{1FC55E0B-315D-47E3-8CD8-95165B430A60}" type="pres">
      <dgm:prSet presAssocID="{E3585D92-CEEA-4AB0-A325-06DEACFA5D97}" presName="hierChild2" presStyleCnt="0"/>
      <dgm:spPr/>
    </dgm:pt>
    <dgm:pt modelId="{DE706DE5-23D7-4982-AD72-AF485FED83A1}" type="pres">
      <dgm:prSet presAssocID="{AFB999BA-70BC-4B23-8386-F4A12127991A}" presName="Name64" presStyleLbl="parChTrans1D2" presStyleIdx="0" presStyleCnt="2"/>
      <dgm:spPr/>
      <dgm:t>
        <a:bodyPr/>
        <a:lstStyle/>
        <a:p>
          <a:endParaRPr lang="fr-FR"/>
        </a:p>
      </dgm:t>
    </dgm:pt>
    <dgm:pt modelId="{4204F190-6C58-4A0A-9A12-88D0EE16A3EA}" type="pres">
      <dgm:prSet presAssocID="{AA4A8DE9-D33D-4ADB-A5F4-B9C92F601DF8}" presName="hierRoot2" presStyleCnt="0">
        <dgm:presLayoutVars>
          <dgm:hierBranch val="init"/>
        </dgm:presLayoutVars>
      </dgm:prSet>
      <dgm:spPr/>
    </dgm:pt>
    <dgm:pt modelId="{78E5E6BB-BED9-4703-9A2F-E32F0DCB8A37}" type="pres">
      <dgm:prSet presAssocID="{AA4A8DE9-D33D-4ADB-A5F4-B9C92F601DF8}" presName="rootComposite" presStyleCnt="0"/>
      <dgm:spPr/>
    </dgm:pt>
    <dgm:pt modelId="{D56D4E8A-3A14-470F-BD71-3EBB2524FD29}" type="pres">
      <dgm:prSet presAssocID="{AA4A8DE9-D33D-4ADB-A5F4-B9C92F601DF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CF3C9DE-B582-4E70-A820-FA3DA43D0A35}" type="pres">
      <dgm:prSet presAssocID="{AA4A8DE9-D33D-4ADB-A5F4-B9C92F601DF8}" presName="rootConnector" presStyleLbl="node2" presStyleIdx="0" presStyleCnt="2"/>
      <dgm:spPr/>
      <dgm:t>
        <a:bodyPr/>
        <a:lstStyle/>
        <a:p>
          <a:endParaRPr lang="fr-FR"/>
        </a:p>
      </dgm:t>
    </dgm:pt>
    <dgm:pt modelId="{91BCBB85-E9A4-4446-B549-9867B0A39448}" type="pres">
      <dgm:prSet presAssocID="{AA4A8DE9-D33D-4ADB-A5F4-B9C92F601DF8}" presName="hierChild4" presStyleCnt="0"/>
      <dgm:spPr/>
    </dgm:pt>
    <dgm:pt modelId="{C52FAB08-E544-48D2-8085-43DEF8D622BC}" type="pres">
      <dgm:prSet presAssocID="{8849C5BD-BF63-46AC-A333-48B784398643}" presName="Name64" presStyleLbl="parChTrans1D3" presStyleIdx="0" presStyleCnt="4"/>
      <dgm:spPr/>
      <dgm:t>
        <a:bodyPr/>
        <a:lstStyle/>
        <a:p>
          <a:endParaRPr lang="fr-FR"/>
        </a:p>
      </dgm:t>
    </dgm:pt>
    <dgm:pt modelId="{6ADC5718-546B-4EB5-AA9F-6D87B32B5EF4}" type="pres">
      <dgm:prSet presAssocID="{71D4EED0-AC7B-4B11-B6BD-3AA4166731BE}" presName="hierRoot2" presStyleCnt="0">
        <dgm:presLayoutVars>
          <dgm:hierBranch val="init"/>
        </dgm:presLayoutVars>
      </dgm:prSet>
      <dgm:spPr/>
    </dgm:pt>
    <dgm:pt modelId="{AC5F5271-6300-4871-BA2E-F2457935DD6D}" type="pres">
      <dgm:prSet presAssocID="{71D4EED0-AC7B-4B11-B6BD-3AA4166731BE}" presName="rootComposite" presStyleCnt="0"/>
      <dgm:spPr/>
    </dgm:pt>
    <dgm:pt modelId="{0721F99E-4885-4665-932D-138F7A9CF90C}" type="pres">
      <dgm:prSet presAssocID="{71D4EED0-AC7B-4B11-B6BD-3AA4166731BE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6898D5-B73F-4B57-AA0E-91065EA62B75}" type="pres">
      <dgm:prSet presAssocID="{71D4EED0-AC7B-4B11-B6BD-3AA4166731BE}" presName="rootConnector" presStyleLbl="node3" presStyleIdx="0" presStyleCnt="4"/>
      <dgm:spPr/>
      <dgm:t>
        <a:bodyPr/>
        <a:lstStyle/>
        <a:p>
          <a:endParaRPr lang="fr-FR"/>
        </a:p>
      </dgm:t>
    </dgm:pt>
    <dgm:pt modelId="{628AA41E-FC87-4293-BF3E-12F941D9F947}" type="pres">
      <dgm:prSet presAssocID="{71D4EED0-AC7B-4B11-B6BD-3AA4166731BE}" presName="hierChild4" presStyleCnt="0"/>
      <dgm:spPr/>
    </dgm:pt>
    <dgm:pt modelId="{3B3915DB-C459-4624-B619-A3497F58CA6F}" type="pres">
      <dgm:prSet presAssocID="{71D4EED0-AC7B-4B11-B6BD-3AA4166731BE}" presName="hierChild5" presStyleCnt="0"/>
      <dgm:spPr/>
    </dgm:pt>
    <dgm:pt modelId="{4C5D7169-84BF-4FEF-B810-BACDBCA016A6}" type="pres">
      <dgm:prSet presAssocID="{C956A19B-A3BA-4581-945F-8A9A33383AB4}" presName="Name64" presStyleLbl="parChTrans1D3" presStyleIdx="1" presStyleCnt="4"/>
      <dgm:spPr/>
      <dgm:t>
        <a:bodyPr/>
        <a:lstStyle/>
        <a:p>
          <a:endParaRPr lang="fr-FR"/>
        </a:p>
      </dgm:t>
    </dgm:pt>
    <dgm:pt modelId="{4AA7F4BE-87B9-4450-801D-499C4ED8BAD8}" type="pres">
      <dgm:prSet presAssocID="{162DDD22-3620-4725-8BEC-B0CD78E85E64}" presName="hierRoot2" presStyleCnt="0">
        <dgm:presLayoutVars>
          <dgm:hierBranch val="init"/>
        </dgm:presLayoutVars>
      </dgm:prSet>
      <dgm:spPr/>
    </dgm:pt>
    <dgm:pt modelId="{88C2CF6C-6938-49E5-85A0-BC42332656A1}" type="pres">
      <dgm:prSet presAssocID="{162DDD22-3620-4725-8BEC-B0CD78E85E64}" presName="rootComposite" presStyleCnt="0"/>
      <dgm:spPr/>
    </dgm:pt>
    <dgm:pt modelId="{0AC0B94F-3820-4FCC-9223-43EFB8D63CB8}" type="pres">
      <dgm:prSet presAssocID="{162DDD22-3620-4725-8BEC-B0CD78E85E64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7E7F1FE-5102-4E9C-A4C8-A0799B6EFDD6}" type="pres">
      <dgm:prSet presAssocID="{162DDD22-3620-4725-8BEC-B0CD78E85E64}" presName="rootConnector" presStyleLbl="node3" presStyleIdx="1" presStyleCnt="4"/>
      <dgm:spPr/>
      <dgm:t>
        <a:bodyPr/>
        <a:lstStyle/>
        <a:p>
          <a:endParaRPr lang="fr-FR"/>
        </a:p>
      </dgm:t>
    </dgm:pt>
    <dgm:pt modelId="{3474F219-E6B7-4DAB-B282-BDF3323B5EBE}" type="pres">
      <dgm:prSet presAssocID="{162DDD22-3620-4725-8BEC-B0CD78E85E64}" presName="hierChild4" presStyleCnt="0"/>
      <dgm:spPr/>
    </dgm:pt>
    <dgm:pt modelId="{AAB616DC-2AB1-4AB3-A05B-2EE8719ACB68}" type="pres">
      <dgm:prSet presAssocID="{162DDD22-3620-4725-8BEC-B0CD78E85E64}" presName="hierChild5" presStyleCnt="0"/>
      <dgm:spPr/>
    </dgm:pt>
    <dgm:pt modelId="{EB286631-0A09-47C2-9AD1-48C311646A89}" type="pres">
      <dgm:prSet presAssocID="{7500F8BA-B572-442C-BB16-9E078BAA6879}" presName="Name64" presStyleLbl="parChTrans1D3" presStyleIdx="2" presStyleCnt="4"/>
      <dgm:spPr/>
      <dgm:t>
        <a:bodyPr/>
        <a:lstStyle/>
        <a:p>
          <a:endParaRPr lang="fr-FR"/>
        </a:p>
      </dgm:t>
    </dgm:pt>
    <dgm:pt modelId="{A329619A-5850-4B1F-935E-DC2B0D12AAE1}" type="pres">
      <dgm:prSet presAssocID="{A2F3A4FA-6E55-4F84-9968-6FC71651C4A4}" presName="hierRoot2" presStyleCnt="0">
        <dgm:presLayoutVars>
          <dgm:hierBranch val="init"/>
        </dgm:presLayoutVars>
      </dgm:prSet>
      <dgm:spPr/>
    </dgm:pt>
    <dgm:pt modelId="{A1FA7D54-7724-491E-8A66-B86A2F872AF6}" type="pres">
      <dgm:prSet presAssocID="{A2F3A4FA-6E55-4F84-9968-6FC71651C4A4}" presName="rootComposite" presStyleCnt="0"/>
      <dgm:spPr/>
    </dgm:pt>
    <dgm:pt modelId="{C167AEC3-5E5C-4770-8C96-B7A08D0EF933}" type="pres">
      <dgm:prSet presAssocID="{A2F3A4FA-6E55-4F84-9968-6FC71651C4A4}" presName="rootText" presStyleLbl="node3" presStyleIdx="2" presStyleCnt="4" custLinFactNeighborX="408" custLinFactNeighborY="-401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DD9E784-E399-4C32-8DFA-DB618EC14D30}" type="pres">
      <dgm:prSet presAssocID="{A2F3A4FA-6E55-4F84-9968-6FC71651C4A4}" presName="rootConnector" presStyleLbl="node3" presStyleIdx="2" presStyleCnt="4"/>
      <dgm:spPr/>
      <dgm:t>
        <a:bodyPr/>
        <a:lstStyle/>
        <a:p>
          <a:endParaRPr lang="fr-FR"/>
        </a:p>
      </dgm:t>
    </dgm:pt>
    <dgm:pt modelId="{25D2ECA8-5DAA-445C-86D6-BD7DA65B72BD}" type="pres">
      <dgm:prSet presAssocID="{A2F3A4FA-6E55-4F84-9968-6FC71651C4A4}" presName="hierChild4" presStyleCnt="0"/>
      <dgm:spPr/>
    </dgm:pt>
    <dgm:pt modelId="{BD65CA05-D425-4812-B2BB-7D954B170AC1}" type="pres">
      <dgm:prSet presAssocID="{A2F3A4FA-6E55-4F84-9968-6FC71651C4A4}" presName="hierChild5" presStyleCnt="0"/>
      <dgm:spPr/>
    </dgm:pt>
    <dgm:pt modelId="{0F5792B0-6797-4B72-8361-62D29C98B046}" type="pres">
      <dgm:prSet presAssocID="{8CC55D94-406D-470E-8090-FB96DBA02F8E}" presName="Name64" presStyleLbl="parChTrans1D3" presStyleIdx="3" presStyleCnt="4"/>
      <dgm:spPr/>
      <dgm:t>
        <a:bodyPr/>
        <a:lstStyle/>
        <a:p>
          <a:endParaRPr lang="fr-FR"/>
        </a:p>
      </dgm:t>
    </dgm:pt>
    <dgm:pt modelId="{F939FE1A-5F1E-4A09-9CD1-96A14865075F}" type="pres">
      <dgm:prSet presAssocID="{22FFE03E-8630-475C-A1ED-9541FBD51CF1}" presName="hierRoot2" presStyleCnt="0">
        <dgm:presLayoutVars>
          <dgm:hierBranch val="init"/>
        </dgm:presLayoutVars>
      </dgm:prSet>
      <dgm:spPr/>
    </dgm:pt>
    <dgm:pt modelId="{231310C5-6E19-473D-A593-AAFF56FDD011}" type="pres">
      <dgm:prSet presAssocID="{22FFE03E-8630-475C-A1ED-9541FBD51CF1}" presName="rootComposite" presStyleCnt="0"/>
      <dgm:spPr/>
    </dgm:pt>
    <dgm:pt modelId="{8B6997FF-6E5B-4F26-A299-CDC26F60C63E}" type="pres">
      <dgm:prSet presAssocID="{22FFE03E-8630-475C-A1ED-9541FBD51CF1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60605D7-812F-4313-8E51-CF04AB49D590}" type="pres">
      <dgm:prSet presAssocID="{22FFE03E-8630-475C-A1ED-9541FBD51CF1}" presName="rootConnector" presStyleLbl="node3" presStyleIdx="3" presStyleCnt="4"/>
      <dgm:spPr/>
      <dgm:t>
        <a:bodyPr/>
        <a:lstStyle/>
        <a:p>
          <a:endParaRPr lang="fr-FR"/>
        </a:p>
      </dgm:t>
    </dgm:pt>
    <dgm:pt modelId="{77A814A8-F09A-4AEF-9FA2-13819B3DB175}" type="pres">
      <dgm:prSet presAssocID="{22FFE03E-8630-475C-A1ED-9541FBD51CF1}" presName="hierChild4" presStyleCnt="0"/>
      <dgm:spPr/>
    </dgm:pt>
    <dgm:pt modelId="{471EFA75-D8E8-4EA9-9946-0141D1161310}" type="pres">
      <dgm:prSet presAssocID="{22FFE03E-8630-475C-A1ED-9541FBD51CF1}" presName="hierChild5" presStyleCnt="0"/>
      <dgm:spPr/>
    </dgm:pt>
    <dgm:pt modelId="{6C6A5A9B-E8B2-43BA-BA0C-3C3ED21FF0A5}" type="pres">
      <dgm:prSet presAssocID="{AA4A8DE9-D33D-4ADB-A5F4-B9C92F601DF8}" presName="hierChild5" presStyleCnt="0"/>
      <dgm:spPr/>
    </dgm:pt>
    <dgm:pt modelId="{5ABA0B29-C65D-41DD-A233-BD9974747023}" type="pres">
      <dgm:prSet presAssocID="{BD065A53-1192-42A1-92A7-37FD07E6A466}" presName="Name64" presStyleLbl="parChTrans1D2" presStyleIdx="1" presStyleCnt="2"/>
      <dgm:spPr/>
      <dgm:t>
        <a:bodyPr/>
        <a:lstStyle/>
        <a:p>
          <a:endParaRPr lang="fr-FR"/>
        </a:p>
      </dgm:t>
    </dgm:pt>
    <dgm:pt modelId="{266CE24B-EA33-4FA0-B78A-19780E43D391}" type="pres">
      <dgm:prSet presAssocID="{09F487E2-2454-4700-BCF4-CA64DD5DD0CD}" presName="hierRoot2" presStyleCnt="0">
        <dgm:presLayoutVars>
          <dgm:hierBranch val="init"/>
        </dgm:presLayoutVars>
      </dgm:prSet>
      <dgm:spPr/>
    </dgm:pt>
    <dgm:pt modelId="{3E897CF4-BB91-44F6-9B62-AA240EB92442}" type="pres">
      <dgm:prSet presAssocID="{09F487E2-2454-4700-BCF4-CA64DD5DD0CD}" presName="rootComposite" presStyleCnt="0"/>
      <dgm:spPr/>
    </dgm:pt>
    <dgm:pt modelId="{BA5FB789-03B7-4CE8-9BCD-E4DCF26D0E09}" type="pres">
      <dgm:prSet presAssocID="{09F487E2-2454-4700-BCF4-CA64DD5DD0C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C698F2F-FA25-49DF-8E3B-8BDC42BE1418}" type="pres">
      <dgm:prSet presAssocID="{09F487E2-2454-4700-BCF4-CA64DD5DD0CD}" presName="rootConnector" presStyleLbl="node2" presStyleIdx="1" presStyleCnt="2"/>
      <dgm:spPr/>
      <dgm:t>
        <a:bodyPr/>
        <a:lstStyle/>
        <a:p>
          <a:endParaRPr lang="fr-FR"/>
        </a:p>
      </dgm:t>
    </dgm:pt>
    <dgm:pt modelId="{116F8417-E746-402A-B327-655C84A51BC2}" type="pres">
      <dgm:prSet presAssocID="{09F487E2-2454-4700-BCF4-CA64DD5DD0CD}" presName="hierChild4" presStyleCnt="0"/>
      <dgm:spPr/>
    </dgm:pt>
    <dgm:pt modelId="{2144DDF6-26BC-4FF5-9D12-48808ACAAFBC}" type="pres">
      <dgm:prSet presAssocID="{09F487E2-2454-4700-BCF4-CA64DD5DD0CD}" presName="hierChild5" presStyleCnt="0"/>
      <dgm:spPr/>
    </dgm:pt>
    <dgm:pt modelId="{4CB5B41B-592E-4F0A-A117-ED476F6CE0CA}" type="pres">
      <dgm:prSet presAssocID="{E3585D92-CEEA-4AB0-A325-06DEACFA5D97}" presName="hierChild3" presStyleCnt="0"/>
      <dgm:spPr/>
    </dgm:pt>
  </dgm:ptLst>
  <dgm:cxnLst>
    <dgm:cxn modelId="{79F873AF-0118-4832-93D9-D40814B2CA7D}" type="presOf" srcId="{71D4EED0-AC7B-4B11-B6BD-3AA4166731BE}" destId="{C76898D5-B73F-4B57-AA0E-91065EA62B75}" srcOrd="1" destOrd="0" presId="urn:microsoft.com/office/officeart/2009/3/layout/HorizontalOrganizationChart"/>
    <dgm:cxn modelId="{1E788BC7-FA65-4595-A310-A5CEC6D14ADB}" type="presOf" srcId="{7500F8BA-B572-442C-BB16-9E078BAA6879}" destId="{EB286631-0A09-47C2-9AD1-48C311646A89}" srcOrd="0" destOrd="0" presId="urn:microsoft.com/office/officeart/2009/3/layout/HorizontalOrganizationChart"/>
    <dgm:cxn modelId="{2593311C-E52D-411A-8EBD-C810E208212C}" srcId="{AA4A8DE9-D33D-4ADB-A5F4-B9C92F601DF8}" destId="{A2F3A4FA-6E55-4F84-9968-6FC71651C4A4}" srcOrd="2" destOrd="0" parTransId="{7500F8BA-B572-442C-BB16-9E078BAA6879}" sibTransId="{7CB81957-E3CA-4ED5-B873-AA088AEF904F}"/>
    <dgm:cxn modelId="{CEC68ADE-A2D1-46BE-A043-4E2A8F31BA60}" srcId="{E3585D92-CEEA-4AB0-A325-06DEACFA5D97}" destId="{AA4A8DE9-D33D-4ADB-A5F4-B9C92F601DF8}" srcOrd="0" destOrd="0" parTransId="{AFB999BA-70BC-4B23-8386-F4A12127991A}" sibTransId="{97A367C2-C46C-4973-A4AA-B10CCDA5A146}"/>
    <dgm:cxn modelId="{67571AFC-59D2-44B4-8DD7-0C26B5F3C230}" type="presOf" srcId="{162DDD22-3620-4725-8BEC-B0CD78E85E64}" destId="{0AC0B94F-3820-4FCC-9223-43EFB8D63CB8}" srcOrd="0" destOrd="0" presId="urn:microsoft.com/office/officeart/2009/3/layout/HorizontalOrganizationChart"/>
    <dgm:cxn modelId="{73766ADC-3C0E-4CB8-A607-EFBFA3976915}" srcId="{AA4A8DE9-D33D-4ADB-A5F4-B9C92F601DF8}" destId="{71D4EED0-AC7B-4B11-B6BD-3AA4166731BE}" srcOrd="0" destOrd="0" parTransId="{8849C5BD-BF63-46AC-A333-48B784398643}" sibTransId="{427577AC-F244-4C5D-A7AE-0A5E8915D714}"/>
    <dgm:cxn modelId="{D890F166-C574-4AB4-B9C0-26474D4FFFBB}" type="presOf" srcId="{E3585D92-CEEA-4AB0-A325-06DEACFA5D97}" destId="{CC4B60B0-5B10-4C45-8C24-C26BAC4380C9}" srcOrd="1" destOrd="0" presId="urn:microsoft.com/office/officeart/2009/3/layout/HorizontalOrganizationChart"/>
    <dgm:cxn modelId="{212E74CE-AB36-4529-AC6A-A46FFC571297}" type="presOf" srcId="{AA4A8DE9-D33D-4ADB-A5F4-B9C92F601DF8}" destId="{D56D4E8A-3A14-470F-BD71-3EBB2524FD29}" srcOrd="0" destOrd="0" presId="urn:microsoft.com/office/officeart/2009/3/layout/HorizontalOrganizationChart"/>
    <dgm:cxn modelId="{792A7E5D-458D-4CF4-88BE-2F6103E0101A}" type="presOf" srcId="{09F487E2-2454-4700-BCF4-CA64DD5DD0CD}" destId="{BA5FB789-03B7-4CE8-9BCD-E4DCF26D0E09}" srcOrd="0" destOrd="0" presId="urn:microsoft.com/office/officeart/2009/3/layout/HorizontalOrganizationChart"/>
    <dgm:cxn modelId="{87C1B14F-2EE5-440F-920F-C992CF4E35E2}" srcId="{2B2FBED7-222D-4CDE-89ED-89FEECCD515D}" destId="{E3585D92-CEEA-4AB0-A325-06DEACFA5D97}" srcOrd="0" destOrd="0" parTransId="{B300F3AB-7A0B-414E-AF94-86088C69F9F3}" sibTransId="{B65A6EAF-689B-452B-9E39-CA99A45976B8}"/>
    <dgm:cxn modelId="{56980450-675F-4D9D-B100-E9AA99685642}" srcId="{AA4A8DE9-D33D-4ADB-A5F4-B9C92F601DF8}" destId="{162DDD22-3620-4725-8BEC-B0CD78E85E64}" srcOrd="1" destOrd="0" parTransId="{C956A19B-A3BA-4581-945F-8A9A33383AB4}" sibTransId="{2BFAFC95-F56D-4A97-90A6-ECB1311D3B62}"/>
    <dgm:cxn modelId="{D923E02F-BF12-4A3C-ACEE-527E8E6E4258}" srcId="{AA4A8DE9-D33D-4ADB-A5F4-B9C92F601DF8}" destId="{22FFE03E-8630-475C-A1ED-9541FBD51CF1}" srcOrd="3" destOrd="0" parTransId="{8CC55D94-406D-470E-8090-FB96DBA02F8E}" sibTransId="{B1F39E6E-DBB7-43F8-B43D-E744BAE19D6B}"/>
    <dgm:cxn modelId="{FE4B7C04-6194-456A-8CBE-C79A8F0C45F1}" type="presOf" srcId="{BD065A53-1192-42A1-92A7-37FD07E6A466}" destId="{5ABA0B29-C65D-41DD-A233-BD9974747023}" srcOrd="0" destOrd="0" presId="urn:microsoft.com/office/officeart/2009/3/layout/HorizontalOrganizationChart"/>
    <dgm:cxn modelId="{E625F5C9-9944-442B-B60C-1C74403A6070}" type="presOf" srcId="{8849C5BD-BF63-46AC-A333-48B784398643}" destId="{C52FAB08-E544-48D2-8085-43DEF8D622BC}" srcOrd="0" destOrd="0" presId="urn:microsoft.com/office/officeart/2009/3/layout/HorizontalOrganizationChart"/>
    <dgm:cxn modelId="{04043154-783A-4174-9CCF-665F59DB85CB}" type="presOf" srcId="{C956A19B-A3BA-4581-945F-8A9A33383AB4}" destId="{4C5D7169-84BF-4FEF-B810-BACDBCA016A6}" srcOrd="0" destOrd="0" presId="urn:microsoft.com/office/officeart/2009/3/layout/HorizontalOrganizationChart"/>
    <dgm:cxn modelId="{E08BF842-B41E-4D89-9174-362E59C28CA4}" type="presOf" srcId="{8CC55D94-406D-470E-8090-FB96DBA02F8E}" destId="{0F5792B0-6797-4B72-8361-62D29C98B046}" srcOrd="0" destOrd="0" presId="urn:microsoft.com/office/officeart/2009/3/layout/HorizontalOrganizationChart"/>
    <dgm:cxn modelId="{C5E73327-6B72-4F8F-AC26-8A122CB8AE17}" type="presOf" srcId="{22FFE03E-8630-475C-A1ED-9541FBD51CF1}" destId="{660605D7-812F-4313-8E51-CF04AB49D590}" srcOrd="1" destOrd="0" presId="urn:microsoft.com/office/officeart/2009/3/layout/HorizontalOrganizationChart"/>
    <dgm:cxn modelId="{103668E0-F989-4633-AE75-BB330BB03CEB}" type="presOf" srcId="{22FFE03E-8630-475C-A1ED-9541FBD51CF1}" destId="{8B6997FF-6E5B-4F26-A299-CDC26F60C63E}" srcOrd="0" destOrd="0" presId="urn:microsoft.com/office/officeart/2009/3/layout/HorizontalOrganizationChart"/>
    <dgm:cxn modelId="{8DC4B246-0262-4154-B81E-D8666191991E}" srcId="{E3585D92-CEEA-4AB0-A325-06DEACFA5D97}" destId="{09F487E2-2454-4700-BCF4-CA64DD5DD0CD}" srcOrd="1" destOrd="0" parTransId="{BD065A53-1192-42A1-92A7-37FD07E6A466}" sibTransId="{EAE5E2C4-EBEA-4B97-B182-7FF6504EB66D}"/>
    <dgm:cxn modelId="{BC218308-4243-4726-86BD-AC2B47B75BBE}" type="presOf" srcId="{A2F3A4FA-6E55-4F84-9968-6FC71651C4A4}" destId="{CDD9E784-E399-4C32-8DFA-DB618EC14D30}" srcOrd="1" destOrd="0" presId="urn:microsoft.com/office/officeart/2009/3/layout/HorizontalOrganizationChart"/>
    <dgm:cxn modelId="{4BAD5A41-311C-4D27-AB5D-4D7A46F3ABB6}" type="presOf" srcId="{162DDD22-3620-4725-8BEC-B0CD78E85E64}" destId="{07E7F1FE-5102-4E9C-A4C8-A0799B6EFDD6}" srcOrd="1" destOrd="0" presId="urn:microsoft.com/office/officeart/2009/3/layout/HorizontalOrganizationChart"/>
    <dgm:cxn modelId="{8D0F3553-49DB-426B-A3BF-F30A9EE2C478}" type="presOf" srcId="{AA4A8DE9-D33D-4ADB-A5F4-B9C92F601DF8}" destId="{4CF3C9DE-B582-4E70-A820-FA3DA43D0A35}" srcOrd="1" destOrd="0" presId="urn:microsoft.com/office/officeart/2009/3/layout/HorizontalOrganizationChart"/>
    <dgm:cxn modelId="{75244940-3FF1-4434-AB84-D85B48CF8E29}" type="presOf" srcId="{A2F3A4FA-6E55-4F84-9968-6FC71651C4A4}" destId="{C167AEC3-5E5C-4770-8C96-B7A08D0EF933}" srcOrd="0" destOrd="0" presId="urn:microsoft.com/office/officeart/2009/3/layout/HorizontalOrganizationChart"/>
    <dgm:cxn modelId="{0E804AC9-C5AD-445F-AE1D-DD6E844771D2}" type="presOf" srcId="{AFB999BA-70BC-4B23-8386-F4A12127991A}" destId="{DE706DE5-23D7-4982-AD72-AF485FED83A1}" srcOrd="0" destOrd="0" presId="urn:microsoft.com/office/officeart/2009/3/layout/HorizontalOrganizationChart"/>
    <dgm:cxn modelId="{C7C4AA08-0DFE-4EC5-9520-42C738C01755}" type="presOf" srcId="{09F487E2-2454-4700-BCF4-CA64DD5DD0CD}" destId="{2C698F2F-FA25-49DF-8E3B-8BDC42BE1418}" srcOrd="1" destOrd="0" presId="urn:microsoft.com/office/officeart/2009/3/layout/HorizontalOrganizationChart"/>
    <dgm:cxn modelId="{DF48D4D9-C373-4E94-8AB0-23D2B363965E}" type="presOf" srcId="{E3585D92-CEEA-4AB0-A325-06DEACFA5D97}" destId="{EDF431B4-26F0-4EB4-92BA-224469AC8A59}" srcOrd="0" destOrd="0" presId="urn:microsoft.com/office/officeart/2009/3/layout/HorizontalOrganizationChart"/>
    <dgm:cxn modelId="{EF53DB92-5B0A-40F9-8B42-1A49263A1961}" type="presOf" srcId="{71D4EED0-AC7B-4B11-B6BD-3AA4166731BE}" destId="{0721F99E-4885-4665-932D-138F7A9CF90C}" srcOrd="0" destOrd="0" presId="urn:microsoft.com/office/officeart/2009/3/layout/HorizontalOrganizationChart"/>
    <dgm:cxn modelId="{0FB867D1-917E-4EF5-8BAD-6E483C347054}" type="presOf" srcId="{2B2FBED7-222D-4CDE-89ED-89FEECCD515D}" destId="{EE417E5E-770E-4CA3-AA82-3C31DA929C8E}" srcOrd="0" destOrd="0" presId="urn:microsoft.com/office/officeart/2009/3/layout/HorizontalOrganizationChart"/>
    <dgm:cxn modelId="{D6B6FB73-F355-49EB-857F-E2B6176ADC6D}" type="presParOf" srcId="{EE417E5E-770E-4CA3-AA82-3C31DA929C8E}" destId="{ECEBD632-4AD0-4844-8061-22D3170CAD0E}" srcOrd="0" destOrd="0" presId="urn:microsoft.com/office/officeart/2009/3/layout/HorizontalOrganizationChart"/>
    <dgm:cxn modelId="{B8BE5535-3750-44E2-B608-16F69A5BAE9B}" type="presParOf" srcId="{ECEBD632-4AD0-4844-8061-22D3170CAD0E}" destId="{6EEB0F5C-1DAE-46DF-968D-32173462BD6A}" srcOrd="0" destOrd="0" presId="urn:microsoft.com/office/officeart/2009/3/layout/HorizontalOrganizationChart"/>
    <dgm:cxn modelId="{D9541EC2-D9B1-4283-9BD6-72545E54B414}" type="presParOf" srcId="{6EEB0F5C-1DAE-46DF-968D-32173462BD6A}" destId="{EDF431B4-26F0-4EB4-92BA-224469AC8A59}" srcOrd="0" destOrd="0" presId="urn:microsoft.com/office/officeart/2009/3/layout/HorizontalOrganizationChart"/>
    <dgm:cxn modelId="{B4499520-E58F-4503-AFEF-C6B47DFFA847}" type="presParOf" srcId="{6EEB0F5C-1DAE-46DF-968D-32173462BD6A}" destId="{CC4B60B0-5B10-4C45-8C24-C26BAC4380C9}" srcOrd="1" destOrd="0" presId="urn:microsoft.com/office/officeart/2009/3/layout/HorizontalOrganizationChart"/>
    <dgm:cxn modelId="{18D52AE0-1BDC-4A6C-A77D-4163F53AB91D}" type="presParOf" srcId="{ECEBD632-4AD0-4844-8061-22D3170CAD0E}" destId="{1FC55E0B-315D-47E3-8CD8-95165B430A60}" srcOrd="1" destOrd="0" presId="urn:microsoft.com/office/officeart/2009/3/layout/HorizontalOrganizationChart"/>
    <dgm:cxn modelId="{2CCEA9B8-8E20-452A-845C-828B3DB022F0}" type="presParOf" srcId="{1FC55E0B-315D-47E3-8CD8-95165B430A60}" destId="{DE706DE5-23D7-4982-AD72-AF485FED83A1}" srcOrd="0" destOrd="0" presId="urn:microsoft.com/office/officeart/2009/3/layout/HorizontalOrganizationChart"/>
    <dgm:cxn modelId="{3340B687-AC24-4C21-804A-C6BB45DD4A87}" type="presParOf" srcId="{1FC55E0B-315D-47E3-8CD8-95165B430A60}" destId="{4204F190-6C58-4A0A-9A12-88D0EE16A3EA}" srcOrd="1" destOrd="0" presId="urn:microsoft.com/office/officeart/2009/3/layout/HorizontalOrganizationChart"/>
    <dgm:cxn modelId="{DB601A3C-CDDB-44DB-B2B6-10DC2C83189F}" type="presParOf" srcId="{4204F190-6C58-4A0A-9A12-88D0EE16A3EA}" destId="{78E5E6BB-BED9-4703-9A2F-E32F0DCB8A37}" srcOrd="0" destOrd="0" presId="urn:microsoft.com/office/officeart/2009/3/layout/HorizontalOrganizationChart"/>
    <dgm:cxn modelId="{6F7C898D-B8DA-400F-B597-DA59747DF460}" type="presParOf" srcId="{78E5E6BB-BED9-4703-9A2F-E32F0DCB8A37}" destId="{D56D4E8A-3A14-470F-BD71-3EBB2524FD29}" srcOrd="0" destOrd="0" presId="urn:microsoft.com/office/officeart/2009/3/layout/HorizontalOrganizationChart"/>
    <dgm:cxn modelId="{1740E391-933A-4A76-8CD9-E3F1A59654DE}" type="presParOf" srcId="{78E5E6BB-BED9-4703-9A2F-E32F0DCB8A37}" destId="{4CF3C9DE-B582-4E70-A820-FA3DA43D0A35}" srcOrd="1" destOrd="0" presId="urn:microsoft.com/office/officeart/2009/3/layout/HorizontalOrganizationChart"/>
    <dgm:cxn modelId="{5AF1E309-80A0-4992-9679-914B7961192B}" type="presParOf" srcId="{4204F190-6C58-4A0A-9A12-88D0EE16A3EA}" destId="{91BCBB85-E9A4-4446-B549-9867B0A39448}" srcOrd="1" destOrd="0" presId="urn:microsoft.com/office/officeart/2009/3/layout/HorizontalOrganizationChart"/>
    <dgm:cxn modelId="{4A5573D5-F466-4535-B426-54E9F570248F}" type="presParOf" srcId="{91BCBB85-E9A4-4446-B549-9867B0A39448}" destId="{C52FAB08-E544-48D2-8085-43DEF8D622BC}" srcOrd="0" destOrd="0" presId="urn:microsoft.com/office/officeart/2009/3/layout/HorizontalOrganizationChart"/>
    <dgm:cxn modelId="{E6B07D3A-40F9-4F10-8D8C-0013916861A3}" type="presParOf" srcId="{91BCBB85-E9A4-4446-B549-9867B0A39448}" destId="{6ADC5718-546B-4EB5-AA9F-6D87B32B5EF4}" srcOrd="1" destOrd="0" presId="urn:microsoft.com/office/officeart/2009/3/layout/HorizontalOrganizationChart"/>
    <dgm:cxn modelId="{7AB74FDB-4B1B-48E5-8F7D-C777DB8DF5E4}" type="presParOf" srcId="{6ADC5718-546B-4EB5-AA9F-6D87B32B5EF4}" destId="{AC5F5271-6300-4871-BA2E-F2457935DD6D}" srcOrd="0" destOrd="0" presId="urn:microsoft.com/office/officeart/2009/3/layout/HorizontalOrganizationChart"/>
    <dgm:cxn modelId="{987EB4A4-67ED-4041-90DC-4C6A177E8DA3}" type="presParOf" srcId="{AC5F5271-6300-4871-BA2E-F2457935DD6D}" destId="{0721F99E-4885-4665-932D-138F7A9CF90C}" srcOrd="0" destOrd="0" presId="urn:microsoft.com/office/officeart/2009/3/layout/HorizontalOrganizationChart"/>
    <dgm:cxn modelId="{66628DA4-0491-4CAB-8223-1EE5C59BAAC2}" type="presParOf" srcId="{AC5F5271-6300-4871-BA2E-F2457935DD6D}" destId="{C76898D5-B73F-4B57-AA0E-91065EA62B75}" srcOrd="1" destOrd="0" presId="urn:microsoft.com/office/officeart/2009/3/layout/HorizontalOrganizationChart"/>
    <dgm:cxn modelId="{D231E696-E189-44A8-9B6B-60659E953BB2}" type="presParOf" srcId="{6ADC5718-546B-4EB5-AA9F-6D87B32B5EF4}" destId="{628AA41E-FC87-4293-BF3E-12F941D9F947}" srcOrd="1" destOrd="0" presId="urn:microsoft.com/office/officeart/2009/3/layout/HorizontalOrganizationChart"/>
    <dgm:cxn modelId="{228E2CDB-132E-4971-B538-EFBD49A9AD65}" type="presParOf" srcId="{6ADC5718-546B-4EB5-AA9F-6D87B32B5EF4}" destId="{3B3915DB-C459-4624-B619-A3497F58CA6F}" srcOrd="2" destOrd="0" presId="urn:microsoft.com/office/officeart/2009/3/layout/HorizontalOrganizationChart"/>
    <dgm:cxn modelId="{56776A6C-3809-4F9D-9EAB-92473C6BD587}" type="presParOf" srcId="{91BCBB85-E9A4-4446-B549-9867B0A39448}" destId="{4C5D7169-84BF-4FEF-B810-BACDBCA016A6}" srcOrd="2" destOrd="0" presId="urn:microsoft.com/office/officeart/2009/3/layout/HorizontalOrganizationChart"/>
    <dgm:cxn modelId="{4FA8613F-D8C1-4329-AFA3-6FDCE637C96A}" type="presParOf" srcId="{91BCBB85-E9A4-4446-B549-9867B0A39448}" destId="{4AA7F4BE-87B9-4450-801D-499C4ED8BAD8}" srcOrd="3" destOrd="0" presId="urn:microsoft.com/office/officeart/2009/3/layout/HorizontalOrganizationChart"/>
    <dgm:cxn modelId="{A4DC0C39-BD2F-41A8-A8A8-C2C29D5512DA}" type="presParOf" srcId="{4AA7F4BE-87B9-4450-801D-499C4ED8BAD8}" destId="{88C2CF6C-6938-49E5-85A0-BC42332656A1}" srcOrd="0" destOrd="0" presId="urn:microsoft.com/office/officeart/2009/3/layout/HorizontalOrganizationChart"/>
    <dgm:cxn modelId="{52F6A227-38F5-4226-8A36-0431164FE24B}" type="presParOf" srcId="{88C2CF6C-6938-49E5-85A0-BC42332656A1}" destId="{0AC0B94F-3820-4FCC-9223-43EFB8D63CB8}" srcOrd="0" destOrd="0" presId="urn:microsoft.com/office/officeart/2009/3/layout/HorizontalOrganizationChart"/>
    <dgm:cxn modelId="{2955AC5B-282A-472E-A55F-5FEDF0EBEE86}" type="presParOf" srcId="{88C2CF6C-6938-49E5-85A0-BC42332656A1}" destId="{07E7F1FE-5102-4E9C-A4C8-A0799B6EFDD6}" srcOrd="1" destOrd="0" presId="urn:microsoft.com/office/officeart/2009/3/layout/HorizontalOrganizationChart"/>
    <dgm:cxn modelId="{475BB6BD-534B-4054-BBE1-92CB0E8D2DF9}" type="presParOf" srcId="{4AA7F4BE-87B9-4450-801D-499C4ED8BAD8}" destId="{3474F219-E6B7-4DAB-B282-BDF3323B5EBE}" srcOrd="1" destOrd="0" presId="urn:microsoft.com/office/officeart/2009/3/layout/HorizontalOrganizationChart"/>
    <dgm:cxn modelId="{7C5EA696-BEF6-4C64-B31C-538377788A83}" type="presParOf" srcId="{4AA7F4BE-87B9-4450-801D-499C4ED8BAD8}" destId="{AAB616DC-2AB1-4AB3-A05B-2EE8719ACB68}" srcOrd="2" destOrd="0" presId="urn:microsoft.com/office/officeart/2009/3/layout/HorizontalOrganizationChart"/>
    <dgm:cxn modelId="{1F410567-0256-463F-A37B-46E240ABB0AF}" type="presParOf" srcId="{91BCBB85-E9A4-4446-B549-9867B0A39448}" destId="{EB286631-0A09-47C2-9AD1-48C311646A89}" srcOrd="4" destOrd="0" presId="urn:microsoft.com/office/officeart/2009/3/layout/HorizontalOrganizationChart"/>
    <dgm:cxn modelId="{D2E2DC54-6B34-408C-8E37-4473E50771CF}" type="presParOf" srcId="{91BCBB85-E9A4-4446-B549-9867B0A39448}" destId="{A329619A-5850-4B1F-935E-DC2B0D12AAE1}" srcOrd="5" destOrd="0" presId="urn:microsoft.com/office/officeart/2009/3/layout/HorizontalOrganizationChart"/>
    <dgm:cxn modelId="{CD67999B-0E7B-4037-A8DA-FAAF526151A4}" type="presParOf" srcId="{A329619A-5850-4B1F-935E-DC2B0D12AAE1}" destId="{A1FA7D54-7724-491E-8A66-B86A2F872AF6}" srcOrd="0" destOrd="0" presId="urn:microsoft.com/office/officeart/2009/3/layout/HorizontalOrganizationChart"/>
    <dgm:cxn modelId="{67F3D711-005E-45DF-A224-2A33BA39CDF1}" type="presParOf" srcId="{A1FA7D54-7724-491E-8A66-B86A2F872AF6}" destId="{C167AEC3-5E5C-4770-8C96-B7A08D0EF933}" srcOrd="0" destOrd="0" presId="urn:microsoft.com/office/officeart/2009/3/layout/HorizontalOrganizationChart"/>
    <dgm:cxn modelId="{38053842-8449-4AC7-B8FB-81A8B6FD49D3}" type="presParOf" srcId="{A1FA7D54-7724-491E-8A66-B86A2F872AF6}" destId="{CDD9E784-E399-4C32-8DFA-DB618EC14D30}" srcOrd="1" destOrd="0" presId="urn:microsoft.com/office/officeart/2009/3/layout/HorizontalOrganizationChart"/>
    <dgm:cxn modelId="{26506B5C-AAEF-47F4-80DD-6C1499B74FC0}" type="presParOf" srcId="{A329619A-5850-4B1F-935E-DC2B0D12AAE1}" destId="{25D2ECA8-5DAA-445C-86D6-BD7DA65B72BD}" srcOrd="1" destOrd="0" presId="urn:microsoft.com/office/officeart/2009/3/layout/HorizontalOrganizationChart"/>
    <dgm:cxn modelId="{D2FA5565-E216-4E7D-99CA-FC69690F948D}" type="presParOf" srcId="{A329619A-5850-4B1F-935E-DC2B0D12AAE1}" destId="{BD65CA05-D425-4812-B2BB-7D954B170AC1}" srcOrd="2" destOrd="0" presId="urn:microsoft.com/office/officeart/2009/3/layout/HorizontalOrganizationChart"/>
    <dgm:cxn modelId="{A401CE93-A624-4F36-B85F-4B02CB74A565}" type="presParOf" srcId="{91BCBB85-E9A4-4446-B549-9867B0A39448}" destId="{0F5792B0-6797-4B72-8361-62D29C98B046}" srcOrd="6" destOrd="0" presId="urn:microsoft.com/office/officeart/2009/3/layout/HorizontalOrganizationChart"/>
    <dgm:cxn modelId="{77C6040A-7D7D-410A-B3CD-3BE462FF602F}" type="presParOf" srcId="{91BCBB85-E9A4-4446-B549-9867B0A39448}" destId="{F939FE1A-5F1E-4A09-9CD1-96A14865075F}" srcOrd="7" destOrd="0" presId="urn:microsoft.com/office/officeart/2009/3/layout/HorizontalOrganizationChart"/>
    <dgm:cxn modelId="{439F1A96-5191-4578-8EDE-6B87FA72BB03}" type="presParOf" srcId="{F939FE1A-5F1E-4A09-9CD1-96A14865075F}" destId="{231310C5-6E19-473D-A593-AAFF56FDD011}" srcOrd="0" destOrd="0" presId="urn:microsoft.com/office/officeart/2009/3/layout/HorizontalOrganizationChart"/>
    <dgm:cxn modelId="{00979FCD-C2E7-418E-A808-48539CA866E5}" type="presParOf" srcId="{231310C5-6E19-473D-A593-AAFF56FDD011}" destId="{8B6997FF-6E5B-4F26-A299-CDC26F60C63E}" srcOrd="0" destOrd="0" presId="urn:microsoft.com/office/officeart/2009/3/layout/HorizontalOrganizationChart"/>
    <dgm:cxn modelId="{EF44955D-C726-4262-8C4E-82E1411D4A8B}" type="presParOf" srcId="{231310C5-6E19-473D-A593-AAFF56FDD011}" destId="{660605D7-812F-4313-8E51-CF04AB49D590}" srcOrd="1" destOrd="0" presId="urn:microsoft.com/office/officeart/2009/3/layout/HorizontalOrganizationChart"/>
    <dgm:cxn modelId="{5B293D38-5ACC-4937-9F91-361B2F7B3008}" type="presParOf" srcId="{F939FE1A-5F1E-4A09-9CD1-96A14865075F}" destId="{77A814A8-F09A-4AEF-9FA2-13819B3DB175}" srcOrd="1" destOrd="0" presId="urn:microsoft.com/office/officeart/2009/3/layout/HorizontalOrganizationChart"/>
    <dgm:cxn modelId="{D2282BC7-61E0-4443-AE8B-C4994EE34142}" type="presParOf" srcId="{F939FE1A-5F1E-4A09-9CD1-96A14865075F}" destId="{471EFA75-D8E8-4EA9-9946-0141D1161310}" srcOrd="2" destOrd="0" presId="urn:microsoft.com/office/officeart/2009/3/layout/HorizontalOrganizationChart"/>
    <dgm:cxn modelId="{7F960680-9DBE-47C7-B85C-045E54E003F1}" type="presParOf" srcId="{4204F190-6C58-4A0A-9A12-88D0EE16A3EA}" destId="{6C6A5A9B-E8B2-43BA-BA0C-3C3ED21FF0A5}" srcOrd="2" destOrd="0" presId="urn:microsoft.com/office/officeart/2009/3/layout/HorizontalOrganizationChart"/>
    <dgm:cxn modelId="{7EE58B72-880E-4730-BCAB-246F61325EEA}" type="presParOf" srcId="{1FC55E0B-315D-47E3-8CD8-95165B430A60}" destId="{5ABA0B29-C65D-41DD-A233-BD9974747023}" srcOrd="2" destOrd="0" presId="urn:microsoft.com/office/officeart/2009/3/layout/HorizontalOrganizationChart"/>
    <dgm:cxn modelId="{6E0E614D-5E85-4439-8393-D832D7051919}" type="presParOf" srcId="{1FC55E0B-315D-47E3-8CD8-95165B430A60}" destId="{266CE24B-EA33-4FA0-B78A-19780E43D391}" srcOrd="3" destOrd="0" presId="urn:microsoft.com/office/officeart/2009/3/layout/HorizontalOrganizationChart"/>
    <dgm:cxn modelId="{2231F1B6-6E5E-4A98-940B-5812EEF560C3}" type="presParOf" srcId="{266CE24B-EA33-4FA0-B78A-19780E43D391}" destId="{3E897CF4-BB91-44F6-9B62-AA240EB92442}" srcOrd="0" destOrd="0" presId="urn:microsoft.com/office/officeart/2009/3/layout/HorizontalOrganizationChart"/>
    <dgm:cxn modelId="{26EE2D75-3ADE-4FE0-97B4-22210E17AB4A}" type="presParOf" srcId="{3E897CF4-BB91-44F6-9B62-AA240EB92442}" destId="{BA5FB789-03B7-4CE8-9BCD-E4DCF26D0E09}" srcOrd="0" destOrd="0" presId="urn:microsoft.com/office/officeart/2009/3/layout/HorizontalOrganizationChart"/>
    <dgm:cxn modelId="{857FD7A2-BBDF-4553-A26B-1FA766B00A71}" type="presParOf" srcId="{3E897CF4-BB91-44F6-9B62-AA240EB92442}" destId="{2C698F2F-FA25-49DF-8E3B-8BDC42BE1418}" srcOrd="1" destOrd="0" presId="urn:microsoft.com/office/officeart/2009/3/layout/HorizontalOrganizationChart"/>
    <dgm:cxn modelId="{E28F3789-70DF-4EC8-A6BD-5ADDA90BD523}" type="presParOf" srcId="{266CE24B-EA33-4FA0-B78A-19780E43D391}" destId="{116F8417-E746-402A-B327-655C84A51BC2}" srcOrd="1" destOrd="0" presId="urn:microsoft.com/office/officeart/2009/3/layout/HorizontalOrganizationChart"/>
    <dgm:cxn modelId="{4FF8F911-F65C-49C1-9A11-050E44FD4CAD}" type="presParOf" srcId="{266CE24B-EA33-4FA0-B78A-19780E43D391}" destId="{2144DDF6-26BC-4FF5-9D12-48808ACAAFBC}" srcOrd="2" destOrd="0" presId="urn:microsoft.com/office/officeart/2009/3/layout/HorizontalOrganizationChart"/>
    <dgm:cxn modelId="{7B0135A3-613C-4FD3-BE3C-45E2E55BD868}" type="presParOf" srcId="{ECEBD632-4AD0-4844-8061-22D3170CAD0E}" destId="{4CB5B41B-592E-4F0A-A117-ED476F6CE0CA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4F343-05F6-4FFA-96E6-03D369EF0E2B}">
      <dsp:nvSpPr>
        <dsp:cNvPr id="0" name=""/>
        <dsp:cNvSpPr/>
      </dsp:nvSpPr>
      <dsp:spPr>
        <a:xfrm>
          <a:off x="2345992" y="2651482"/>
          <a:ext cx="1718007" cy="146502"/>
        </a:xfrm>
        <a:custGeom>
          <a:avLst/>
          <a:gdLst/>
          <a:ahLst/>
          <a:cxnLst/>
          <a:rect l="0" t="0" r="0" b="0"/>
          <a:pathLst>
            <a:path>
              <a:moveTo>
                <a:pt x="0" y="146502"/>
              </a:moveTo>
              <a:lnTo>
                <a:pt x="1718007" y="146502"/>
              </a:lnTo>
              <a:lnTo>
                <a:pt x="171800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C7BE2-FEA6-431A-9A3C-B2B726505FC7}">
      <dsp:nvSpPr>
        <dsp:cNvPr id="0" name=""/>
        <dsp:cNvSpPr/>
      </dsp:nvSpPr>
      <dsp:spPr>
        <a:xfrm>
          <a:off x="2345992" y="2797985"/>
          <a:ext cx="3436015" cy="503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1611" y="0"/>
              </a:lnTo>
              <a:lnTo>
                <a:pt x="3201611" y="503969"/>
              </a:lnTo>
              <a:lnTo>
                <a:pt x="3436015" y="50396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3D4DF-C6B7-4123-9B9A-47B5C6016A24}">
      <dsp:nvSpPr>
        <dsp:cNvPr id="0" name=""/>
        <dsp:cNvSpPr/>
      </dsp:nvSpPr>
      <dsp:spPr>
        <a:xfrm>
          <a:off x="2345992" y="2294015"/>
          <a:ext cx="3436015" cy="503969"/>
        </a:xfrm>
        <a:custGeom>
          <a:avLst/>
          <a:gdLst/>
          <a:ahLst/>
          <a:cxnLst/>
          <a:rect l="0" t="0" r="0" b="0"/>
          <a:pathLst>
            <a:path>
              <a:moveTo>
                <a:pt x="0" y="503969"/>
              </a:moveTo>
              <a:lnTo>
                <a:pt x="3201611" y="503969"/>
              </a:lnTo>
              <a:lnTo>
                <a:pt x="3201611" y="0"/>
              </a:lnTo>
              <a:lnTo>
                <a:pt x="343601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8D4427-B113-4143-81DE-3B4301F983AF}">
      <dsp:nvSpPr>
        <dsp:cNvPr id="0" name=""/>
        <dsp:cNvSpPr/>
      </dsp:nvSpPr>
      <dsp:spPr>
        <a:xfrm>
          <a:off x="1949" y="2440518"/>
          <a:ext cx="2344042" cy="714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154 patients en intervention primaire </a:t>
          </a:r>
          <a:endParaRPr lang="fr-FR" sz="1800" kern="1200" dirty="0"/>
        </a:p>
      </dsp:txBody>
      <dsp:txXfrm>
        <a:off x="1949" y="2440518"/>
        <a:ext cx="2344042" cy="714933"/>
      </dsp:txXfrm>
    </dsp:sp>
    <dsp:sp modelId="{F2BD25CE-0BC5-4339-86A9-E21A39E40E27}">
      <dsp:nvSpPr>
        <dsp:cNvPr id="0" name=""/>
        <dsp:cNvSpPr/>
      </dsp:nvSpPr>
      <dsp:spPr>
        <a:xfrm>
          <a:off x="5782007" y="1936549"/>
          <a:ext cx="2344042" cy="714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51 </a:t>
          </a:r>
          <a:r>
            <a:rPr lang="fr-FR" sz="1800" b="1" i="0" kern="1200" dirty="0" smtClean="0"/>
            <a:t>♂</a:t>
          </a:r>
          <a:r>
            <a:rPr lang="fr-FR" sz="1800" kern="1200" dirty="0" smtClean="0"/>
            <a:t> (66%)</a:t>
          </a:r>
          <a:r>
            <a:rPr lang="fr-FR" sz="1800" b="0" i="0" kern="1200" dirty="0" smtClean="0">
              <a:solidFill>
                <a:srgbClr val="202122"/>
              </a:solidFill>
              <a:effectLst/>
              <a:latin typeface="Arial" panose="020B0604020202020204" pitchFamily="34" charset="0"/>
            </a:rPr>
            <a:t> </a:t>
          </a:r>
          <a:r>
            <a:rPr lang="fr-FR" sz="1800" kern="1200" dirty="0" smtClean="0"/>
            <a:t>   </a:t>
          </a:r>
          <a:endParaRPr lang="fr-FR" sz="1800" kern="1200" dirty="0"/>
        </a:p>
      </dsp:txBody>
      <dsp:txXfrm>
        <a:off x="5782007" y="1936549"/>
        <a:ext cx="2344042" cy="714933"/>
      </dsp:txXfrm>
    </dsp:sp>
    <dsp:sp modelId="{7674D536-5224-4822-A106-220150698B30}">
      <dsp:nvSpPr>
        <dsp:cNvPr id="0" name=""/>
        <dsp:cNvSpPr/>
      </dsp:nvSpPr>
      <dsp:spPr>
        <a:xfrm>
          <a:off x="5782007" y="2944487"/>
          <a:ext cx="2344042" cy="714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26 </a:t>
          </a:r>
          <a:r>
            <a:rPr lang="fr-FR" sz="1800" b="1" i="0" kern="1200" dirty="0" smtClean="0"/>
            <a:t>♀ </a:t>
          </a:r>
          <a:r>
            <a:rPr lang="fr-FR" sz="1800" b="0" i="0" kern="1200" dirty="0" smtClean="0"/>
            <a:t>(34%)</a:t>
          </a:r>
          <a:endParaRPr lang="fr-FR" sz="1800" b="0" kern="1200" dirty="0"/>
        </a:p>
      </dsp:txBody>
      <dsp:txXfrm>
        <a:off x="5782007" y="2944487"/>
        <a:ext cx="2344042" cy="714933"/>
      </dsp:txXfrm>
    </dsp:sp>
    <dsp:sp modelId="{AC0B4B66-B2AE-4F18-AE33-E209FD7F47BE}">
      <dsp:nvSpPr>
        <dsp:cNvPr id="0" name=""/>
        <dsp:cNvSpPr/>
      </dsp:nvSpPr>
      <dsp:spPr>
        <a:xfrm>
          <a:off x="2814800" y="1759246"/>
          <a:ext cx="2498398" cy="892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LARYNGITE AIGUE DE L’ENFANT 6 mois à 3 ans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77 fiches</a:t>
          </a:r>
        </a:p>
      </dsp:txBody>
      <dsp:txXfrm>
        <a:off x="2814800" y="1759246"/>
        <a:ext cx="2498398" cy="892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B09D3-20B0-4661-9A24-A89E81751774}">
      <dsp:nvSpPr>
        <dsp:cNvPr id="0" name=""/>
        <dsp:cNvSpPr/>
      </dsp:nvSpPr>
      <dsp:spPr>
        <a:xfrm>
          <a:off x="6654127" y="3277028"/>
          <a:ext cx="604549" cy="1299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274" y="0"/>
              </a:lnTo>
              <a:lnTo>
                <a:pt x="302274" y="1299781"/>
              </a:lnTo>
              <a:lnTo>
                <a:pt x="604549" y="129978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7A255-5E77-4041-8ABA-2036CBF07C87}">
      <dsp:nvSpPr>
        <dsp:cNvPr id="0" name=""/>
        <dsp:cNvSpPr/>
      </dsp:nvSpPr>
      <dsp:spPr>
        <a:xfrm>
          <a:off x="6654127" y="3231308"/>
          <a:ext cx="6045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4549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981C9-974B-4021-BB92-EFBF1E43AFF2}">
      <dsp:nvSpPr>
        <dsp:cNvPr id="0" name=""/>
        <dsp:cNvSpPr/>
      </dsp:nvSpPr>
      <dsp:spPr>
        <a:xfrm>
          <a:off x="6654127" y="1977247"/>
          <a:ext cx="604549" cy="1299781"/>
        </a:xfrm>
        <a:custGeom>
          <a:avLst/>
          <a:gdLst/>
          <a:ahLst/>
          <a:cxnLst/>
          <a:rect l="0" t="0" r="0" b="0"/>
          <a:pathLst>
            <a:path>
              <a:moveTo>
                <a:pt x="0" y="1299781"/>
              </a:moveTo>
              <a:lnTo>
                <a:pt x="302274" y="1299781"/>
              </a:lnTo>
              <a:lnTo>
                <a:pt x="302274" y="0"/>
              </a:lnTo>
              <a:lnTo>
                <a:pt x="60454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18267F-373D-4224-A3F6-286FB41C5107}">
      <dsp:nvSpPr>
        <dsp:cNvPr id="0" name=""/>
        <dsp:cNvSpPr/>
      </dsp:nvSpPr>
      <dsp:spPr>
        <a:xfrm>
          <a:off x="3026829" y="1977247"/>
          <a:ext cx="604549" cy="1299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274" y="0"/>
              </a:lnTo>
              <a:lnTo>
                <a:pt x="302274" y="1299781"/>
              </a:lnTo>
              <a:lnTo>
                <a:pt x="604549" y="129978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006E5-3963-4F13-B0F1-79A364769D38}">
      <dsp:nvSpPr>
        <dsp:cNvPr id="0" name=""/>
        <dsp:cNvSpPr/>
      </dsp:nvSpPr>
      <dsp:spPr>
        <a:xfrm>
          <a:off x="6654127" y="631745"/>
          <a:ext cx="6045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4549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9AB1AB-D201-4D32-9A52-9644C18051DB}">
      <dsp:nvSpPr>
        <dsp:cNvPr id="0" name=""/>
        <dsp:cNvSpPr/>
      </dsp:nvSpPr>
      <dsp:spPr>
        <a:xfrm>
          <a:off x="3026829" y="677465"/>
          <a:ext cx="604549" cy="1299781"/>
        </a:xfrm>
        <a:custGeom>
          <a:avLst/>
          <a:gdLst/>
          <a:ahLst/>
          <a:cxnLst/>
          <a:rect l="0" t="0" r="0" b="0"/>
          <a:pathLst>
            <a:path>
              <a:moveTo>
                <a:pt x="0" y="1299781"/>
              </a:moveTo>
              <a:lnTo>
                <a:pt x="302274" y="1299781"/>
              </a:lnTo>
              <a:lnTo>
                <a:pt x="302274" y="0"/>
              </a:lnTo>
              <a:lnTo>
                <a:pt x="60454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280BE-B229-474F-893D-04878203E250}">
      <dsp:nvSpPr>
        <dsp:cNvPr id="0" name=""/>
        <dsp:cNvSpPr/>
      </dsp:nvSpPr>
      <dsp:spPr>
        <a:xfrm>
          <a:off x="4080" y="1516277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77 patients</a:t>
          </a:r>
          <a:endParaRPr lang="fr-FR" sz="2600" kern="1200" dirty="0"/>
        </a:p>
      </dsp:txBody>
      <dsp:txXfrm>
        <a:off x="4080" y="1516277"/>
        <a:ext cx="3022748" cy="921938"/>
      </dsp:txXfrm>
    </dsp:sp>
    <dsp:sp modelId="{52859432-D7EA-4585-B8CC-39BDA7EFB014}">
      <dsp:nvSpPr>
        <dsp:cNvPr id="0" name=""/>
        <dsp:cNvSpPr/>
      </dsp:nvSpPr>
      <dsp:spPr>
        <a:xfrm>
          <a:off x="3631378" y="216496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Non transportés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24 (31%)</a:t>
          </a:r>
          <a:endParaRPr lang="fr-FR" sz="2600" kern="1200" dirty="0"/>
        </a:p>
      </dsp:txBody>
      <dsp:txXfrm>
        <a:off x="3631378" y="216496"/>
        <a:ext cx="3022748" cy="921938"/>
      </dsp:txXfrm>
    </dsp:sp>
    <dsp:sp modelId="{6DA31161-0498-4808-A55E-75BD22AD2D7B}">
      <dsp:nvSpPr>
        <dsp:cNvPr id="0" name=""/>
        <dsp:cNvSpPr/>
      </dsp:nvSpPr>
      <dsp:spPr>
        <a:xfrm>
          <a:off x="7258676" y="216496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Soins sur place </a:t>
          </a:r>
        </a:p>
      </dsp:txBody>
      <dsp:txXfrm>
        <a:off x="7258676" y="216496"/>
        <a:ext cx="3022748" cy="921938"/>
      </dsp:txXfrm>
    </dsp:sp>
    <dsp:sp modelId="{3624414F-C158-423B-AFFE-095418C7C7FE}">
      <dsp:nvSpPr>
        <dsp:cNvPr id="0" name=""/>
        <dsp:cNvSpPr/>
      </dsp:nvSpPr>
      <dsp:spPr>
        <a:xfrm>
          <a:off x="3631378" y="2816059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Transportés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53 (69%)</a:t>
          </a:r>
          <a:endParaRPr lang="fr-FR" sz="2600" kern="1200" dirty="0"/>
        </a:p>
      </dsp:txBody>
      <dsp:txXfrm>
        <a:off x="3631378" y="2816059"/>
        <a:ext cx="3022748" cy="921938"/>
      </dsp:txXfrm>
    </dsp:sp>
    <dsp:sp modelId="{B654943D-7E50-48C2-A534-D427D9AD3461}">
      <dsp:nvSpPr>
        <dsp:cNvPr id="0" name=""/>
        <dsp:cNvSpPr/>
      </dsp:nvSpPr>
      <dsp:spPr>
        <a:xfrm>
          <a:off x="7258676" y="1516277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Avec médicalisation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28 (53%)</a:t>
          </a:r>
          <a:endParaRPr lang="fr-FR" sz="2600" kern="1200" dirty="0"/>
        </a:p>
      </dsp:txBody>
      <dsp:txXfrm>
        <a:off x="7258676" y="1516277"/>
        <a:ext cx="3022748" cy="921938"/>
      </dsp:txXfrm>
    </dsp:sp>
    <dsp:sp modelId="{8CF44F37-CB49-4DBC-82EF-6120B2397C60}">
      <dsp:nvSpPr>
        <dsp:cNvPr id="0" name=""/>
        <dsp:cNvSpPr/>
      </dsp:nvSpPr>
      <dsp:spPr>
        <a:xfrm>
          <a:off x="7258676" y="2816059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err="1" smtClean="0"/>
            <a:t>Paramédicalisation</a:t>
          </a:r>
          <a:endParaRPr lang="fr-FR" sz="2600" kern="1200" dirty="0" smtClean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1 (2%)</a:t>
          </a:r>
          <a:endParaRPr lang="fr-FR" sz="2600" kern="1200" dirty="0"/>
        </a:p>
      </dsp:txBody>
      <dsp:txXfrm>
        <a:off x="7258676" y="2816059"/>
        <a:ext cx="3022748" cy="921938"/>
      </dsp:txXfrm>
    </dsp:sp>
    <dsp:sp modelId="{23E6B127-592F-443C-B7FB-471039AEC812}">
      <dsp:nvSpPr>
        <dsp:cNvPr id="0" name=""/>
        <dsp:cNvSpPr/>
      </dsp:nvSpPr>
      <dsp:spPr>
        <a:xfrm>
          <a:off x="7258676" y="4115841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Sans médicalisation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24(45%)</a:t>
          </a:r>
          <a:endParaRPr lang="fr-FR" sz="2600" kern="1200" dirty="0"/>
        </a:p>
      </dsp:txBody>
      <dsp:txXfrm>
        <a:off x="7258676" y="4115841"/>
        <a:ext cx="3022748" cy="9219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4D17B-61E0-49EC-98AF-DDA6C69D6838}">
      <dsp:nvSpPr>
        <dsp:cNvPr id="0" name=""/>
        <dsp:cNvSpPr/>
      </dsp:nvSpPr>
      <dsp:spPr>
        <a:xfrm>
          <a:off x="2541411" y="2847824"/>
          <a:ext cx="507596" cy="1091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798" y="0"/>
              </a:lnTo>
              <a:lnTo>
                <a:pt x="253798" y="1091333"/>
              </a:lnTo>
              <a:lnTo>
                <a:pt x="507596" y="10913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A6F570-FC41-4313-AD3D-90DE0666BF34}">
      <dsp:nvSpPr>
        <dsp:cNvPr id="0" name=""/>
        <dsp:cNvSpPr/>
      </dsp:nvSpPr>
      <dsp:spPr>
        <a:xfrm>
          <a:off x="2541411" y="2802104"/>
          <a:ext cx="5075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7596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53292-2606-4303-A20B-05CD5A76F809}">
      <dsp:nvSpPr>
        <dsp:cNvPr id="0" name=""/>
        <dsp:cNvSpPr/>
      </dsp:nvSpPr>
      <dsp:spPr>
        <a:xfrm>
          <a:off x="5586992" y="1710770"/>
          <a:ext cx="5075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7596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352DD-CD95-4BF6-8478-411FB1302651}">
      <dsp:nvSpPr>
        <dsp:cNvPr id="0" name=""/>
        <dsp:cNvSpPr/>
      </dsp:nvSpPr>
      <dsp:spPr>
        <a:xfrm>
          <a:off x="2541411" y="1756490"/>
          <a:ext cx="507596" cy="1091333"/>
        </a:xfrm>
        <a:custGeom>
          <a:avLst/>
          <a:gdLst/>
          <a:ahLst/>
          <a:cxnLst/>
          <a:rect l="0" t="0" r="0" b="0"/>
          <a:pathLst>
            <a:path>
              <a:moveTo>
                <a:pt x="0" y="1091333"/>
              </a:moveTo>
              <a:lnTo>
                <a:pt x="253798" y="1091333"/>
              </a:lnTo>
              <a:lnTo>
                <a:pt x="253798" y="0"/>
              </a:lnTo>
              <a:lnTo>
                <a:pt x="507596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8303-B5CF-4647-86B2-E2902EFFCDBD}">
      <dsp:nvSpPr>
        <dsp:cNvPr id="0" name=""/>
        <dsp:cNvSpPr/>
      </dsp:nvSpPr>
      <dsp:spPr>
        <a:xfrm>
          <a:off x="3426" y="2460781"/>
          <a:ext cx="2537984" cy="7740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 SOINS SUR PLACE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24</a:t>
          </a:r>
          <a:endParaRPr lang="fr-FR" sz="2200" kern="1200" dirty="0"/>
        </a:p>
      </dsp:txBody>
      <dsp:txXfrm>
        <a:off x="3426" y="2460781"/>
        <a:ext cx="2537984" cy="774085"/>
      </dsp:txXfrm>
    </dsp:sp>
    <dsp:sp modelId="{72EFA9CE-B70F-4A60-ADD8-EAE3B5655FD0}">
      <dsp:nvSpPr>
        <dsp:cNvPr id="0" name=""/>
        <dsp:cNvSpPr/>
      </dsp:nvSpPr>
      <dsp:spPr>
        <a:xfrm>
          <a:off x="3049008" y="1369447"/>
          <a:ext cx="2537984" cy="7740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3 ADRENALINE et CELESTENE</a:t>
          </a:r>
          <a:endParaRPr lang="fr-FR" sz="2200" kern="1200" dirty="0"/>
        </a:p>
      </dsp:txBody>
      <dsp:txXfrm>
        <a:off x="3049008" y="1369447"/>
        <a:ext cx="2537984" cy="774085"/>
      </dsp:txXfrm>
    </dsp:sp>
    <dsp:sp modelId="{074699B5-A873-44C9-AA4A-899DA57AC795}">
      <dsp:nvSpPr>
        <dsp:cNvPr id="0" name=""/>
        <dsp:cNvSpPr/>
      </dsp:nvSpPr>
      <dsp:spPr>
        <a:xfrm>
          <a:off x="6094589" y="1369447"/>
          <a:ext cx="2537984" cy="7740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1 avec saturation à 93%</a:t>
          </a:r>
          <a:endParaRPr lang="fr-FR" sz="2200" kern="1200" dirty="0"/>
        </a:p>
      </dsp:txBody>
      <dsp:txXfrm>
        <a:off x="6094589" y="1369447"/>
        <a:ext cx="2537984" cy="774085"/>
      </dsp:txXfrm>
    </dsp:sp>
    <dsp:sp modelId="{6FA5E4FE-28FC-4EF1-8989-1A7AFFF12711}">
      <dsp:nvSpPr>
        <dsp:cNvPr id="0" name=""/>
        <dsp:cNvSpPr/>
      </dsp:nvSpPr>
      <dsp:spPr>
        <a:xfrm>
          <a:off x="3049008" y="2460781"/>
          <a:ext cx="2537984" cy="7740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18 : corticoïdes seuls (dont 1 en IV)</a:t>
          </a:r>
          <a:endParaRPr lang="fr-FR" sz="2200" kern="1200" dirty="0"/>
        </a:p>
      </dsp:txBody>
      <dsp:txXfrm>
        <a:off x="3049008" y="2460781"/>
        <a:ext cx="2537984" cy="774085"/>
      </dsp:txXfrm>
    </dsp:sp>
    <dsp:sp modelId="{74CCB613-6C50-43BF-A2A8-2767FCC8ECBB}">
      <dsp:nvSpPr>
        <dsp:cNvPr id="0" name=""/>
        <dsp:cNvSpPr/>
      </dsp:nvSpPr>
      <dsp:spPr>
        <a:xfrm>
          <a:off x="3049008" y="3552114"/>
          <a:ext cx="2537984" cy="7740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6 : aucun traitement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 dirty="0"/>
        </a:p>
      </dsp:txBody>
      <dsp:txXfrm>
        <a:off x="3049008" y="3552114"/>
        <a:ext cx="2537984" cy="7740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325EC-EBC4-41F6-94B5-2D478CB0798C}">
      <dsp:nvSpPr>
        <dsp:cNvPr id="0" name=""/>
        <dsp:cNvSpPr/>
      </dsp:nvSpPr>
      <dsp:spPr>
        <a:xfrm>
          <a:off x="2891851" y="3997838"/>
          <a:ext cx="1725436" cy="154056"/>
        </a:xfrm>
        <a:custGeom>
          <a:avLst/>
          <a:gdLst/>
          <a:ahLst/>
          <a:cxnLst/>
          <a:rect l="0" t="0" r="0" b="0"/>
          <a:pathLst>
            <a:path>
              <a:moveTo>
                <a:pt x="0" y="154056"/>
              </a:moveTo>
              <a:lnTo>
                <a:pt x="1725436" y="154056"/>
              </a:lnTo>
              <a:lnTo>
                <a:pt x="1725436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6BD42-AA0B-4D78-924E-31C1E60711C7}">
      <dsp:nvSpPr>
        <dsp:cNvPr id="0" name=""/>
        <dsp:cNvSpPr/>
      </dsp:nvSpPr>
      <dsp:spPr>
        <a:xfrm>
          <a:off x="2891851" y="4151895"/>
          <a:ext cx="3450872" cy="1589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4381" y="0"/>
              </a:lnTo>
              <a:lnTo>
                <a:pt x="3204381" y="1589866"/>
              </a:lnTo>
              <a:lnTo>
                <a:pt x="3450872" y="158986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66C89B-BCBF-4AC5-BC18-7E74AD56EF06}">
      <dsp:nvSpPr>
        <dsp:cNvPr id="0" name=""/>
        <dsp:cNvSpPr/>
      </dsp:nvSpPr>
      <dsp:spPr>
        <a:xfrm>
          <a:off x="2891851" y="4151895"/>
          <a:ext cx="3450872" cy="529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4381" y="0"/>
              </a:lnTo>
              <a:lnTo>
                <a:pt x="3204381" y="529955"/>
              </a:lnTo>
              <a:lnTo>
                <a:pt x="3450872" y="52995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A0B29-C65D-41DD-A233-BD9974747023}">
      <dsp:nvSpPr>
        <dsp:cNvPr id="0" name=""/>
        <dsp:cNvSpPr/>
      </dsp:nvSpPr>
      <dsp:spPr>
        <a:xfrm>
          <a:off x="2891851" y="3621939"/>
          <a:ext cx="3450872" cy="529955"/>
        </a:xfrm>
        <a:custGeom>
          <a:avLst/>
          <a:gdLst/>
          <a:ahLst/>
          <a:cxnLst/>
          <a:rect l="0" t="0" r="0" b="0"/>
          <a:pathLst>
            <a:path>
              <a:moveTo>
                <a:pt x="0" y="529955"/>
              </a:moveTo>
              <a:lnTo>
                <a:pt x="3204381" y="529955"/>
              </a:lnTo>
              <a:lnTo>
                <a:pt x="3204381" y="0"/>
              </a:lnTo>
              <a:lnTo>
                <a:pt x="3450872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792B0-6797-4B72-8361-62D29C98B046}">
      <dsp:nvSpPr>
        <dsp:cNvPr id="0" name=""/>
        <dsp:cNvSpPr/>
      </dsp:nvSpPr>
      <dsp:spPr>
        <a:xfrm>
          <a:off x="8807633" y="2562028"/>
          <a:ext cx="492981" cy="1589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6490" y="0"/>
              </a:lnTo>
              <a:lnTo>
                <a:pt x="246490" y="1589866"/>
              </a:lnTo>
              <a:lnTo>
                <a:pt x="492981" y="158986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86631-0A09-47C2-9AD1-48C311646A89}">
      <dsp:nvSpPr>
        <dsp:cNvPr id="0" name=""/>
        <dsp:cNvSpPr/>
      </dsp:nvSpPr>
      <dsp:spPr>
        <a:xfrm>
          <a:off x="8807633" y="2562028"/>
          <a:ext cx="492981" cy="529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6490" y="0"/>
              </a:lnTo>
              <a:lnTo>
                <a:pt x="246490" y="529955"/>
              </a:lnTo>
              <a:lnTo>
                <a:pt x="492981" y="52995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D7169-84BF-4FEF-B810-BACDBCA016A6}">
      <dsp:nvSpPr>
        <dsp:cNvPr id="0" name=""/>
        <dsp:cNvSpPr/>
      </dsp:nvSpPr>
      <dsp:spPr>
        <a:xfrm>
          <a:off x="8807633" y="2032073"/>
          <a:ext cx="492981" cy="529955"/>
        </a:xfrm>
        <a:custGeom>
          <a:avLst/>
          <a:gdLst/>
          <a:ahLst/>
          <a:cxnLst/>
          <a:rect l="0" t="0" r="0" b="0"/>
          <a:pathLst>
            <a:path>
              <a:moveTo>
                <a:pt x="0" y="529955"/>
              </a:moveTo>
              <a:lnTo>
                <a:pt x="246490" y="529955"/>
              </a:lnTo>
              <a:lnTo>
                <a:pt x="246490" y="0"/>
              </a:lnTo>
              <a:lnTo>
                <a:pt x="492981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2FAB08-E544-48D2-8085-43DEF8D622BC}">
      <dsp:nvSpPr>
        <dsp:cNvPr id="0" name=""/>
        <dsp:cNvSpPr/>
      </dsp:nvSpPr>
      <dsp:spPr>
        <a:xfrm>
          <a:off x="8807633" y="972162"/>
          <a:ext cx="492981" cy="1589866"/>
        </a:xfrm>
        <a:custGeom>
          <a:avLst/>
          <a:gdLst/>
          <a:ahLst/>
          <a:cxnLst/>
          <a:rect l="0" t="0" r="0" b="0"/>
          <a:pathLst>
            <a:path>
              <a:moveTo>
                <a:pt x="0" y="1589866"/>
              </a:moveTo>
              <a:lnTo>
                <a:pt x="246490" y="1589866"/>
              </a:lnTo>
              <a:lnTo>
                <a:pt x="246490" y="0"/>
              </a:lnTo>
              <a:lnTo>
                <a:pt x="492981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06DE5-23D7-4982-AD72-AF485FED83A1}">
      <dsp:nvSpPr>
        <dsp:cNvPr id="0" name=""/>
        <dsp:cNvSpPr/>
      </dsp:nvSpPr>
      <dsp:spPr>
        <a:xfrm>
          <a:off x="2891851" y="2562028"/>
          <a:ext cx="3450872" cy="1589866"/>
        </a:xfrm>
        <a:custGeom>
          <a:avLst/>
          <a:gdLst/>
          <a:ahLst/>
          <a:cxnLst/>
          <a:rect l="0" t="0" r="0" b="0"/>
          <a:pathLst>
            <a:path>
              <a:moveTo>
                <a:pt x="0" y="1589866"/>
              </a:moveTo>
              <a:lnTo>
                <a:pt x="3204381" y="1589866"/>
              </a:lnTo>
              <a:lnTo>
                <a:pt x="3204381" y="0"/>
              </a:lnTo>
              <a:lnTo>
                <a:pt x="3450872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431B4-26F0-4EB4-92BA-224469AC8A59}">
      <dsp:nvSpPr>
        <dsp:cNvPr id="0" name=""/>
        <dsp:cNvSpPr/>
      </dsp:nvSpPr>
      <dsp:spPr>
        <a:xfrm>
          <a:off x="8548" y="3622344"/>
          <a:ext cx="2883302" cy="10591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Transports non médicalisés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(6 AP/18 VSAV)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24</a:t>
          </a:r>
          <a:endParaRPr lang="fr-FR" sz="1500" kern="1200" dirty="0"/>
        </a:p>
      </dsp:txBody>
      <dsp:txXfrm>
        <a:off x="8548" y="3622344"/>
        <a:ext cx="2883302" cy="1059101"/>
      </dsp:txXfrm>
    </dsp:sp>
    <dsp:sp modelId="{D56D4E8A-3A14-470F-BD71-3EBB2524FD29}">
      <dsp:nvSpPr>
        <dsp:cNvPr id="0" name=""/>
        <dsp:cNvSpPr/>
      </dsp:nvSpPr>
      <dsp:spPr>
        <a:xfrm>
          <a:off x="6342724" y="2186130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4 avec ADRENALINE</a:t>
          </a:r>
        </a:p>
      </dsp:txBody>
      <dsp:txXfrm>
        <a:off x="6342724" y="2186130"/>
        <a:ext cx="2464909" cy="751797"/>
      </dsp:txXfrm>
    </dsp:sp>
    <dsp:sp modelId="{0721F99E-4885-4665-932D-138F7A9CF90C}">
      <dsp:nvSpPr>
        <dsp:cNvPr id="0" name=""/>
        <dsp:cNvSpPr/>
      </dsp:nvSpPr>
      <dsp:spPr>
        <a:xfrm>
          <a:off x="9300615" y="596263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Néonatalogie, dyspnée de repos et toux grasse, saturation </a:t>
          </a:r>
          <a:r>
            <a:rPr lang="fr-FR" sz="1500" kern="1200" dirty="0" err="1" smtClean="0"/>
            <a:t>Nle</a:t>
          </a:r>
          <a:endParaRPr lang="fr-FR" sz="1500" kern="1200" dirty="0"/>
        </a:p>
      </dsp:txBody>
      <dsp:txXfrm>
        <a:off x="9300615" y="596263"/>
        <a:ext cx="2464909" cy="751797"/>
      </dsp:txXfrm>
    </dsp:sp>
    <dsp:sp modelId="{0AC0B94F-3820-4FCC-9223-43EFB8D63CB8}">
      <dsp:nvSpPr>
        <dsp:cNvPr id="0" name=""/>
        <dsp:cNvSpPr/>
      </dsp:nvSpPr>
      <dsp:spPr>
        <a:xfrm>
          <a:off x="9300615" y="1656174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Pas de destination, ATROVENT, CELESTENE, SALBUTAMOL, </a:t>
          </a:r>
          <a:r>
            <a:rPr lang="fr-FR" sz="1500" kern="1200" dirty="0" err="1" smtClean="0"/>
            <a:t>sat</a:t>
          </a:r>
          <a:r>
            <a:rPr lang="fr-FR" sz="1500" kern="1200" dirty="0" smtClean="0"/>
            <a:t> </a:t>
          </a:r>
          <a:r>
            <a:rPr lang="fr-FR" sz="1500" kern="1200" dirty="0" err="1" smtClean="0"/>
            <a:t>Nle</a:t>
          </a:r>
          <a:r>
            <a:rPr lang="fr-FR" sz="1500" kern="1200" dirty="0" smtClean="0"/>
            <a:t>, </a:t>
          </a:r>
          <a:r>
            <a:rPr lang="fr-FR" sz="1500" kern="1200" dirty="0" err="1" smtClean="0"/>
            <a:t>ronchis</a:t>
          </a:r>
          <a:endParaRPr lang="fr-FR" sz="1500" kern="1200" dirty="0"/>
        </a:p>
      </dsp:txBody>
      <dsp:txXfrm>
        <a:off x="9300615" y="1656174"/>
        <a:ext cx="2464909" cy="751797"/>
      </dsp:txXfrm>
    </dsp:sp>
    <dsp:sp modelId="{C167AEC3-5E5C-4770-8C96-B7A08D0EF933}">
      <dsp:nvSpPr>
        <dsp:cNvPr id="0" name=""/>
        <dsp:cNvSpPr/>
      </dsp:nvSpPr>
      <dsp:spPr>
        <a:xfrm>
          <a:off x="9300615" y="2716085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SAU, aucun examen, saturation à 86%</a:t>
          </a:r>
          <a:endParaRPr lang="fr-FR" sz="1500" kern="1200" dirty="0"/>
        </a:p>
      </dsp:txBody>
      <dsp:txXfrm>
        <a:off x="9300615" y="2716085"/>
        <a:ext cx="2464909" cy="751797"/>
      </dsp:txXfrm>
    </dsp:sp>
    <dsp:sp modelId="{8B6997FF-6E5B-4F26-A299-CDC26F60C63E}">
      <dsp:nvSpPr>
        <dsp:cNvPr id="0" name=""/>
        <dsp:cNvSpPr/>
      </dsp:nvSpPr>
      <dsp:spPr>
        <a:xfrm>
          <a:off x="9300615" y="3775996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SAU, saturation </a:t>
          </a:r>
          <a:r>
            <a:rPr lang="fr-FR" sz="1500" kern="1200" dirty="0" err="1" smtClean="0"/>
            <a:t>Nle</a:t>
          </a:r>
          <a:r>
            <a:rPr lang="fr-FR" sz="1500" kern="1200" dirty="0" smtClean="0"/>
            <a:t>, dyspnée de repos, toux grasse</a:t>
          </a:r>
          <a:endParaRPr lang="fr-FR" sz="1500" kern="1200" dirty="0"/>
        </a:p>
      </dsp:txBody>
      <dsp:txXfrm>
        <a:off x="9300615" y="3775996"/>
        <a:ext cx="2464909" cy="751797"/>
      </dsp:txXfrm>
    </dsp:sp>
    <dsp:sp modelId="{BA5FB789-03B7-4CE8-9BCD-E4DCF26D0E09}">
      <dsp:nvSpPr>
        <dsp:cNvPr id="0" name=""/>
        <dsp:cNvSpPr/>
      </dsp:nvSpPr>
      <dsp:spPr>
        <a:xfrm>
          <a:off x="6342724" y="3246041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11 non renseignées</a:t>
          </a:r>
          <a:endParaRPr lang="fr-FR" sz="1500" kern="1200" dirty="0"/>
        </a:p>
      </dsp:txBody>
      <dsp:txXfrm>
        <a:off x="6342724" y="3246041"/>
        <a:ext cx="2464909" cy="751797"/>
      </dsp:txXfrm>
    </dsp:sp>
    <dsp:sp modelId="{412B3741-F5A8-4AA3-939E-8F016990B644}">
      <dsp:nvSpPr>
        <dsp:cNvPr id="0" name=""/>
        <dsp:cNvSpPr/>
      </dsp:nvSpPr>
      <dsp:spPr>
        <a:xfrm>
          <a:off x="6342724" y="4305951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8 CELESTENE sans ADRENALINE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 dirty="0"/>
        </a:p>
      </dsp:txBody>
      <dsp:txXfrm>
        <a:off x="6342724" y="4305951"/>
        <a:ext cx="2464909" cy="751797"/>
      </dsp:txXfrm>
    </dsp:sp>
    <dsp:sp modelId="{18BBE469-3A55-4CB3-B7F7-916C3B26554D}">
      <dsp:nvSpPr>
        <dsp:cNvPr id="0" name=""/>
        <dsp:cNvSpPr/>
      </dsp:nvSpPr>
      <dsp:spPr>
        <a:xfrm>
          <a:off x="6342724" y="5365862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1 VENTOLINE seule</a:t>
          </a:r>
          <a:endParaRPr lang="fr-FR" sz="1500" kern="1200" dirty="0"/>
        </a:p>
      </dsp:txBody>
      <dsp:txXfrm>
        <a:off x="6342724" y="5365862"/>
        <a:ext cx="2464909" cy="751797"/>
      </dsp:txXfrm>
    </dsp:sp>
    <dsp:sp modelId="{ED61F852-D9B1-4016-8EB1-BBE0D032D6B1}">
      <dsp:nvSpPr>
        <dsp:cNvPr id="0" name=""/>
        <dsp:cNvSpPr/>
      </dsp:nvSpPr>
      <dsp:spPr>
        <a:xfrm>
          <a:off x="3384833" y="3246041"/>
          <a:ext cx="2464909" cy="751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21 vers SAU/UHCD, 2 vers néonatalogie et 1 non renseignée</a:t>
          </a:r>
          <a:endParaRPr lang="fr-FR" sz="1500" kern="1200" dirty="0"/>
        </a:p>
      </dsp:txBody>
      <dsp:txXfrm>
        <a:off x="3384833" y="3246041"/>
        <a:ext cx="2464909" cy="7517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FAB08-E544-48D2-8085-43DEF8D622BC}">
      <dsp:nvSpPr>
        <dsp:cNvPr id="0" name=""/>
        <dsp:cNvSpPr/>
      </dsp:nvSpPr>
      <dsp:spPr>
        <a:xfrm>
          <a:off x="6570129" y="2105809"/>
          <a:ext cx="5540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4075" y="457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06DE5-23D7-4982-AD72-AF485FED83A1}">
      <dsp:nvSpPr>
        <dsp:cNvPr id="0" name=""/>
        <dsp:cNvSpPr/>
      </dsp:nvSpPr>
      <dsp:spPr>
        <a:xfrm>
          <a:off x="3245677" y="2105809"/>
          <a:ext cx="5540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4075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431B4-26F0-4EB4-92BA-224469AC8A59}">
      <dsp:nvSpPr>
        <dsp:cNvPr id="0" name=""/>
        <dsp:cNvSpPr/>
      </dsp:nvSpPr>
      <dsp:spPr>
        <a:xfrm>
          <a:off x="5058" y="1556353"/>
          <a:ext cx="3240619" cy="11903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err="1" smtClean="0"/>
            <a:t>Paramédicalisé</a:t>
          </a:r>
          <a:endParaRPr lang="fr-FR" sz="2800" kern="1200" dirty="0"/>
        </a:p>
      </dsp:txBody>
      <dsp:txXfrm>
        <a:off x="5058" y="1556353"/>
        <a:ext cx="3240619" cy="1190352"/>
      </dsp:txXfrm>
    </dsp:sp>
    <dsp:sp modelId="{D56D4E8A-3A14-470F-BD71-3EBB2524FD29}">
      <dsp:nvSpPr>
        <dsp:cNvPr id="0" name=""/>
        <dsp:cNvSpPr/>
      </dsp:nvSpPr>
      <dsp:spPr>
        <a:xfrm>
          <a:off x="3799753" y="1729047"/>
          <a:ext cx="2770376" cy="8449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ADRENALINE</a:t>
          </a:r>
        </a:p>
      </dsp:txBody>
      <dsp:txXfrm>
        <a:off x="3799753" y="1729047"/>
        <a:ext cx="2770376" cy="844964"/>
      </dsp:txXfrm>
    </dsp:sp>
    <dsp:sp modelId="{0721F99E-4885-4665-932D-138F7A9CF90C}">
      <dsp:nvSpPr>
        <dsp:cNvPr id="0" name=""/>
        <dsp:cNvSpPr/>
      </dsp:nvSpPr>
      <dsp:spPr>
        <a:xfrm>
          <a:off x="7124204" y="1729047"/>
          <a:ext cx="2770376" cy="8449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Toux sèche, saturation </a:t>
          </a:r>
          <a:r>
            <a:rPr lang="fr-FR" sz="2800" kern="1200" dirty="0" err="1" smtClean="0"/>
            <a:t>Nle</a:t>
          </a:r>
          <a:endParaRPr lang="fr-FR" sz="2800" kern="1200" dirty="0"/>
        </a:p>
      </dsp:txBody>
      <dsp:txXfrm>
        <a:off x="7124204" y="1729047"/>
        <a:ext cx="2770376" cy="8449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A0B29-C65D-41DD-A233-BD9974747023}">
      <dsp:nvSpPr>
        <dsp:cNvPr id="0" name=""/>
        <dsp:cNvSpPr/>
      </dsp:nvSpPr>
      <dsp:spPr>
        <a:xfrm>
          <a:off x="3860226" y="4065371"/>
          <a:ext cx="658985" cy="708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9492" y="0"/>
              </a:lnTo>
              <a:lnTo>
                <a:pt x="329492" y="708409"/>
              </a:lnTo>
              <a:lnTo>
                <a:pt x="658985" y="70840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792B0-6797-4B72-8361-62D29C98B046}">
      <dsp:nvSpPr>
        <dsp:cNvPr id="0" name=""/>
        <dsp:cNvSpPr/>
      </dsp:nvSpPr>
      <dsp:spPr>
        <a:xfrm>
          <a:off x="7814141" y="3356962"/>
          <a:ext cx="658985" cy="2125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9492" y="0"/>
              </a:lnTo>
              <a:lnTo>
                <a:pt x="329492" y="2125229"/>
              </a:lnTo>
              <a:lnTo>
                <a:pt x="658985" y="212522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86631-0A09-47C2-9AD1-48C311646A89}">
      <dsp:nvSpPr>
        <dsp:cNvPr id="0" name=""/>
        <dsp:cNvSpPr/>
      </dsp:nvSpPr>
      <dsp:spPr>
        <a:xfrm>
          <a:off x="7814141" y="3356962"/>
          <a:ext cx="665001" cy="668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5508" y="0"/>
              </a:lnTo>
              <a:lnTo>
                <a:pt x="335508" y="668071"/>
              </a:lnTo>
              <a:lnTo>
                <a:pt x="665001" y="66807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D7169-84BF-4FEF-B810-BACDBCA016A6}">
      <dsp:nvSpPr>
        <dsp:cNvPr id="0" name=""/>
        <dsp:cNvSpPr/>
      </dsp:nvSpPr>
      <dsp:spPr>
        <a:xfrm>
          <a:off x="7814141" y="2648552"/>
          <a:ext cx="658985" cy="708409"/>
        </a:xfrm>
        <a:custGeom>
          <a:avLst/>
          <a:gdLst/>
          <a:ahLst/>
          <a:cxnLst/>
          <a:rect l="0" t="0" r="0" b="0"/>
          <a:pathLst>
            <a:path>
              <a:moveTo>
                <a:pt x="0" y="708409"/>
              </a:moveTo>
              <a:lnTo>
                <a:pt x="329492" y="708409"/>
              </a:lnTo>
              <a:lnTo>
                <a:pt x="329492" y="0"/>
              </a:lnTo>
              <a:lnTo>
                <a:pt x="658985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2FAB08-E544-48D2-8085-43DEF8D622BC}">
      <dsp:nvSpPr>
        <dsp:cNvPr id="0" name=""/>
        <dsp:cNvSpPr/>
      </dsp:nvSpPr>
      <dsp:spPr>
        <a:xfrm>
          <a:off x="7814141" y="1231732"/>
          <a:ext cx="658985" cy="2125229"/>
        </a:xfrm>
        <a:custGeom>
          <a:avLst/>
          <a:gdLst/>
          <a:ahLst/>
          <a:cxnLst/>
          <a:rect l="0" t="0" r="0" b="0"/>
          <a:pathLst>
            <a:path>
              <a:moveTo>
                <a:pt x="0" y="2125229"/>
              </a:moveTo>
              <a:lnTo>
                <a:pt x="329492" y="2125229"/>
              </a:lnTo>
              <a:lnTo>
                <a:pt x="329492" y="0"/>
              </a:lnTo>
              <a:lnTo>
                <a:pt x="658985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06DE5-23D7-4982-AD72-AF485FED83A1}">
      <dsp:nvSpPr>
        <dsp:cNvPr id="0" name=""/>
        <dsp:cNvSpPr/>
      </dsp:nvSpPr>
      <dsp:spPr>
        <a:xfrm>
          <a:off x="3860226" y="3356962"/>
          <a:ext cx="658985" cy="708409"/>
        </a:xfrm>
        <a:custGeom>
          <a:avLst/>
          <a:gdLst/>
          <a:ahLst/>
          <a:cxnLst/>
          <a:rect l="0" t="0" r="0" b="0"/>
          <a:pathLst>
            <a:path>
              <a:moveTo>
                <a:pt x="0" y="708409"/>
              </a:moveTo>
              <a:lnTo>
                <a:pt x="329492" y="708409"/>
              </a:lnTo>
              <a:lnTo>
                <a:pt x="329492" y="0"/>
              </a:lnTo>
              <a:lnTo>
                <a:pt x="65898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431B4-26F0-4EB4-92BA-224469AC8A59}">
      <dsp:nvSpPr>
        <dsp:cNvPr id="0" name=""/>
        <dsp:cNvSpPr/>
      </dsp:nvSpPr>
      <dsp:spPr>
        <a:xfrm>
          <a:off x="6015" y="3357502"/>
          <a:ext cx="3854210" cy="14157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Transports médicalisés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28</a:t>
          </a:r>
          <a:endParaRPr lang="fr-FR" sz="2200" kern="1200" dirty="0"/>
        </a:p>
      </dsp:txBody>
      <dsp:txXfrm>
        <a:off x="6015" y="3357502"/>
        <a:ext cx="3854210" cy="1415738"/>
      </dsp:txXfrm>
    </dsp:sp>
    <dsp:sp modelId="{D56D4E8A-3A14-470F-BD71-3EBB2524FD29}">
      <dsp:nvSpPr>
        <dsp:cNvPr id="0" name=""/>
        <dsp:cNvSpPr/>
      </dsp:nvSpPr>
      <dsp:spPr>
        <a:xfrm>
          <a:off x="4519212" y="2854485"/>
          <a:ext cx="3294929" cy="10049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27 vers SAU/UHCD</a:t>
          </a:r>
        </a:p>
      </dsp:txBody>
      <dsp:txXfrm>
        <a:off x="4519212" y="2854485"/>
        <a:ext cx="3294929" cy="1004953"/>
      </dsp:txXfrm>
    </dsp:sp>
    <dsp:sp modelId="{0721F99E-4885-4665-932D-138F7A9CF90C}">
      <dsp:nvSpPr>
        <dsp:cNvPr id="0" name=""/>
        <dsp:cNvSpPr/>
      </dsp:nvSpPr>
      <dsp:spPr>
        <a:xfrm>
          <a:off x="8473127" y="729255"/>
          <a:ext cx="3294929" cy="10049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9 ADRENALINE (dont 1 avec </a:t>
          </a:r>
          <a:r>
            <a:rPr lang="fr-FR" sz="2200" kern="1200" dirty="0" err="1" smtClean="0"/>
            <a:t>sat</a:t>
          </a:r>
          <a:r>
            <a:rPr lang="fr-FR" sz="2200" kern="1200" dirty="0" smtClean="0"/>
            <a:t> à 89% et Glasgow 14)</a:t>
          </a:r>
          <a:endParaRPr lang="fr-FR" sz="2200" kern="1200" dirty="0"/>
        </a:p>
      </dsp:txBody>
      <dsp:txXfrm>
        <a:off x="8473127" y="729255"/>
        <a:ext cx="3294929" cy="1004953"/>
      </dsp:txXfrm>
    </dsp:sp>
    <dsp:sp modelId="{0AC0B94F-3820-4FCC-9223-43EFB8D63CB8}">
      <dsp:nvSpPr>
        <dsp:cNvPr id="0" name=""/>
        <dsp:cNvSpPr/>
      </dsp:nvSpPr>
      <dsp:spPr>
        <a:xfrm>
          <a:off x="8473127" y="2146075"/>
          <a:ext cx="3294929" cy="10049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12 corticoïdes</a:t>
          </a:r>
          <a:endParaRPr lang="fr-FR" sz="2200" kern="1200" dirty="0"/>
        </a:p>
      </dsp:txBody>
      <dsp:txXfrm>
        <a:off x="8473127" y="2146075"/>
        <a:ext cx="3294929" cy="1004953"/>
      </dsp:txXfrm>
    </dsp:sp>
    <dsp:sp modelId="{C167AEC3-5E5C-4770-8C96-B7A08D0EF933}">
      <dsp:nvSpPr>
        <dsp:cNvPr id="0" name=""/>
        <dsp:cNvSpPr/>
      </dsp:nvSpPr>
      <dsp:spPr>
        <a:xfrm>
          <a:off x="8479143" y="3522556"/>
          <a:ext cx="3294929" cy="10049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11 : aucun </a:t>
          </a:r>
          <a:r>
            <a:rPr lang="fr-FR" sz="2200" kern="1200" dirty="0" err="1" smtClean="0"/>
            <a:t>ttt</a:t>
          </a:r>
          <a:endParaRPr lang="fr-FR" sz="2200" kern="1200" dirty="0"/>
        </a:p>
      </dsp:txBody>
      <dsp:txXfrm>
        <a:off x="8479143" y="3522556"/>
        <a:ext cx="3294929" cy="1004953"/>
      </dsp:txXfrm>
    </dsp:sp>
    <dsp:sp modelId="{8B6997FF-6E5B-4F26-A299-CDC26F60C63E}">
      <dsp:nvSpPr>
        <dsp:cNvPr id="0" name=""/>
        <dsp:cNvSpPr/>
      </dsp:nvSpPr>
      <dsp:spPr>
        <a:xfrm>
          <a:off x="8473127" y="4979714"/>
          <a:ext cx="3294929" cy="10049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3 ATROVENT et/ou </a:t>
          </a:r>
          <a:r>
            <a:rPr lang="el-GR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</a:t>
          </a:r>
          <a:r>
            <a:rPr lang="fr-FR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fr-FR" sz="2200" kern="1200" dirty="0"/>
        </a:p>
      </dsp:txBody>
      <dsp:txXfrm>
        <a:off x="8473127" y="4979714"/>
        <a:ext cx="3294929" cy="1004953"/>
      </dsp:txXfrm>
    </dsp:sp>
    <dsp:sp modelId="{BA5FB789-03B7-4CE8-9BCD-E4DCF26D0E09}">
      <dsp:nvSpPr>
        <dsp:cNvPr id="0" name=""/>
        <dsp:cNvSpPr/>
      </dsp:nvSpPr>
      <dsp:spPr>
        <a:xfrm>
          <a:off x="4519212" y="4271304"/>
          <a:ext cx="3294929" cy="10049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1 vers soins intensifs </a:t>
          </a:r>
          <a:r>
            <a:rPr lang="fr-FR" sz="2200" kern="1200" dirty="0" err="1" smtClean="0"/>
            <a:t>néonat</a:t>
          </a:r>
          <a:r>
            <a:rPr lang="fr-FR" sz="2200" kern="1200" dirty="0" smtClean="0"/>
            <a:t> (ATROVENT, CELESTENE, VENTO, </a:t>
          </a:r>
          <a:r>
            <a:rPr lang="fr-FR" sz="2200" kern="1200" dirty="0" err="1" smtClean="0"/>
            <a:t>sat</a:t>
          </a:r>
          <a:r>
            <a:rPr lang="fr-FR" sz="2200" kern="1200" dirty="0" smtClean="0"/>
            <a:t> </a:t>
          </a:r>
          <a:r>
            <a:rPr lang="fr-FR" sz="2200" kern="1200" dirty="0" err="1" smtClean="0"/>
            <a:t>Nle</a:t>
          </a:r>
          <a:r>
            <a:rPr lang="fr-FR" sz="2200" kern="1200" dirty="0" smtClean="0"/>
            <a:t>, toux sèche)</a:t>
          </a:r>
          <a:endParaRPr lang="fr-FR" sz="2200" kern="1200" dirty="0"/>
        </a:p>
      </dsp:txBody>
      <dsp:txXfrm>
        <a:off x="4519212" y="4271304"/>
        <a:ext cx="3294929" cy="1004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CD7EA-2100-4828-A1DA-72C8468E645A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31C33-D70A-4676-A19C-79D1B98C08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63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Etude sur une pathologie bénigne : laryngite aigüe de l’enfant donc entre 6 mois et 3 ans, le but étant de regarder si les prises en charge sont conformes aux recommandations et si des scores intégrés à </a:t>
            </a:r>
            <a:r>
              <a:rPr lang="fr-FR" baseline="0" dirty="0" err="1" smtClean="0"/>
              <a:t>SMUR-T@b</a:t>
            </a:r>
            <a:r>
              <a:rPr lang="fr-FR" baseline="0" dirty="0" smtClean="0"/>
              <a:t> pourraient être utiles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272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Problème</a:t>
            </a:r>
            <a:r>
              <a:rPr lang="fr-FR" baseline="0" dirty="0" smtClean="0"/>
              <a:t> </a:t>
            </a:r>
            <a:r>
              <a:rPr lang="fr-FR" baseline="0" dirty="0" smtClean="0"/>
              <a:t>concernant l’âge : en-dessous de 1an, pas de possibilité de rentrer âge précis donc 0 ou 1an, sera corrigé dans la prochaine version de ST : V4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735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Recommandations dans la laryngite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208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Avec conduite à tenir selon la gravité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46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Quid des patients transportés de façon non médicalisés : quels</a:t>
            </a:r>
            <a:r>
              <a:rPr lang="fr-FR" baseline="0" dirty="0" smtClean="0"/>
              <a:t> traitements ont-ils reçu, présentaient-ils des signes de gravité?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816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Parmi les soins sur place : 3 patients ont reçu de l’ADRENALINE alors que dans les </a:t>
            </a:r>
            <a:r>
              <a:rPr lang="fr-FR" dirty="0" err="1" smtClean="0"/>
              <a:t>recos</a:t>
            </a:r>
            <a:r>
              <a:rPr lang="fr-FR" dirty="0" smtClean="0"/>
              <a:t>, cela mérite une surveillance puis une hospitalisation</a:t>
            </a:r>
          </a:p>
          <a:p>
            <a:r>
              <a:rPr lang="fr-FR" dirty="0" smtClean="0"/>
              <a:t>Aucun traitement</a:t>
            </a:r>
            <a:r>
              <a:rPr lang="fr-FR" baseline="0" dirty="0" smtClean="0"/>
              <a:t> : </a:t>
            </a:r>
            <a:r>
              <a:rPr lang="fr-FR" baseline="0" dirty="0" err="1" smtClean="0"/>
              <a:t>ttt</a:t>
            </a:r>
            <a:r>
              <a:rPr lang="fr-FR" baseline="0" dirty="0" smtClean="0"/>
              <a:t> déjà donné par les parents?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382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4 patients ont reçu de l’ADRE et ont été non</a:t>
            </a:r>
            <a:r>
              <a:rPr lang="fr-FR" baseline="0" dirty="0" smtClean="0"/>
              <a:t> médicalisés dont 1 avec désaturation, pourquoi?</a:t>
            </a:r>
          </a:p>
          <a:p>
            <a:r>
              <a:rPr lang="fr-FR" baseline="0" dirty="0" smtClean="0"/>
              <a:t>1 patient a reçu de la VENTOLINE : en-dehors des </a:t>
            </a:r>
            <a:r>
              <a:rPr lang="fr-FR" baseline="0" dirty="0" err="1" smtClean="0"/>
              <a:t>recos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61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Prise en charge conforme aux </a:t>
            </a:r>
            <a:r>
              <a:rPr lang="fr-FR" dirty="0" err="1" smtClean="0"/>
              <a:t>recos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572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11 dossiers qui ne contiennent aucun </a:t>
            </a:r>
            <a:r>
              <a:rPr lang="fr-FR" dirty="0" err="1" smtClean="0"/>
              <a:t>ttt</a:t>
            </a:r>
            <a:r>
              <a:rPr lang="fr-FR" dirty="0" smtClean="0"/>
              <a:t> : donné à domicile par les parents?</a:t>
            </a:r>
          </a:p>
          <a:p>
            <a:r>
              <a:rPr lang="fr-FR" dirty="0" smtClean="0"/>
              <a:t>3  dossiers avec ATROVENT et/ou B2 : en-dehors des </a:t>
            </a:r>
            <a:r>
              <a:rPr lang="fr-FR" dirty="0" err="1" smtClean="0"/>
              <a:t>recos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C33-D70A-4676-A19C-79D1B98C087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11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24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76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9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71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91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12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40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5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9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2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3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1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7997" y="4276164"/>
            <a:ext cx="10058400" cy="1320618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 smtClean="0">
                <a:solidFill>
                  <a:schemeClr val="accent2"/>
                </a:solidFill>
              </a:rPr>
              <a:t>PRISES EN CHARGE SMUR ET LARYNGITE AIGÜE DE L’ENFANT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7997" y="5462312"/>
            <a:ext cx="10058400" cy="1143000"/>
          </a:xfrm>
        </p:spPr>
        <p:txBody>
          <a:bodyPr/>
          <a:lstStyle/>
          <a:p>
            <a:endParaRPr lang="fr-FR" sz="2000" dirty="0" smtClean="0"/>
          </a:p>
          <a:p>
            <a:r>
              <a:rPr lang="fr-FR" sz="2000" dirty="0" smtClean="0"/>
              <a:t>Dr MARTIAL Audrey</a:t>
            </a: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47667" r="439"/>
          <a:stretch/>
        </p:blipFill>
        <p:spPr>
          <a:xfrm>
            <a:off x="1182437" y="248886"/>
            <a:ext cx="3066036" cy="3294531"/>
          </a:xfrm>
          <a:prstGeom prst="rect">
            <a:avLst/>
          </a:prstGeom>
        </p:spPr>
      </p:pic>
      <p:pic>
        <p:nvPicPr>
          <p:cNvPr id="5" name="Graphique 3">
            <a:extLst>
              <a:ext uri="{FF2B5EF4-FFF2-40B4-BE49-F238E27FC236}">
                <a16:creationId xmlns:a16="http://schemas.microsoft.com/office/drawing/2014/main" xmlns="" id="{42887B87-1B4F-4F59-BACC-C703F0DB00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945562" y="1158165"/>
            <a:ext cx="4619598" cy="103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/>
                </a:solidFill>
              </a:rPr>
              <a:t>POINTS IMPORTANTS ET AVENIR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171" y="2194076"/>
            <a:ext cx="10827658" cy="38438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 smtClean="0"/>
              <a:t>SMUR-T@b</a:t>
            </a:r>
            <a:r>
              <a:rPr lang="fr-FR" dirty="0" smtClean="0"/>
              <a:t> = base de données importante et rare concernant la pédiatrie en </a:t>
            </a:r>
            <a:r>
              <a:rPr lang="fr-FR" dirty="0" err="1" smtClean="0"/>
              <a:t>préhospitalier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Focus laryngite aigue : prises en charge parfois non cohérentes avec éléments du dossier (ADRENALINE et médicalisation)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Axe d’amélioration : complétude </a:t>
            </a:r>
            <a:r>
              <a:rPr lang="fr-FR" dirty="0"/>
              <a:t>des </a:t>
            </a:r>
            <a:r>
              <a:rPr lang="fr-FR" dirty="0" smtClean="0"/>
              <a:t>traitements, âge des nourrissons en-dessous de 1 an, intégration du score de Wesley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Chainage </a:t>
            </a:r>
            <a:r>
              <a:rPr lang="fr-FR" dirty="0"/>
              <a:t>possible avec dossiers hospitaliers pour travaux de thèse, mémoire…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Idées pour recherches futures : traumatologie pédiatrique, état de mal épileptique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24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8565" y="1761566"/>
            <a:ext cx="80547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Etude sur les fiches </a:t>
            </a:r>
            <a:r>
              <a:rPr lang="fr-FR" dirty="0" err="1" smtClean="0"/>
              <a:t>SMUR-T@b</a:t>
            </a:r>
            <a:r>
              <a:rPr lang="fr-FR" dirty="0" smtClean="0"/>
              <a:t> du Grand Est de 2019 jusqu’au 2/10/2022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Age médian : 0/1?</a:t>
            </a:r>
            <a:endParaRPr lang="fr-FR" dirty="0"/>
          </a:p>
        </p:txBody>
      </p:sp>
      <p:graphicFrame>
        <p:nvGraphicFramePr>
          <p:cNvPr id="20" name="Diagramme 19"/>
          <p:cNvGraphicFramePr/>
          <p:nvPr>
            <p:extLst>
              <p:ext uri="{D42A27DB-BD31-4B8C-83A1-F6EECF244321}">
                <p14:modId xmlns:p14="http://schemas.microsoft.com/office/powerpoint/2010/main" val="2562655896"/>
              </p:ext>
            </p:extLst>
          </p:nvPr>
        </p:nvGraphicFramePr>
        <p:xfrm>
          <a:off x="3242235" y="129788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1075765" y="572243"/>
            <a:ext cx="911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accent1"/>
                </a:solidFill>
              </a:rPr>
              <a:t>LARYNGITE AIGUE ET SMUR</a:t>
            </a:r>
          </a:p>
        </p:txBody>
      </p:sp>
    </p:spTree>
    <p:extLst>
      <p:ext uri="{BB962C8B-B14F-4D97-AF65-F5344CB8AC3E}">
        <p14:creationId xmlns:p14="http://schemas.microsoft.com/office/powerpoint/2010/main" val="186012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/>
                </a:solidFill>
              </a:rPr>
              <a:t>SCORE DE WESLEY MODIFIE</a:t>
            </a:r>
            <a:endParaRPr lang="fr-FR" b="1" dirty="0">
              <a:solidFill>
                <a:schemeClr val="accent2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141" y="2178424"/>
            <a:ext cx="10663178" cy="264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2719" y="503346"/>
            <a:ext cx="7097115" cy="5125165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7826188" y="2642345"/>
            <a:ext cx="1613647" cy="773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4854388" y="2743199"/>
            <a:ext cx="1775012" cy="107576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89730" y="2480981"/>
            <a:ext cx="1613647" cy="52443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891277" y="4406611"/>
            <a:ext cx="1613647" cy="9318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826187" y="3818965"/>
            <a:ext cx="1613647" cy="28238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36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02106" y="306255"/>
            <a:ext cx="6347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70C0"/>
                </a:solidFill>
              </a:rPr>
              <a:t>TRANSPORT ET DEVENIR</a:t>
            </a:r>
            <a:endParaRPr lang="fr-FR" sz="3200" dirty="0">
              <a:solidFill>
                <a:srgbClr val="0070C0"/>
              </a:solidFill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961615818"/>
              </p:ext>
            </p:extLst>
          </p:nvPr>
        </p:nvGraphicFramePr>
        <p:xfrm>
          <a:off x="1069788" y="1012053"/>
          <a:ext cx="10285506" cy="5254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Ellipse 1"/>
          <p:cNvSpPr/>
          <p:nvPr/>
        </p:nvSpPr>
        <p:spPr>
          <a:xfrm>
            <a:off x="8108576" y="4867835"/>
            <a:ext cx="3563470" cy="13984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02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114155619"/>
              </p:ext>
            </p:extLst>
          </p:nvPr>
        </p:nvGraphicFramePr>
        <p:xfrm>
          <a:off x="1482591" y="291707"/>
          <a:ext cx="8636001" cy="5695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Accolade fermante 1"/>
          <p:cNvSpPr/>
          <p:nvPr/>
        </p:nvSpPr>
        <p:spPr>
          <a:xfrm>
            <a:off x="7368988" y="2702859"/>
            <a:ext cx="564777" cy="204395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081683" y="3540169"/>
            <a:ext cx="2649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Saturation normale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65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323562060"/>
              </p:ext>
            </p:extLst>
          </p:nvPr>
        </p:nvGraphicFramePr>
        <p:xfrm>
          <a:off x="193810" y="-299677"/>
          <a:ext cx="11774073" cy="6713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3253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527834374"/>
              </p:ext>
            </p:extLst>
          </p:nvPr>
        </p:nvGraphicFramePr>
        <p:xfrm>
          <a:off x="1073161" y="753034"/>
          <a:ext cx="9899639" cy="4303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4405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247014668"/>
              </p:ext>
            </p:extLst>
          </p:nvPr>
        </p:nvGraphicFramePr>
        <p:xfrm>
          <a:off x="193810" y="-299677"/>
          <a:ext cx="11774073" cy="6713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585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1056</TotalTime>
  <Words>540</Words>
  <Application>Microsoft Office PowerPoint</Application>
  <PresentationFormat>Grand écran</PresentationFormat>
  <Paragraphs>84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Rétrospective</vt:lpstr>
      <vt:lpstr>PRISES EN CHARGE SMUR ET LARYNGITE AIGÜE DE L’ENFANT</vt:lpstr>
      <vt:lpstr>Présentation PowerPoint</vt:lpstr>
      <vt:lpstr>SCORE DE WESLEY MODIFIE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POINTS IMPORTANTS ET AVENIR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PRISE EN CHARGE SMUR ET AMINES</dc:title>
  <dc:creator>TOSHIBA PC2</dc:creator>
  <cp:lastModifiedBy>Compte Microsoft</cp:lastModifiedBy>
  <cp:revision>83</cp:revision>
  <dcterms:created xsi:type="dcterms:W3CDTF">2022-09-17T12:12:34Z</dcterms:created>
  <dcterms:modified xsi:type="dcterms:W3CDTF">2023-05-03T09:40:37Z</dcterms:modified>
</cp:coreProperties>
</file>