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7" r:id="rId4"/>
    <p:sldId id="268" r:id="rId5"/>
    <p:sldId id="269" r:id="rId6"/>
    <p:sldId id="270" r:id="rId7"/>
    <p:sldId id="275" r:id="rId8"/>
    <p:sldId id="276" r:id="rId9"/>
    <p:sldId id="277" r:id="rId10"/>
    <p:sldId id="27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C2C708D0-AB91-43E4-B883-31355351853F}" type="CATEGORYNAME">
                      <a:rPr lang="fr-FR" smtClean="0"/>
                      <a:pPr/>
                      <a:t>[NOM DE CATÉGORIE]</a:t>
                    </a:fld>
                    <a:endParaRPr lang="fr-FR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780893208661416"/>
                      <c:h val="9.6187494082954336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baseline="0" smtClean="0"/>
                      <a:t>Autres</a:t>
                    </a:r>
                    <a:r>
                      <a:rPr lang="en-US" baseline="0" dirty="0"/>
                      <a:t>
</a:t>
                    </a:r>
                    <a:fld id="{E9968B61-20DF-40C0-918D-5F8182CE3990}" type="PERCENTAGE">
                      <a:rPr lang="en-US" baseline="0"/>
                      <a:pPr/>
                      <a:t>[POURCENTAGE]</a:t>
                    </a:fld>
                    <a:endParaRPr lang="en-US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Feuil1!$A$2:$A$6</c:f>
              <c:strCache>
                <c:ptCount val="5"/>
                <c:pt idx="0">
                  <c:v>Ventilation 48% (96% invasive dont 60% sans IOT)</c:v>
                </c:pt>
                <c:pt idx="1">
                  <c:v>Remplissage</c:v>
                </c:pt>
                <c:pt idx="2">
                  <c:v>AG</c:v>
                </c:pt>
                <c:pt idx="3">
                  <c:v>IOT</c:v>
                </c:pt>
                <c:pt idx="4">
                  <c:v>Autres (Boussignac/exsufflation/REDFRA/PANBRU)</c:v>
                </c:pt>
              </c:strCache>
            </c:strRef>
          </c:cat>
          <c:val>
            <c:numRef>
              <c:f>Feuil1!$B$2:$B$6</c:f>
              <c:numCache>
                <c:formatCode>0%</c:formatCode>
                <c:ptCount val="5"/>
                <c:pt idx="0">
                  <c:v>0.65</c:v>
                </c:pt>
                <c:pt idx="1">
                  <c:v>0.33</c:v>
                </c:pt>
                <c:pt idx="2">
                  <c:v>0.17</c:v>
                </c:pt>
                <c:pt idx="3">
                  <c:v>0.16</c:v>
                </c:pt>
                <c:pt idx="4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4DD4A538-50AF-42EC-8E1D-7816A5B0BD48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</a:t>
                    </a:r>
                    <a:r>
                      <a:rPr lang="en-US" baseline="0" smtClean="0"/>
                      <a:t>47%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23C64EF3-061C-4AFF-BFEB-FEF49A00E812}" type="CATEGORYNAME">
                      <a:rPr lang="en-US" smtClean="0"/>
                      <a:pPr/>
                      <a:t>[NOM DE CATÉGORIE]</a:t>
                    </a:fld>
                    <a:endParaRPr lang="en-US" baseline="0" smtClean="0"/>
                  </a:p>
                  <a:p>
                    <a:r>
                      <a:rPr lang="en-US" baseline="0" smtClean="0"/>
                      <a:t>36%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0.18437500000000004"/>
                  <c:y val="-5.8593746395561863E-2"/>
                </c:manualLayout>
              </c:layout>
              <c:tx>
                <c:rich>
                  <a:bodyPr/>
                  <a:lstStyle/>
                  <a:p>
                    <a:fld id="{CDDCD81F-BF58-459C-90D4-13E8054BF303}" type="CATEGORYNAME">
                      <a:rPr lang="fr-FR"/>
                      <a:pPr/>
                      <a:t>[NOM DE CATÉGORIE]</a:t>
                    </a:fld>
                    <a:r>
                      <a:rPr lang="fr-FR" baseline="0" dirty="0"/>
                      <a:t>
</a:t>
                    </a:r>
                    <a:r>
                      <a:rPr lang="fr-FR" baseline="0" dirty="0" smtClean="0"/>
                      <a:t>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-0.16718750000000002"/>
                  <c:y val="-6.7968745818851761E-2"/>
                </c:manualLayout>
              </c:layout>
              <c:tx>
                <c:rich>
                  <a:bodyPr/>
                  <a:lstStyle/>
                  <a:p>
                    <a:r>
                      <a:rPr lang="fr-FR" baseline="0" dirty="0" smtClean="0"/>
                      <a:t>Autres (urgences et réa pédiatriques…)</a:t>
                    </a:r>
                    <a:r>
                      <a:rPr lang="fr-FR" baseline="0" dirty="0"/>
                      <a:t>
</a:t>
                    </a:r>
                    <a:r>
                      <a:rPr lang="fr-FR" baseline="0" dirty="0" smtClean="0"/>
                      <a:t>15%</a:t>
                    </a:r>
                  </a:p>
                  <a:p>
                    <a:endParaRPr lang="fr-FR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Feuil1!$A$2:$A$5</c:f>
              <c:strCache>
                <c:ptCount val="4"/>
                <c:pt idx="0">
                  <c:v>Réanimation/soins continus</c:v>
                </c:pt>
                <c:pt idx="1">
                  <c:v>Urgences/UHCD</c:v>
                </c:pt>
                <c:pt idx="2">
                  <c:v>Soins intensifs de cardiologie</c:v>
                </c:pt>
                <c:pt idx="3">
                  <c:v>Autres (médecine, bloc…)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280</c:v>
                </c:pt>
                <c:pt idx="1">
                  <c:v>352</c:v>
                </c:pt>
                <c:pt idx="2">
                  <c:v>90</c:v>
                </c:pt>
                <c:pt idx="3">
                  <c:v>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757317616230016"/>
          <c:y val="6.3868993439315916E-2"/>
          <c:w val="0.42706706422713586"/>
          <c:h val="0.82840436854004129"/>
        </c:manualLayout>
      </c:layout>
      <c:doughnut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3000"/>
                      <a:shade val="85000"/>
                      <a:satMod val="130000"/>
                    </a:schemeClr>
                  </a:gs>
                  <a:gs pos="34000">
                    <a:schemeClr val="accent1">
                      <a:shade val="53000"/>
                      <a:shade val="87000"/>
                      <a:satMod val="125000"/>
                    </a:schemeClr>
                  </a:gs>
                  <a:gs pos="70000">
                    <a:schemeClr val="accent1">
                      <a:shade val="53000"/>
                      <a:tint val="100000"/>
                      <a:shade val="90000"/>
                      <a:satMod val="130000"/>
                    </a:schemeClr>
                  </a:gs>
                  <a:gs pos="100000">
                    <a:schemeClr val="accent1">
                      <a:shade val="53000"/>
                      <a:tint val="100000"/>
                      <a:shade val="100000"/>
                      <a:satMod val="110000"/>
                    </a:schemeClr>
                  </a:gs>
                </a:gsLst>
                <a:path path="circle">
                  <a:fillToRect l="100000" t="100000" r="100000" b="100000"/>
                </a:path>
              </a:gra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1">
                      <a:shade val="76000"/>
                      <a:shade val="85000"/>
                      <a:satMod val="130000"/>
                    </a:schemeClr>
                  </a:gs>
                  <a:gs pos="34000">
                    <a:schemeClr val="accent1">
                      <a:shade val="76000"/>
                      <a:shade val="87000"/>
                      <a:satMod val="125000"/>
                    </a:schemeClr>
                  </a:gs>
                  <a:gs pos="70000">
                    <a:schemeClr val="accent1">
                      <a:shade val="76000"/>
                      <a:tint val="100000"/>
                      <a:shade val="90000"/>
                      <a:satMod val="130000"/>
                    </a:schemeClr>
                  </a:gs>
                  <a:gs pos="100000">
                    <a:schemeClr val="accent1">
                      <a:shade val="76000"/>
                      <a:tint val="100000"/>
                      <a:shade val="100000"/>
                      <a:satMod val="110000"/>
                    </a:schemeClr>
                  </a:gs>
                </a:gsLst>
                <a:path path="circle">
                  <a:fillToRect l="100000" t="100000" r="100000" b="100000"/>
                </a:path>
              </a:gra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1">
                      <a:shade val="85000"/>
                      <a:satMod val="130000"/>
                    </a:schemeClr>
                  </a:gs>
                  <a:gs pos="34000">
                    <a:schemeClr val="accent1">
                      <a:shade val="87000"/>
                      <a:satMod val="125000"/>
                    </a:schemeClr>
                  </a:gs>
                  <a:gs pos="70000">
                    <a:schemeClr val="accent1">
                      <a:tint val="100000"/>
                      <a:shade val="90000"/>
                      <a:satMod val="130000"/>
                    </a:schemeClr>
                  </a:gs>
                  <a:gs pos="100000">
                    <a:schemeClr val="accent1">
                      <a:tint val="100000"/>
                      <a:shade val="100000"/>
                      <a:satMod val="110000"/>
                    </a:schemeClr>
                  </a:gs>
                </a:gsLst>
                <a:path path="circle">
                  <a:fillToRect l="100000" t="100000" r="100000" b="100000"/>
                </a:path>
              </a:gra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1">
                      <a:tint val="77000"/>
                      <a:shade val="85000"/>
                      <a:satMod val="130000"/>
                    </a:schemeClr>
                  </a:gs>
                  <a:gs pos="34000">
                    <a:schemeClr val="accent1">
                      <a:tint val="77000"/>
                      <a:shade val="87000"/>
                      <a:satMod val="125000"/>
                    </a:schemeClr>
                  </a:gs>
                  <a:gs pos="70000">
                    <a:schemeClr val="accent1">
                      <a:tint val="77000"/>
                      <a:tint val="100000"/>
                      <a:shade val="90000"/>
                      <a:satMod val="130000"/>
                    </a:schemeClr>
                  </a:gs>
                  <a:gs pos="100000">
                    <a:schemeClr val="accent1">
                      <a:tint val="77000"/>
                      <a:tint val="100000"/>
                      <a:shade val="100000"/>
                      <a:satMod val="110000"/>
                    </a:schemeClr>
                  </a:gs>
                </a:gsLst>
                <a:path path="circle">
                  <a:fillToRect l="100000" t="100000" r="100000" b="100000"/>
                </a:path>
              </a:gra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1">
                      <a:tint val="54000"/>
                      <a:shade val="85000"/>
                      <a:satMod val="130000"/>
                    </a:schemeClr>
                  </a:gs>
                  <a:gs pos="34000">
                    <a:schemeClr val="accent1">
                      <a:tint val="54000"/>
                      <a:shade val="87000"/>
                      <a:satMod val="125000"/>
                    </a:schemeClr>
                  </a:gs>
                  <a:gs pos="70000">
                    <a:schemeClr val="accent1">
                      <a:tint val="54000"/>
                      <a:tint val="100000"/>
                      <a:shade val="90000"/>
                      <a:satMod val="130000"/>
                    </a:schemeClr>
                  </a:gs>
                  <a:gs pos="100000">
                    <a:schemeClr val="accent1">
                      <a:tint val="54000"/>
                      <a:tint val="100000"/>
                      <a:shade val="100000"/>
                      <a:satMod val="110000"/>
                    </a:schemeClr>
                  </a:gs>
                </a:gsLst>
                <a:path path="circle">
                  <a:fillToRect l="100000" t="100000" r="100000" b="100000"/>
                </a:path>
              </a:gra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Feuil1!$A$2:$A$6</c:f>
              <c:strCache>
                <c:ptCount val="5"/>
                <c:pt idx="0">
                  <c:v>ACR (réanimés : 24%)</c:v>
                </c:pt>
                <c:pt idx="1">
                  <c:v>Chocs (80% : allergiques)</c:v>
                </c:pt>
                <c:pt idx="2">
                  <c:v>SCA ST+</c:v>
                </c:pt>
                <c:pt idx="3">
                  <c:v>Traumatisé grave</c:v>
                </c:pt>
                <c:pt idx="4">
                  <c:v>MSN</c:v>
                </c:pt>
              </c:strCache>
            </c:strRef>
          </c:cat>
          <c:val>
            <c:numRef>
              <c:f>Feuil1!$B$2:$B$6</c:f>
              <c:numCache>
                <c:formatCode>0%</c:formatCode>
                <c:ptCount val="5"/>
                <c:pt idx="0">
                  <c:v>0.84</c:v>
                </c:pt>
                <c:pt idx="1">
                  <c:v>0.05</c:v>
                </c:pt>
                <c:pt idx="2">
                  <c:v>0.02</c:v>
                </c:pt>
                <c:pt idx="3">
                  <c:v>0.02</c:v>
                </c:pt>
                <c:pt idx="4">
                  <c:v>0.02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1940928800431896E-2"/>
          <c:y val="0.87639440459774631"/>
          <c:w val="0.98805907119956804"/>
          <c:h val="0.107644107414530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197572589698816"/>
          <c:y val="0.12372271508727865"/>
          <c:w val="0.34705767442169339"/>
          <c:h val="0.75363970746547859"/>
        </c:manualLayout>
      </c:layout>
      <c:doughnut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3000"/>
                      <a:shade val="85000"/>
                      <a:satMod val="130000"/>
                    </a:schemeClr>
                  </a:gs>
                  <a:gs pos="34000">
                    <a:schemeClr val="accent1">
                      <a:shade val="53000"/>
                      <a:shade val="87000"/>
                      <a:satMod val="125000"/>
                    </a:schemeClr>
                  </a:gs>
                  <a:gs pos="70000">
                    <a:schemeClr val="accent1">
                      <a:shade val="53000"/>
                      <a:tint val="100000"/>
                      <a:shade val="90000"/>
                      <a:satMod val="130000"/>
                    </a:schemeClr>
                  </a:gs>
                  <a:gs pos="100000">
                    <a:schemeClr val="accent1">
                      <a:shade val="53000"/>
                      <a:tint val="100000"/>
                      <a:shade val="100000"/>
                      <a:satMod val="110000"/>
                    </a:schemeClr>
                  </a:gs>
                </a:gsLst>
                <a:path path="circle">
                  <a:fillToRect l="100000" t="100000" r="100000" b="100000"/>
                </a:path>
              </a:gra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1">
                      <a:shade val="76000"/>
                      <a:shade val="85000"/>
                      <a:satMod val="130000"/>
                    </a:schemeClr>
                  </a:gs>
                  <a:gs pos="34000">
                    <a:schemeClr val="accent1">
                      <a:shade val="76000"/>
                      <a:shade val="87000"/>
                      <a:satMod val="125000"/>
                    </a:schemeClr>
                  </a:gs>
                  <a:gs pos="70000">
                    <a:schemeClr val="accent1">
                      <a:shade val="76000"/>
                      <a:tint val="100000"/>
                      <a:shade val="90000"/>
                      <a:satMod val="130000"/>
                    </a:schemeClr>
                  </a:gs>
                  <a:gs pos="100000">
                    <a:schemeClr val="accent1">
                      <a:shade val="76000"/>
                      <a:tint val="100000"/>
                      <a:shade val="100000"/>
                      <a:satMod val="110000"/>
                    </a:schemeClr>
                  </a:gs>
                </a:gsLst>
                <a:path path="circle">
                  <a:fillToRect l="100000" t="100000" r="100000" b="100000"/>
                </a:path>
              </a:gra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1">
                      <a:shade val="85000"/>
                      <a:satMod val="130000"/>
                    </a:schemeClr>
                  </a:gs>
                  <a:gs pos="34000">
                    <a:schemeClr val="accent1">
                      <a:shade val="87000"/>
                      <a:satMod val="125000"/>
                    </a:schemeClr>
                  </a:gs>
                  <a:gs pos="70000">
                    <a:schemeClr val="accent1">
                      <a:tint val="100000"/>
                      <a:shade val="90000"/>
                      <a:satMod val="130000"/>
                    </a:schemeClr>
                  </a:gs>
                  <a:gs pos="100000">
                    <a:schemeClr val="accent1">
                      <a:tint val="100000"/>
                      <a:shade val="100000"/>
                      <a:satMod val="110000"/>
                    </a:schemeClr>
                  </a:gs>
                </a:gsLst>
                <a:path path="circle">
                  <a:fillToRect l="100000" t="100000" r="100000" b="100000"/>
                </a:path>
              </a:gra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1">
                      <a:tint val="77000"/>
                      <a:shade val="85000"/>
                      <a:satMod val="130000"/>
                    </a:schemeClr>
                  </a:gs>
                  <a:gs pos="34000">
                    <a:schemeClr val="accent1">
                      <a:tint val="77000"/>
                      <a:shade val="87000"/>
                      <a:satMod val="125000"/>
                    </a:schemeClr>
                  </a:gs>
                  <a:gs pos="70000">
                    <a:schemeClr val="accent1">
                      <a:tint val="77000"/>
                      <a:tint val="100000"/>
                      <a:shade val="90000"/>
                      <a:satMod val="130000"/>
                    </a:schemeClr>
                  </a:gs>
                  <a:gs pos="100000">
                    <a:schemeClr val="accent1">
                      <a:tint val="77000"/>
                      <a:tint val="100000"/>
                      <a:shade val="100000"/>
                      <a:satMod val="110000"/>
                    </a:schemeClr>
                  </a:gs>
                </a:gsLst>
                <a:path path="circle">
                  <a:fillToRect l="100000" t="100000" r="100000" b="100000"/>
                </a:path>
              </a:gra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1">
                      <a:tint val="54000"/>
                      <a:shade val="85000"/>
                      <a:satMod val="130000"/>
                    </a:schemeClr>
                  </a:gs>
                  <a:gs pos="34000">
                    <a:schemeClr val="accent1">
                      <a:tint val="54000"/>
                      <a:shade val="87000"/>
                      <a:satMod val="125000"/>
                    </a:schemeClr>
                  </a:gs>
                  <a:gs pos="70000">
                    <a:schemeClr val="accent1">
                      <a:tint val="54000"/>
                      <a:tint val="100000"/>
                      <a:shade val="90000"/>
                      <a:satMod val="130000"/>
                    </a:schemeClr>
                  </a:gs>
                  <a:gs pos="100000">
                    <a:schemeClr val="accent1">
                      <a:tint val="54000"/>
                      <a:tint val="100000"/>
                      <a:shade val="100000"/>
                      <a:satMod val="110000"/>
                    </a:schemeClr>
                  </a:gs>
                </a:gsLst>
                <a:path path="circle">
                  <a:fillToRect l="100000" t="100000" r="100000" b="100000"/>
                </a:path>
              </a:gradFill>
              <a:ln>
                <a:noFill/>
              </a:ln>
              <a:effectLst>
                <a:outerShdw blurRad="38100" dist="25400" dir="2700000" algn="br" rotWithShape="0">
                  <a:srgbClr val="000000">
                    <a:alpha val="60000"/>
                  </a:srgb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Feuil1!$A$2:$A$6</c:f>
              <c:strCache>
                <c:ptCount val="5"/>
                <c:pt idx="0">
                  <c:v>ACR (réanimés : 76%)</c:v>
                </c:pt>
                <c:pt idx="1">
                  <c:v>Chocs (hypovolémiques : 30%, septiques : 30%)</c:v>
                </c:pt>
                <c:pt idx="2">
                  <c:v>Traumatisés graves</c:v>
                </c:pt>
                <c:pt idx="3">
                  <c:v>Anaphylaxies</c:v>
                </c:pt>
                <c:pt idx="4">
                  <c:v>SCA ST+</c:v>
                </c:pt>
              </c:strCache>
            </c:strRef>
          </c:cat>
          <c:val>
            <c:numRef>
              <c:f>Feuil1!$B$2:$B$6</c:f>
              <c:numCache>
                <c:formatCode>0%</c:formatCode>
                <c:ptCount val="5"/>
                <c:pt idx="0">
                  <c:v>0.34</c:v>
                </c:pt>
                <c:pt idx="1">
                  <c:v>0.18</c:v>
                </c:pt>
                <c:pt idx="2">
                  <c:v>0.1</c:v>
                </c:pt>
                <c:pt idx="3">
                  <c:v>7.0000000000000007E-2</c:v>
                </c:pt>
                <c:pt idx="4">
                  <c:v>0.04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9399061368884408E-3"/>
          <c:y val="0.79382404867697531"/>
          <c:w val="0.98976192224214854"/>
          <c:h val="0.185211644900824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F9B140-9A8A-4030-9696-C5C974EFE4AF}" type="doc">
      <dgm:prSet loTypeId="urn:microsoft.com/office/officeart/2009/3/layout/HorizontalOrganizationChart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8786310-00C0-40DF-883D-1EE1984BB14D}">
      <dgm:prSet phldrT="[Texte]"/>
      <dgm:spPr/>
      <dgm:t>
        <a:bodyPr/>
        <a:lstStyle/>
        <a:p>
          <a:r>
            <a:rPr lang="fr-FR" dirty="0" smtClean="0"/>
            <a:t>62 771 patients en intervention primaire </a:t>
          </a:r>
          <a:endParaRPr lang="fr-FR" dirty="0"/>
        </a:p>
      </dgm:t>
    </dgm:pt>
    <dgm:pt modelId="{402721C7-FBAF-4992-AF13-17658EA18380}" type="parTrans" cxnId="{7332D9C6-E0A5-4026-AA9E-BEE6BABF83F7}">
      <dgm:prSet/>
      <dgm:spPr/>
      <dgm:t>
        <a:bodyPr/>
        <a:lstStyle/>
        <a:p>
          <a:endParaRPr lang="fr-FR"/>
        </a:p>
      </dgm:t>
    </dgm:pt>
    <dgm:pt modelId="{3A6E9D11-0793-440F-A03E-869D6498E3B5}" type="sibTrans" cxnId="{7332D9C6-E0A5-4026-AA9E-BEE6BABF83F7}">
      <dgm:prSet/>
      <dgm:spPr/>
      <dgm:t>
        <a:bodyPr/>
        <a:lstStyle/>
        <a:p>
          <a:endParaRPr lang="fr-FR"/>
        </a:p>
      </dgm:t>
    </dgm:pt>
    <dgm:pt modelId="{56704ADB-05D5-4612-BC5F-2BB519A17E26}" type="asst">
      <dgm:prSet phldrT="[Texte]"/>
      <dgm:spPr/>
      <dgm:t>
        <a:bodyPr/>
        <a:lstStyle/>
        <a:p>
          <a:r>
            <a:rPr lang="fr-FR" dirty="0" smtClean="0"/>
            <a:t>CATECHOLAMINES : 1885 patients</a:t>
          </a:r>
        </a:p>
        <a:p>
          <a:r>
            <a:rPr lang="fr-FR" dirty="0" smtClean="0"/>
            <a:t>(3%)</a:t>
          </a:r>
          <a:endParaRPr lang="fr-FR" dirty="0"/>
        </a:p>
      </dgm:t>
    </dgm:pt>
    <dgm:pt modelId="{5D49A2AE-E8FD-469C-816C-47EF662FE472}" type="parTrans" cxnId="{D4BA9EFF-394D-42D1-BAF0-20CAC492E59E}">
      <dgm:prSet/>
      <dgm:spPr/>
      <dgm:t>
        <a:bodyPr/>
        <a:lstStyle/>
        <a:p>
          <a:endParaRPr lang="fr-FR"/>
        </a:p>
      </dgm:t>
    </dgm:pt>
    <dgm:pt modelId="{BE425E71-493F-4F54-9EEB-AD14821D2B9B}" type="sibTrans" cxnId="{D4BA9EFF-394D-42D1-BAF0-20CAC492E59E}">
      <dgm:prSet/>
      <dgm:spPr/>
      <dgm:t>
        <a:bodyPr/>
        <a:lstStyle/>
        <a:p>
          <a:endParaRPr lang="fr-FR"/>
        </a:p>
      </dgm:t>
    </dgm:pt>
    <dgm:pt modelId="{8289D6CA-F083-4B43-B00B-3E185DAA1702}">
      <dgm:prSet phldrT="[Texte]"/>
      <dgm:spPr/>
      <dgm:t>
        <a:bodyPr/>
        <a:lstStyle/>
        <a:p>
          <a:r>
            <a:rPr lang="fr-FR" dirty="0" smtClean="0"/>
            <a:t>1226 </a:t>
          </a:r>
          <a:r>
            <a:rPr lang="fr-FR" b="1" i="0" dirty="0" smtClean="0"/>
            <a:t>♂</a:t>
          </a:r>
          <a:r>
            <a:rPr lang="fr-FR" dirty="0" smtClean="0"/>
            <a:t> (65%)</a:t>
          </a:r>
          <a:r>
            <a:rPr lang="fr-FR" b="0" i="0" dirty="0" smtClean="0">
              <a:solidFill>
                <a:srgbClr val="202122"/>
              </a:solidFill>
              <a:effectLst/>
              <a:latin typeface="Arial" panose="020B0604020202020204" pitchFamily="34" charset="0"/>
            </a:rPr>
            <a:t> </a:t>
          </a:r>
          <a:r>
            <a:rPr lang="fr-FR" dirty="0" smtClean="0"/>
            <a:t>   </a:t>
          </a:r>
          <a:endParaRPr lang="fr-FR" dirty="0"/>
        </a:p>
      </dgm:t>
    </dgm:pt>
    <dgm:pt modelId="{EF572518-06CC-4FEE-8A38-48216167958E}" type="parTrans" cxnId="{D625888F-4830-489A-AC0A-CC2951D311F5}">
      <dgm:prSet/>
      <dgm:spPr/>
      <dgm:t>
        <a:bodyPr/>
        <a:lstStyle/>
        <a:p>
          <a:endParaRPr lang="fr-FR"/>
        </a:p>
      </dgm:t>
    </dgm:pt>
    <dgm:pt modelId="{50CB8A75-7663-4827-BA3A-FAE8848D24A5}" type="sibTrans" cxnId="{D625888F-4830-489A-AC0A-CC2951D311F5}">
      <dgm:prSet/>
      <dgm:spPr/>
      <dgm:t>
        <a:bodyPr/>
        <a:lstStyle/>
        <a:p>
          <a:endParaRPr lang="fr-FR"/>
        </a:p>
      </dgm:t>
    </dgm:pt>
    <dgm:pt modelId="{0ABEF770-C1FC-41E7-A793-47C954F19938}">
      <dgm:prSet phldrT="[Texte]"/>
      <dgm:spPr/>
      <dgm:t>
        <a:bodyPr/>
        <a:lstStyle/>
        <a:p>
          <a:r>
            <a:rPr lang="fr-FR" dirty="0" smtClean="0"/>
            <a:t>658 </a:t>
          </a:r>
          <a:r>
            <a:rPr lang="fr-FR" b="1" i="0" dirty="0" smtClean="0"/>
            <a:t>♀ </a:t>
          </a:r>
          <a:r>
            <a:rPr lang="fr-FR" b="0" i="0" dirty="0" smtClean="0"/>
            <a:t>(35%)</a:t>
          </a:r>
          <a:endParaRPr lang="fr-FR" b="0" dirty="0"/>
        </a:p>
      </dgm:t>
    </dgm:pt>
    <dgm:pt modelId="{743EB8DC-FBB6-41B1-A16E-BF2872273069}" type="parTrans" cxnId="{A352942A-E84F-4A13-84CB-20F6D6392793}">
      <dgm:prSet/>
      <dgm:spPr/>
      <dgm:t>
        <a:bodyPr/>
        <a:lstStyle/>
        <a:p>
          <a:endParaRPr lang="fr-FR"/>
        </a:p>
      </dgm:t>
    </dgm:pt>
    <dgm:pt modelId="{16FEA5B5-2290-4857-9D73-398FDE19CE54}" type="sibTrans" cxnId="{A352942A-E84F-4A13-84CB-20F6D6392793}">
      <dgm:prSet/>
      <dgm:spPr/>
      <dgm:t>
        <a:bodyPr/>
        <a:lstStyle/>
        <a:p>
          <a:endParaRPr lang="fr-FR"/>
        </a:p>
      </dgm:t>
    </dgm:pt>
    <dgm:pt modelId="{DFBC310B-FA5E-4F41-AAA3-23CE17E32E9F}">
      <dgm:prSet phldrT="[Texte]"/>
      <dgm:spPr/>
      <dgm:t>
        <a:bodyPr/>
        <a:lstStyle/>
        <a:p>
          <a:r>
            <a:rPr lang="fr-FR" dirty="0" smtClean="0"/>
            <a:t>Pédiatrie : 33 (2%) </a:t>
          </a:r>
          <a:endParaRPr lang="fr-FR" dirty="0"/>
        </a:p>
      </dgm:t>
    </dgm:pt>
    <dgm:pt modelId="{A2801336-07CF-4FC4-A7E3-905595CB87BC}" type="parTrans" cxnId="{A221801C-1B82-4D78-9CD3-77F920DE62D8}">
      <dgm:prSet/>
      <dgm:spPr/>
      <dgm:t>
        <a:bodyPr/>
        <a:lstStyle/>
        <a:p>
          <a:endParaRPr lang="fr-FR"/>
        </a:p>
      </dgm:t>
    </dgm:pt>
    <dgm:pt modelId="{951ECA6D-E4D0-4AE2-8E3F-75F81729DAA6}" type="sibTrans" cxnId="{A221801C-1B82-4D78-9CD3-77F920DE62D8}">
      <dgm:prSet/>
      <dgm:spPr/>
      <dgm:t>
        <a:bodyPr/>
        <a:lstStyle/>
        <a:p>
          <a:endParaRPr lang="fr-FR"/>
        </a:p>
      </dgm:t>
    </dgm:pt>
    <dgm:pt modelId="{E11388EC-B220-4142-9FA1-2CACF51FE5F0}" type="pres">
      <dgm:prSet presAssocID="{FCF9B140-9A8A-4030-9696-C5C974EFE4A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0E261FE7-817A-4E30-9CEF-51F6042A7C01}" type="pres">
      <dgm:prSet presAssocID="{58786310-00C0-40DF-883D-1EE1984BB14D}" presName="hierRoot1" presStyleCnt="0">
        <dgm:presLayoutVars>
          <dgm:hierBranch val="init"/>
        </dgm:presLayoutVars>
      </dgm:prSet>
      <dgm:spPr/>
    </dgm:pt>
    <dgm:pt modelId="{2A9F02F4-0D43-4179-9915-EB07E37D5606}" type="pres">
      <dgm:prSet presAssocID="{58786310-00C0-40DF-883D-1EE1984BB14D}" presName="rootComposite1" presStyleCnt="0"/>
      <dgm:spPr/>
    </dgm:pt>
    <dgm:pt modelId="{C18D4427-B113-4143-81DE-3B4301F983AF}" type="pres">
      <dgm:prSet presAssocID="{58786310-00C0-40DF-883D-1EE1984BB14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F05F289-243A-49DA-90CB-2CD9B1C7396C}" type="pres">
      <dgm:prSet presAssocID="{58786310-00C0-40DF-883D-1EE1984BB14D}" presName="rootConnector1" presStyleLbl="node1" presStyleIdx="0" presStyleCnt="0"/>
      <dgm:spPr/>
      <dgm:t>
        <a:bodyPr/>
        <a:lstStyle/>
        <a:p>
          <a:endParaRPr lang="fr-FR"/>
        </a:p>
      </dgm:t>
    </dgm:pt>
    <dgm:pt modelId="{B26B5208-1575-43E7-98AD-E60502048B33}" type="pres">
      <dgm:prSet presAssocID="{58786310-00C0-40DF-883D-1EE1984BB14D}" presName="hierChild2" presStyleCnt="0"/>
      <dgm:spPr/>
    </dgm:pt>
    <dgm:pt modelId="{F0C3D4DF-C6B7-4123-9B9A-47B5C6016A24}" type="pres">
      <dgm:prSet presAssocID="{EF572518-06CC-4FEE-8A38-48216167958E}" presName="Name64" presStyleLbl="parChTrans1D2" presStyleIdx="0" presStyleCnt="4"/>
      <dgm:spPr/>
      <dgm:t>
        <a:bodyPr/>
        <a:lstStyle/>
        <a:p>
          <a:endParaRPr lang="fr-FR"/>
        </a:p>
      </dgm:t>
    </dgm:pt>
    <dgm:pt modelId="{FD7F58B2-61C5-4B2D-81AB-46912DC5D725}" type="pres">
      <dgm:prSet presAssocID="{8289D6CA-F083-4B43-B00B-3E185DAA1702}" presName="hierRoot2" presStyleCnt="0">
        <dgm:presLayoutVars>
          <dgm:hierBranch val="init"/>
        </dgm:presLayoutVars>
      </dgm:prSet>
      <dgm:spPr/>
    </dgm:pt>
    <dgm:pt modelId="{A0F1D90F-BF8C-4A7E-9DDF-0CC31BFA3908}" type="pres">
      <dgm:prSet presAssocID="{8289D6CA-F083-4B43-B00B-3E185DAA1702}" presName="rootComposite" presStyleCnt="0"/>
      <dgm:spPr/>
    </dgm:pt>
    <dgm:pt modelId="{F2BD25CE-0BC5-4339-86A9-E21A39E40E27}" type="pres">
      <dgm:prSet presAssocID="{8289D6CA-F083-4B43-B00B-3E185DAA1702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85E6D3F-D7EE-44BD-94B5-79C1FAE49D7F}" type="pres">
      <dgm:prSet presAssocID="{8289D6CA-F083-4B43-B00B-3E185DAA1702}" presName="rootConnector" presStyleLbl="node2" presStyleIdx="0" presStyleCnt="3"/>
      <dgm:spPr/>
      <dgm:t>
        <a:bodyPr/>
        <a:lstStyle/>
        <a:p>
          <a:endParaRPr lang="fr-FR"/>
        </a:p>
      </dgm:t>
    </dgm:pt>
    <dgm:pt modelId="{0C055C72-3979-4B00-BEB6-87B12278B5E6}" type="pres">
      <dgm:prSet presAssocID="{8289D6CA-F083-4B43-B00B-3E185DAA1702}" presName="hierChild4" presStyleCnt="0"/>
      <dgm:spPr/>
    </dgm:pt>
    <dgm:pt modelId="{F39C4E8D-006D-4C21-9268-FE4E0AB16023}" type="pres">
      <dgm:prSet presAssocID="{8289D6CA-F083-4B43-B00B-3E185DAA1702}" presName="hierChild5" presStyleCnt="0"/>
      <dgm:spPr/>
    </dgm:pt>
    <dgm:pt modelId="{E96C7BE2-FEA6-431A-9A3C-B2B726505FC7}" type="pres">
      <dgm:prSet presAssocID="{743EB8DC-FBB6-41B1-A16E-BF2872273069}" presName="Name64" presStyleLbl="parChTrans1D2" presStyleIdx="1" presStyleCnt="4"/>
      <dgm:spPr/>
      <dgm:t>
        <a:bodyPr/>
        <a:lstStyle/>
        <a:p>
          <a:endParaRPr lang="fr-FR"/>
        </a:p>
      </dgm:t>
    </dgm:pt>
    <dgm:pt modelId="{239299EF-4256-4EED-9F3E-CDAA7D789A4F}" type="pres">
      <dgm:prSet presAssocID="{0ABEF770-C1FC-41E7-A793-47C954F19938}" presName="hierRoot2" presStyleCnt="0">
        <dgm:presLayoutVars>
          <dgm:hierBranch val="init"/>
        </dgm:presLayoutVars>
      </dgm:prSet>
      <dgm:spPr/>
    </dgm:pt>
    <dgm:pt modelId="{E142F3A2-9A7D-4E79-8941-2126A101ECB2}" type="pres">
      <dgm:prSet presAssocID="{0ABEF770-C1FC-41E7-A793-47C954F19938}" presName="rootComposite" presStyleCnt="0"/>
      <dgm:spPr/>
    </dgm:pt>
    <dgm:pt modelId="{7674D536-5224-4822-A106-220150698B30}" type="pres">
      <dgm:prSet presAssocID="{0ABEF770-C1FC-41E7-A793-47C954F19938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B187872-203D-4167-9301-1D95D5EC6CA3}" type="pres">
      <dgm:prSet presAssocID="{0ABEF770-C1FC-41E7-A793-47C954F19938}" presName="rootConnector" presStyleLbl="node2" presStyleIdx="1" presStyleCnt="3"/>
      <dgm:spPr/>
      <dgm:t>
        <a:bodyPr/>
        <a:lstStyle/>
        <a:p>
          <a:endParaRPr lang="fr-FR"/>
        </a:p>
      </dgm:t>
    </dgm:pt>
    <dgm:pt modelId="{CD20E713-4CE2-4199-A5F1-11A3906311CA}" type="pres">
      <dgm:prSet presAssocID="{0ABEF770-C1FC-41E7-A793-47C954F19938}" presName="hierChild4" presStyleCnt="0"/>
      <dgm:spPr/>
    </dgm:pt>
    <dgm:pt modelId="{2A2961DC-EB2A-4EDA-AA87-F9C6066B008A}" type="pres">
      <dgm:prSet presAssocID="{0ABEF770-C1FC-41E7-A793-47C954F19938}" presName="hierChild5" presStyleCnt="0"/>
      <dgm:spPr/>
    </dgm:pt>
    <dgm:pt modelId="{00B5C5A6-6513-4C3D-AC85-E148EDF4512C}" type="pres">
      <dgm:prSet presAssocID="{A2801336-07CF-4FC4-A7E3-905595CB87BC}" presName="Name64" presStyleLbl="parChTrans1D2" presStyleIdx="2" presStyleCnt="4"/>
      <dgm:spPr/>
      <dgm:t>
        <a:bodyPr/>
        <a:lstStyle/>
        <a:p>
          <a:endParaRPr lang="fr-FR"/>
        </a:p>
      </dgm:t>
    </dgm:pt>
    <dgm:pt modelId="{CC2C1150-C555-4DA0-8E7B-F200D851DBC8}" type="pres">
      <dgm:prSet presAssocID="{DFBC310B-FA5E-4F41-AAA3-23CE17E32E9F}" presName="hierRoot2" presStyleCnt="0">
        <dgm:presLayoutVars>
          <dgm:hierBranch val="init"/>
        </dgm:presLayoutVars>
      </dgm:prSet>
      <dgm:spPr/>
    </dgm:pt>
    <dgm:pt modelId="{9CCE93A7-20FE-40DC-89BE-D5426165A16F}" type="pres">
      <dgm:prSet presAssocID="{DFBC310B-FA5E-4F41-AAA3-23CE17E32E9F}" presName="rootComposite" presStyleCnt="0"/>
      <dgm:spPr/>
    </dgm:pt>
    <dgm:pt modelId="{F7794E44-9BDD-480A-865A-AB2E5B8FA890}" type="pres">
      <dgm:prSet presAssocID="{DFBC310B-FA5E-4F41-AAA3-23CE17E32E9F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5650C88-5199-48BD-B330-9399AACCDDA1}" type="pres">
      <dgm:prSet presAssocID="{DFBC310B-FA5E-4F41-AAA3-23CE17E32E9F}" presName="rootConnector" presStyleLbl="node2" presStyleIdx="2" presStyleCnt="3"/>
      <dgm:spPr/>
      <dgm:t>
        <a:bodyPr/>
        <a:lstStyle/>
        <a:p>
          <a:endParaRPr lang="fr-FR"/>
        </a:p>
      </dgm:t>
    </dgm:pt>
    <dgm:pt modelId="{E350FE55-7AC2-4715-BC12-AAF6EDE10F8C}" type="pres">
      <dgm:prSet presAssocID="{DFBC310B-FA5E-4F41-AAA3-23CE17E32E9F}" presName="hierChild4" presStyleCnt="0"/>
      <dgm:spPr/>
    </dgm:pt>
    <dgm:pt modelId="{DD7D995A-30B3-4825-B39D-FB2F6E16C371}" type="pres">
      <dgm:prSet presAssocID="{DFBC310B-FA5E-4F41-AAA3-23CE17E32E9F}" presName="hierChild5" presStyleCnt="0"/>
      <dgm:spPr/>
    </dgm:pt>
    <dgm:pt modelId="{CF052967-88D3-4252-A624-D283042E6FFB}" type="pres">
      <dgm:prSet presAssocID="{58786310-00C0-40DF-883D-1EE1984BB14D}" presName="hierChild3" presStyleCnt="0"/>
      <dgm:spPr/>
    </dgm:pt>
    <dgm:pt modelId="{2DC4F343-05F6-4FFA-96E6-03D369EF0E2B}" type="pres">
      <dgm:prSet presAssocID="{5D49A2AE-E8FD-469C-816C-47EF662FE472}" presName="Name115" presStyleLbl="parChTrans1D2" presStyleIdx="3" presStyleCnt="4"/>
      <dgm:spPr/>
      <dgm:t>
        <a:bodyPr/>
        <a:lstStyle/>
        <a:p>
          <a:endParaRPr lang="fr-FR"/>
        </a:p>
      </dgm:t>
    </dgm:pt>
    <dgm:pt modelId="{52B3E77E-0832-4EE9-B40D-EFC362592F3D}" type="pres">
      <dgm:prSet presAssocID="{56704ADB-05D5-4612-BC5F-2BB519A17E26}" presName="hierRoot3" presStyleCnt="0">
        <dgm:presLayoutVars>
          <dgm:hierBranch val="init"/>
        </dgm:presLayoutVars>
      </dgm:prSet>
      <dgm:spPr/>
    </dgm:pt>
    <dgm:pt modelId="{3486F49F-94D6-4915-A8B4-AEAEDD0378D1}" type="pres">
      <dgm:prSet presAssocID="{56704ADB-05D5-4612-BC5F-2BB519A17E26}" presName="rootComposite3" presStyleCnt="0"/>
      <dgm:spPr/>
    </dgm:pt>
    <dgm:pt modelId="{AC0B4B66-B2AE-4F18-AE33-E209FD7F47BE}" type="pres">
      <dgm:prSet presAssocID="{56704ADB-05D5-4612-BC5F-2BB519A17E26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9CA7C83-FEDB-4A7A-9AC1-A3D7680DCEB0}" type="pres">
      <dgm:prSet presAssocID="{56704ADB-05D5-4612-BC5F-2BB519A17E26}" presName="rootConnector3" presStyleLbl="asst1" presStyleIdx="0" presStyleCnt="1"/>
      <dgm:spPr/>
      <dgm:t>
        <a:bodyPr/>
        <a:lstStyle/>
        <a:p>
          <a:endParaRPr lang="fr-FR"/>
        </a:p>
      </dgm:t>
    </dgm:pt>
    <dgm:pt modelId="{697970D6-AB4F-4A1E-BC3C-6538E99D28DB}" type="pres">
      <dgm:prSet presAssocID="{56704ADB-05D5-4612-BC5F-2BB519A17E26}" presName="hierChild6" presStyleCnt="0"/>
      <dgm:spPr/>
    </dgm:pt>
    <dgm:pt modelId="{776A7D6D-B5CF-4E5E-A022-36B681CCF953}" type="pres">
      <dgm:prSet presAssocID="{56704ADB-05D5-4612-BC5F-2BB519A17E26}" presName="hierChild7" presStyleCnt="0"/>
      <dgm:spPr/>
    </dgm:pt>
  </dgm:ptLst>
  <dgm:cxnLst>
    <dgm:cxn modelId="{644FE3FA-3AC3-4CE8-B455-1BF50B1F98F3}" type="presOf" srcId="{DFBC310B-FA5E-4F41-AAA3-23CE17E32E9F}" destId="{F7794E44-9BDD-480A-865A-AB2E5B8FA890}" srcOrd="0" destOrd="0" presId="urn:microsoft.com/office/officeart/2009/3/layout/HorizontalOrganizationChart"/>
    <dgm:cxn modelId="{E7770C51-869A-4310-A800-9864D9DAC4ED}" type="presOf" srcId="{58786310-00C0-40DF-883D-1EE1984BB14D}" destId="{5F05F289-243A-49DA-90CB-2CD9B1C7396C}" srcOrd="1" destOrd="0" presId="urn:microsoft.com/office/officeart/2009/3/layout/HorizontalOrganizationChart"/>
    <dgm:cxn modelId="{8AB52757-77A0-43F0-864F-962FC948A3BA}" type="presOf" srcId="{DFBC310B-FA5E-4F41-AAA3-23CE17E32E9F}" destId="{C5650C88-5199-48BD-B330-9399AACCDDA1}" srcOrd="1" destOrd="0" presId="urn:microsoft.com/office/officeart/2009/3/layout/HorizontalOrganizationChart"/>
    <dgm:cxn modelId="{05411885-9CCF-4F3A-A81D-4685E2BA199E}" type="presOf" srcId="{FCF9B140-9A8A-4030-9696-C5C974EFE4AF}" destId="{E11388EC-B220-4142-9FA1-2CACF51FE5F0}" srcOrd="0" destOrd="0" presId="urn:microsoft.com/office/officeart/2009/3/layout/HorizontalOrganizationChart"/>
    <dgm:cxn modelId="{82763735-420B-4C04-A7CB-B218416F569D}" type="presOf" srcId="{8289D6CA-F083-4B43-B00B-3E185DAA1702}" destId="{285E6D3F-D7EE-44BD-94B5-79C1FAE49D7F}" srcOrd="1" destOrd="0" presId="urn:microsoft.com/office/officeart/2009/3/layout/HorizontalOrganizationChart"/>
    <dgm:cxn modelId="{7332D9C6-E0A5-4026-AA9E-BEE6BABF83F7}" srcId="{FCF9B140-9A8A-4030-9696-C5C974EFE4AF}" destId="{58786310-00C0-40DF-883D-1EE1984BB14D}" srcOrd="0" destOrd="0" parTransId="{402721C7-FBAF-4992-AF13-17658EA18380}" sibTransId="{3A6E9D11-0793-440F-A03E-869D6498E3B5}"/>
    <dgm:cxn modelId="{7F77A2F3-A400-405A-A2B4-436CDD23F050}" type="presOf" srcId="{EF572518-06CC-4FEE-8A38-48216167958E}" destId="{F0C3D4DF-C6B7-4123-9B9A-47B5C6016A24}" srcOrd="0" destOrd="0" presId="urn:microsoft.com/office/officeart/2009/3/layout/HorizontalOrganizationChart"/>
    <dgm:cxn modelId="{D4BA9EFF-394D-42D1-BAF0-20CAC492E59E}" srcId="{58786310-00C0-40DF-883D-1EE1984BB14D}" destId="{56704ADB-05D5-4612-BC5F-2BB519A17E26}" srcOrd="0" destOrd="0" parTransId="{5D49A2AE-E8FD-469C-816C-47EF662FE472}" sibTransId="{BE425E71-493F-4F54-9EEB-AD14821D2B9B}"/>
    <dgm:cxn modelId="{B87FC86C-C128-4BC1-8EFF-060AF1C5D3C7}" type="presOf" srcId="{743EB8DC-FBB6-41B1-A16E-BF2872273069}" destId="{E96C7BE2-FEA6-431A-9A3C-B2B726505FC7}" srcOrd="0" destOrd="0" presId="urn:microsoft.com/office/officeart/2009/3/layout/HorizontalOrganizationChart"/>
    <dgm:cxn modelId="{906C95D6-0AFF-438C-A920-62E336750705}" type="presOf" srcId="{56704ADB-05D5-4612-BC5F-2BB519A17E26}" destId="{AC0B4B66-B2AE-4F18-AE33-E209FD7F47BE}" srcOrd="0" destOrd="0" presId="urn:microsoft.com/office/officeart/2009/3/layout/HorizontalOrganizationChart"/>
    <dgm:cxn modelId="{6152AC74-77FF-44DA-8B92-2669192262B4}" type="presOf" srcId="{0ABEF770-C1FC-41E7-A793-47C954F19938}" destId="{FB187872-203D-4167-9301-1D95D5EC6CA3}" srcOrd="1" destOrd="0" presId="urn:microsoft.com/office/officeart/2009/3/layout/HorizontalOrganizationChart"/>
    <dgm:cxn modelId="{98749176-6036-4F23-BE73-4C1DA8C1C699}" type="presOf" srcId="{5D49A2AE-E8FD-469C-816C-47EF662FE472}" destId="{2DC4F343-05F6-4FFA-96E6-03D369EF0E2B}" srcOrd="0" destOrd="0" presId="urn:microsoft.com/office/officeart/2009/3/layout/HorizontalOrganizationChart"/>
    <dgm:cxn modelId="{42DADCE7-15C5-4120-A420-EEDAFC9380BD}" type="presOf" srcId="{58786310-00C0-40DF-883D-1EE1984BB14D}" destId="{C18D4427-B113-4143-81DE-3B4301F983AF}" srcOrd="0" destOrd="0" presId="urn:microsoft.com/office/officeart/2009/3/layout/HorizontalOrganizationChart"/>
    <dgm:cxn modelId="{65718581-48EC-4BC4-8DF0-DB010D4CC624}" type="presOf" srcId="{0ABEF770-C1FC-41E7-A793-47C954F19938}" destId="{7674D536-5224-4822-A106-220150698B30}" srcOrd="0" destOrd="0" presId="urn:microsoft.com/office/officeart/2009/3/layout/HorizontalOrganizationChart"/>
    <dgm:cxn modelId="{A221801C-1B82-4D78-9CD3-77F920DE62D8}" srcId="{58786310-00C0-40DF-883D-1EE1984BB14D}" destId="{DFBC310B-FA5E-4F41-AAA3-23CE17E32E9F}" srcOrd="3" destOrd="0" parTransId="{A2801336-07CF-4FC4-A7E3-905595CB87BC}" sibTransId="{951ECA6D-E4D0-4AE2-8E3F-75F81729DAA6}"/>
    <dgm:cxn modelId="{59CBC8E7-407A-4783-8DF1-6D4B44A4AEA0}" type="presOf" srcId="{A2801336-07CF-4FC4-A7E3-905595CB87BC}" destId="{00B5C5A6-6513-4C3D-AC85-E148EDF4512C}" srcOrd="0" destOrd="0" presId="urn:microsoft.com/office/officeart/2009/3/layout/HorizontalOrganizationChart"/>
    <dgm:cxn modelId="{D625888F-4830-489A-AC0A-CC2951D311F5}" srcId="{58786310-00C0-40DF-883D-1EE1984BB14D}" destId="{8289D6CA-F083-4B43-B00B-3E185DAA1702}" srcOrd="1" destOrd="0" parTransId="{EF572518-06CC-4FEE-8A38-48216167958E}" sibTransId="{50CB8A75-7663-4827-BA3A-FAE8848D24A5}"/>
    <dgm:cxn modelId="{637FC43F-C282-4841-9271-1AFFCC814951}" type="presOf" srcId="{56704ADB-05D5-4612-BC5F-2BB519A17E26}" destId="{09CA7C83-FEDB-4A7A-9AC1-A3D7680DCEB0}" srcOrd="1" destOrd="0" presId="urn:microsoft.com/office/officeart/2009/3/layout/HorizontalOrganizationChart"/>
    <dgm:cxn modelId="{A352942A-E84F-4A13-84CB-20F6D6392793}" srcId="{58786310-00C0-40DF-883D-1EE1984BB14D}" destId="{0ABEF770-C1FC-41E7-A793-47C954F19938}" srcOrd="2" destOrd="0" parTransId="{743EB8DC-FBB6-41B1-A16E-BF2872273069}" sibTransId="{16FEA5B5-2290-4857-9D73-398FDE19CE54}"/>
    <dgm:cxn modelId="{46530673-FCC6-4C74-AC69-99CE8071EEC9}" type="presOf" srcId="{8289D6CA-F083-4B43-B00B-3E185DAA1702}" destId="{F2BD25CE-0BC5-4339-86A9-E21A39E40E27}" srcOrd="0" destOrd="0" presId="urn:microsoft.com/office/officeart/2009/3/layout/HorizontalOrganizationChart"/>
    <dgm:cxn modelId="{48C8033A-9BCF-4B1A-9549-DDB40BF1F13D}" type="presParOf" srcId="{E11388EC-B220-4142-9FA1-2CACF51FE5F0}" destId="{0E261FE7-817A-4E30-9CEF-51F6042A7C01}" srcOrd="0" destOrd="0" presId="urn:microsoft.com/office/officeart/2009/3/layout/HorizontalOrganizationChart"/>
    <dgm:cxn modelId="{27E205B9-F8C7-4B21-A98E-0964D60A0635}" type="presParOf" srcId="{0E261FE7-817A-4E30-9CEF-51F6042A7C01}" destId="{2A9F02F4-0D43-4179-9915-EB07E37D5606}" srcOrd="0" destOrd="0" presId="urn:microsoft.com/office/officeart/2009/3/layout/HorizontalOrganizationChart"/>
    <dgm:cxn modelId="{3DAE1F90-6054-4381-B8C4-C2CD23F8AFF3}" type="presParOf" srcId="{2A9F02F4-0D43-4179-9915-EB07E37D5606}" destId="{C18D4427-B113-4143-81DE-3B4301F983AF}" srcOrd="0" destOrd="0" presId="urn:microsoft.com/office/officeart/2009/3/layout/HorizontalOrganizationChart"/>
    <dgm:cxn modelId="{B5A9510C-270E-4FB6-83BC-307BFA8B806D}" type="presParOf" srcId="{2A9F02F4-0D43-4179-9915-EB07E37D5606}" destId="{5F05F289-243A-49DA-90CB-2CD9B1C7396C}" srcOrd="1" destOrd="0" presId="urn:microsoft.com/office/officeart/2009/3/layout/HorizontalOrganizationChart"/>
    <dgm:cxn modelId="{9317238D-F8CA-4E0C-82BE-0BF26CC38DC5}" type="presParOf" srcId="{0E261FE7-817A-4E30-9CEF-51F6042A7C01}" destId="{B26B5208-1575-43E7-98AD-E60502048B33}" srcOrd="1" destOrd="0" presId="urn:microsoft.com/office/officeart/2009/3/layout/HorizontalOrganizationChart"/>
    <dgm:cxn modelId="{992304D2-133A-4928-8F2E-BD1DD6930548}" type="presParOf" srcId="{B26B5208-1575-43E7-98AD-E60502048B33}" destId="{F0C3D4DF-C6B7-4123-9B9A-47B5C6016A24}" srcOrd="0" destOrd="0" presId="urn:microsoft.com/office/officeart/2009/3/layout/HorizontalOrganizationChart"/>
    <dgm:cxn modelId="{F239152B-DFE1-4D70-A7D2-A440876B19D9}" type="presParOf" srcId="{B26B5208-1575-43E7-98AD-E60502048B33}" destId="{FD7F58B2-61C5-4B2D-81AB-46912DC5D725}" srcOrd="1" destOrd="0" presId="urn:microsoft.com/office/officeart/2009/3/layout/HorizontalOrganizationChart"/>
    <dgm:cxn modelId="{3F4BF7F4-3C33-4905-9934-91399523DE9E}" type="presParOf" srcId="{FD7F58B2-61C5-4B2D-81AB-46912DC5D725}" destId="{A0F1D90F-BF8C-4A7E-9DDF-0CC31BFA3908}" srcOrd="0" destOrd="0" presId="urn:microsoft.com/office/officeart/2009/3/layout/HorizontalOrganizationChart"/>
    <dgm:cxn modelId="{3410BE02-A6E5-4450-BB79-887A5D26F3F2}" type="presParOf" srcId="{A0F1D90F-BF8C-4A7E-9DDF-0CC31BFA3908}" destId="{F2BD25CE-0BC5-4339-86A9-E21A39E40E27}" srcOrd="0" destOrd="0" presId="urn:microsoft.com/office/officeart/2009/3/layout/HorizontalOrganizationChart"/>
    <dgm:cxn modelId="{4F8A25AB-19C6-4706-8429-9E7C82C160F3}" type="presParOf" srcId="{A0F1D90F-BF8C-4A7E-9DDF-0CC31BFA3908}" destId="{285E6D3F-D7EE-44BD-94B5-79C1FAE49D7F}" srcOrd="1" destOrd="0" presId="urn:microsoft.com/office/officeart/2009/3/layout/HorizontalOrganizationChart"/>
    <dgm:cxn modelId="{08C558A5-A536-4A49-9C53-6E06C6E72AD8}" type="presParOf" srcId="{FD7F58B2-61C5-4B2D-81AB-46912DC5D725}" destId="{0C055C72-3979-4B00-BEB6-87B12278B5E6}" srcOrd="1" destOrd="0" presId="urn:microsoft.com/office/officeart/2009/3/layout/HorizontalOrganizationChart"/>
    <dgm:cxn modelId="{2DD11FCE-91A4-46E7-933F-AD7C67EC95B1}" type="presParOf" srcId="{FD7F58B2-61C5-4B2D-81AB-46912DC5D725}" destId="{F39C4E8D-006D-4C21-9268-FE4E0AB16023}" srcOrd="2" destOrd="0" presId="urn:microsoft.com/office/officeart/2009/3/layout/HorizontalOrganizationChart"/>
    <dgm:cxn modelId="{26EE56F3-200F-4301-A991-89432D7489F4}" type="presParOf" srcId="{B26B5208-1575-43E7-98AD-E60502048B33}" destId="{E96C7BE2-FEA6-431A-9A3C-B2B726505FC7}" srcOrd="2" destOrd="0" presId="urn:microsoft.com/office/officeart/2009/3/layout/HorizontalOrganizationChart"/>
    <dgm:cxn modelId="{5C07E2D0-B77D-41B2-925E-37971EC4A30E}" type="presParOf" srcId="{B26B5208-1575-43E7-98AD-E60502048B33}" destId="{239299EF-4256-4EED-9F3E-CDAA7D789A4F}" srcOrd="3" destOrd="0" presId="urn:microsoft.com/office/officeart/2009/3/layout/HorizontalOrganizationChart"/>
    <dgm:cxn modelId="{4283092C-1AE4-4832-A466-170ECB713248}" type="presParOf" srcId="{239299EF-4256-4EED-9F3E-CDAA7D789A4F}" destId="{E142F3A2-9A7D-4E79-8941-2126A101ECB2}" srcOrd="0" destOrd="0" presId="urn:microsoft.com/office/officeart/2009/3/layout/HorizontalOrganizationChart"/>
    <dgm:cxn modelId="{F5759825-63C8-4424-BA2F-9153B56D2A1F}" type="presParOf" srcId="{E142F3A2-9A7D-4E79-8941-2126A101ECB2}" destId="{7674D536-5224-4822-A106-220150698B30}" srcOrd="0" destOrd="0" presId="urn:microsoft.com/office/officeart/2009/3/layout/HorizontalOrganizationChart"/>
    <dgm:cxn modelId="{9654C19D-38E1-474F-BB7A-2EEEC3D474DA}" type="presParOf" srcId="{E142F3A2-9A7D-4E79-8941-2126A101ECB2}" destId="{FB187872-203D-4167-9301-1D95D5EC6CA3}" srcOrd="1" destOrd="0" presId="urn:microsoft.com/office/officeart/2009/3/layout/HorizontalOrganizationChart"/>
    <dgm:cxn modelId="{1BA1F7C3-4284-4B5A-B82A-723B28E4F570}" type="presParOf" srcId="{239299EF-4256-4EED-9F3E-CDAA7D789A4F}" destId="{CD20E713-4CE2-4199-A5F1-11A3906311CA}" srcOrd="1" destOrd="0" presId="urn:microsoft.com/office/officeart/2009/3/layout/HorizontalOrganizationChart"/>
    <dgm:cxn modelId="{F122EE8F-C0D7-4CAB-B595-2C3EDAF231D6}" type="presParOf" srcId="{239299EF-4256-4EED-9F3E-CDAA7D789A4F}" destId="{2A2961DC-EB2A-4EDA-AA87-F9C6066B008A}" srcOrd="2" destOrd="0" presId="urn:microsoft.com/office/officeart/2009/3/layout/HorizontalOrganizationChart"/>
    <dgm:cxn modelId="{9FEA590A-3632-402A-9E36-909CC4840300}" type="presParOf" srcId="{B26B5208-1575-43E7-98AD-E60502048B33}" destId="{00B5C5A6-6513-4C3D-AC85-E148EDF4512C}" srcOrd="4" destOrd="0" presId="urn:microsoft.com/office/officeart/2009/3/layout/HorizontalOrganizationChart"/>
    <dgm:cxn modelId="{D9D89DA4-9008-4A0B-89AD-9E0D7097E62C}" type="presParOf" srcId="{B26B5208-1575-43E7-98AD-E60502048B33}" destId="{CC2C1150-C555-4DA0-8E7B-F200D851DBC8}" srcOrd="5" destOrd="0" presId="urn:microsoft.com/office/officeart/2009/3/layout/HorizontalOrganizationChart"/>
    <dgm:cxn modelId="{AC8C5CCA-5E38-4557-B42F-05ADDDB52B79}" type="presParOf" srcId="{CC2C1150-C555-4DA0-8E7B-F200D851DBC8}" destId="{9CCE93A7-20FE-40DC-89BE-D5426165A16F}" srcOrd="0" destOrd="0" presId="urn:microsoft.com/office/officeart/2009/3/layout/HorizontalOrganizationChart"/>
    <dgm:cxn modelId="{A63427FA-E55D-4016-A425-F3E27EBA1894}" type="presParOf" srcId="{9CCE93A7-20FE-40DC-89BE-D5426165A16F}" destId="{F7794E44-9BDD-480A-865A-AB2E5B8FA890}" srcOrd="0" destOrd="0" presId="urn:microsoft.com/office/officeart/2009/3/layout/HorizontalOrganizationChart"/>
    <dgm:cxn modelId="{453D091E-FB9A-429F-8965-E153AACDD69A}" type="presParOf" srcId="{9CCE93A7-20FE-40DC-89BE-D5426165A16F}" destId="{C5650C88-5199-48BD-B330-9399AACCDDA1}" srcOrd="1" destOrd="0" presId="urn:microsoft.com/office/officeart/2009/3/layout/HorizontalOrganizationChart"/>
    <dgm:cxn modelId="{61FBF952-188B-4BEF-84D8-A8958DEE111C}" type="presParOf" srcId="{CC2C1150-C555-4DA0-8E7B-F200D851DBC8}" destId="{E350FE55-7AC2-4715-BC12-AAF6EDE10F8C}" srcOrd="1" destOrd="0" presId="urn:microsoft.com/office/officeart/2009/3/layout/HorizontalOrganizationChart"/>
    <dgm:cxn modelId="{C622694B-4223-4DE8-AA9C-23ECD840B531}" type="presParOf" srcId="{CC2C1150-C555-4DA0-8E7B-F200D851DBC8}" destId="{DD7D995A-30B3-4825-B39D-FB2F6E16C371}" srcOrd="2" destOrd="0" presId="urn:microsoft.com/office/officeart/2009/3/layout/HorizontalOrganizationChart"/>
    <dgm:cxn modelId="{C4145D36-57C5-4D01-BB33-F7BDF6276186}" type="presParOf" srcId="{0E261FE7-817A-4E30-9CEF-51F6042A7C01}" destId="{CF052967-88D3-4252-A624-D283042E6FFB}" srcOrd="2" destOrd="0" presId="urn:microsoft.com/office/officeart/2009/3/layout/HorizontalOrganizationChart"/>
    <dgm:cxn modelId="{A49EE8DE-35B3-440C-A927-15FF83496459}" type="presParOf" srcId="{CF052967-88D3-4252-A624-D283042E6FFB}" destId="{2DC4F343-05F6-4FFA-96E6-03D369EF0E2B}" srcOrd="0" destOrd="0" presId="urn:microsoft.com/office/officeart/2009/3/layout/HorizontalOrganizationChart"/>
    <dgm:cxn modelId="{969A738B-34E0-4E33-962E-C812D7A19F65}" type="presParOf" srcId="{CF052967-88D3-4252-A624-D283042E6FFB}" destId="{52B3E77E-0832-4EE9-B40D-EFC362592F3D}" srcOrd="1" destOrd="0" presId="urn:microsoft.com/office/officeart/2009/3/layout/HorizontalOrganizationChart"/>
    <dgm:cxn modelId="{99F597E4-8803-47E4-89BA-86E96C1534D0}" type="presParOf" srcId="{52B3E77E-0832-4EE9-B40D-EFC362592F3D}" destId="{3486F49F-94D6-4915-A8B4-AEAEDD0378D1}" srcOrd="0" destOrd="0" presId="urn:microsoft.com/office/officeart/2009/3/layout/HorizontalOrganizationChart"/>
    <dgm:cxn modelId="{143A1D62-EAA1-45FC-85D8-5666A4577616}" type="presParOf" srcId="{3486F49F-94D6-4915-A8B4-AEAEDD0378D1}" destId="{AC0B4B66-B2AE-4F18-AE33-E209FD7F47BE}" srcOrd="0" destOrd="0" presId="urn:microsoft.com/office/officeart/2009/3/layout/HorizontalOrganizationChart"/>
    <dgm:cxn modelId="{5AC56ECC-0317-4943-9F3B-539BD5E38CEB}" type="presParOf" srcId="{3486F49F-94D6-4915-A8B4-AEAEDD0378D1}" destId="{09CA7C83-FEDB-4A7A-9AC1-A3D7680DCEB0}" srcOrd="1" destOrd="0" presId="urn:microsoft.com/office/officeart/2009/3/layout/HorizontalOrganizationChart"/>
    <dgm:cxn modelId="{E91700EE-DAF2-4AB9-9C6A-AA2BD24E5051}" type="presParOf" srcId="{52B3E77E-0832-4EE9-B40D-EFC362592F3D}" destId="{697970D6-AB4F-4A1E-BC3C-6538E99D28DB}" srcOrd="1" destOrd="0" presId="urn:microsoft.com/office/officeart/2009/3/layout/HorizontalOrganizationChart"/>
    <dgm:cxn modelId="{AB3954E9-0C2B-456A-8BC0-14FA54FD8F17}" type="presParOf" srcId="{52B3E77E-0832-4EE9-B40D-EFC362592F3D}" destId="{776A7D6D-B5CF-4E5E-A022-36B681CCF953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F78356-90DB-4451-8A06-002F20E2C7BB}" type="doc">
      <dgm:prSet loTypeId="urn:microsoft.com/office/officeart/2009/3/layout/HorizontalOrganizationChart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2A23BD7-7C41-407C-9714-CB7530F45C5C}">
      <dgm:prSet phldrT="[Texte]" custT="1"/>
      <dgm:spPr/>
      <dgm:t>
        <a:bodyPr/>
        <a:lstStyle/>
        <a:p>
          <a:r>
            <a:rPr lang="fr-FR" sz="2800" dirty="0" smtClean="0"/>
            <a:t>1885 dossiers</a:t>
          </a:r>
          <a:endParaRPr lang="fr-FR" sz="2800" dirty="0"/>
        </a:p>
      </dgm:t>
    </dgm:pt>
    <dgm:pt modelId="{FC2A5357-EE0B-4844-880A-114B6DD49D29}" type="parTrans" cxnId="{FE8B320F-A58C-48A1-8A97-76E12AC53BAD}">
      <dgm:prSet/>
      <dgm:spPr/>
      <dgm:t>
        <a:bodyPr/>
        <a:lstStyle/>
        <a:p>
          <a:endParaRPr lang="fr-FR"/>
        </a:p>
      </dgm:t>
    </dgm:pt>
    <dgm:pt modelId="{9BD08C9D-A180-4608-BEB2-C1242A114609}" type="sibTrans" cxnId="{FE8B320F-A58C-48A1-8A97-76E12AC53BAD}">
      <dgm:prSet/>
      <dgm:spPr/>
      <dgm:t>
        <a:bodyPr/>
        <a:lstStyle/>
        <a:p>
          <a:endParaRPr lang="fr-FR"/>
        </a:p>
      </dgm:t>
    </dgm:pt>
    <dgm:pt modelId="{24241ACD-049A-4F66-B10F-74A573D3DB06}">
      <dgm:prSet phldrT="[Texte]" custT="1"/>
      <dgm:spPr/>
      <dgm:t>
        <a:bodyPr/>
        <a:lstStyle/>
        <a:p>
          <a:r>
            <a:rPr lang="fr-FR" sz="2800" b="1" dirty="0" smtClean="0"/>
            <a:t>ADRENALINE</a:t>
          </a:r>
        </a:p>
        <a:p>
          <a:r>
            <a:rPr lang="fr-FR" sz="3300" dirty="0" smtClean="0"/>
            <a:t>1328 (70%)</a:t>
          </a:r>
          <a:endParaRPr lang="fr-FR" sz="3300" dirty="0"/>
        </a:p>
      </dgm:t>
    </dgm:pt>
    <dgm:pt modelId="{5DD93D2A-CFB8-4EB6-84A3-FB491FE9E0F3}" type="parTrans" cxnId="{63B8309A-D721-45D0-9DB0-8F72E849E1DD}">
      <dgm:prSet/>
      <dgm:spPr/>
      <dgm:t>
        <a:bodyPr/>
        <a:lstStyle/>
        <a:p>
          <a:endParaRPr lang="fr-FR"/>
        </a:p>
      </dgm:t>
    </dgm:pt>
    <dgm:pt modelId="{50F5AFC2-5118-40C2-B16F-EE425887604A}" type="sibTrans" cxnId="{63B8309A-D721-45D0-9DB0-8F72E849E1DD}">
      <dgm:prSet/>
      <dgm:spPr/>
      <dgm:t>
        <a:bodyPr/>
        <a:lstStyle/>
        <a:p>
          <a:endParaRPr lang="fr-FR"/>
        </a:p>
      </dgm:t>
    </dgm:pt>
    <dgm:pt modelId="{D50DD724-3F15-4239-A77B-65F697DE6EF2}">
      <dgm:prSet phldrT="[Texte]" custT="1"/>
      <dgm:spPr/>
      <dgm:t>
        <a:bodyPr/>
        <a:lstStyle/>
        <a:p>
          <a:r>
            <a:rPr lang="fr-FR" sz="2800" b="1" dirty="0" smtClean="0"/>
            <a:t>NORADRENALINE</a:t>
          </a:r>
        </a:p>
        <a:p>
          <a:r>
            <a:rPr lang="fr-FR" sz="3300" dirty="0" smtClean="0"/>
            <a:t>645 (34%)</a:t>
          </a:r>
          <a:endParaRPr lang="fr-FR" sz="3300" dirty="0"/>
        </a:p>
      </dgm:t>
    </dgm:pt>
    <dgm:pt modelId="{C5DC3A96-CF5D-419E-986C-E7F6DC17F1D2}" type="parTrans" cxnId="{B40D9F72-82FC-4929-9EC0-357728F06E37}">
      <dgm:prSet/>
      <dgm:spPr/>
      <dgm:t>
        <a:bodyPr/>
        <a:lstStyle/>
        <a:p>
          <a:endParaRPr lang="fr-FR"/>
        </a:p>
      </dgm:t>
    </dgm:pt>
    <dgm:pt modelId="{716B7280-72D3-4B5C-93A7-34EFEE7B020E}" type="sibTrans" cxnId="{B40D9F72-82FC-4929-9EC0-357728F06E37}">
      <dgm:prSet/>
      <dgm:spPr/>
      <dgm:t>
        <a:bodyPr/>
        <a:lstStyle/>
        <a:p>
          <a:endParaRPr lang="fr-FR"/>
        </a:p>
      </dgm:t>
    </dgm:pt>
    <dgm:pt modelId="{69110904-F6FA-45B2-BF1E-997305D3473C}">
      <dgm:prSet custT="1"/>
      <dgm:spPr/>
      <dgm:t>
        <a:bodyPr/>
        <a:lstStyle/>
        <a:p>
          <a:r>
            <a:rPr lang="fr-FR" sz="2800" b="1" dirty="0" smtClean="0"/>
            <a:t>DOBUTAMINE</a:t>
          </a:r>
        </a:p>
        <a:p>
          <a:r>
            <a:rPr lang="fr-FR" sz="3300" dirty="0" smtClean="0"/>
            <a:t>38 (2%)</a:t>
          </a:r>
          <a:endParaRPr lang="fr-FR" sz="3300" dirty="0"/>
        </a:p>
      </dgm:t>
    </dgm:pt>
    <dgm:pt modelId="{1352AA02-D245-4B21-BB1C-931D89554058}" type="parTrans" cxnId="{0C663B68-541E-4B36-9933-422C780019C3}">
      <dgm:prSet/>
      <dgm:spPr/>
      <dgm:t>
        <a:bodyPr/>
        <a:lstStyle/>
        <a:p>
          <a:endParaRPr lang="fr-FR"/>
        </a:p>
      </dgm:t>
    </dgm:pt>
    <dgm:pt modelId="{FEDDB26C-9B98-4570-947B-D0C29FDCC5AC}" type="sibTrans" cxnId="{0C663B68-541E-4B36-9933-422C780019C3}">
      <dgm:prSet/>
      <dgm:spPr/>
      <dgm:t>
        <a:bodyPr/>
        <a:lstStyle/>
        <a:p>
          <a:endParaRPr lang="fr-FR"/>
        </a:p>
      </dgm:t>
    </dgm:pt>
    <dgm:pt modelId="{1B919FC2-1B27-414E-82D6-4F40809BB4CC}" type="pres">
      <dgm:prSet presAssocID="{2CF78356-90DB-4451-8A06-002F20E2C7B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534216F3-87A9-408E-886E-9B6FD164E9CF}" type="pres">
      <dgm:prSet presAssocID="{72A23BD7-7C41-407C-9714-CB7530F45C5C}" presName="hierRoot1" presStyleCnt="0">
        <dgm:presLayoutVars>
          <dgm:hierBranch val="init"/>
        </dgm:presLayoutVars>
      </dgm:prSet>
      <dgm:spPr/>
    </dgm:pt>
    <dgm:pt modelId="{E0116061-AD2C-46B7-95E9-4101496CCD42}" type="pres">
      <dgm:prSet presAssocID="{72A23BD7-7C41-407C-9714-CB7530F45C5C}" presName="rootComposite1" presStyleCnt="0"/>
      <dgm:spPr/>
    </dgm:pt>
    <dgm:pt modelId="{298EDDAA-2660-4BD0-88E3-159C06B43517}" type="pres">
      <dgm:prSet presAssocID="{72A23BD7-7C41-407C-9714-CB7530F45C5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CEE0BC4-0EE0-4D1A-8CD4-F17AA5D3B93E}" type="pres">
      <dgm:prSet presAssocID="{72A23BD7-7C41-407C-9714-CB7530F45C5C}" presName="rootConnector1" presStyleLbl="node1" presStyleIdx="0" presStyleCnt="0"/>
      <dgm:spPr/>
      <dgm:t>
        <a:bodyPr/>
        <a:lstStyle/>
        <a:p>
          <a:endParaRPr lang="fr-FR"/>
        </a:p>
      </dgm:t>
    </dgm:pt>
    <dgm:pt modelId="{5D8BC3D8-C3DD-4DB1-B10A-F25EC47D1FA6}" type="pres">
      <dgm:prSet presAssocID="{72A23BD7-7C41-407C-9714-CB7530F45C5C}" presName="hierChild2" presStyleCnt="0"/>
      <dgm:spPr/>
    </dgm:pt>
    <dgm:pt modelId="{AB885A96-DA94-4487-BFC2-A71E070E0EEE}" type="pres">
      <dgm:prSet presAssocID="{5DD93D2A-CFB8-4EB6-84A3-FB491FE9E0F3}" presName="Name64" presStyleLbl="parChTrans1D2" presStyleIdx="0" presStyleCnt="3"/>
      <dgm:spPr/>
      <dgm:t>
        <a:bodyPr/>
        <a:lstStyle/>
        <a:p>
          <a:endParaRPr lang="fr-FR"/>
        </a:p>
      </dgm:t>
    </dgm:pt>
    <dgm:pt modelId="{55A13FB0-55DA-40B5-9AD4-F2C184531321}" type="pres">
      <dgm:prSet presAssocID="{24241ACD-049A-4F66-B10F-74A573D3DB06}" presName="hierRoot2" presStyleCnt="0">
        <dgm:presLayoutVars>
          <dgm:hierBranch val="init"/>
        </dgm:presLayoutVars>
      </dgm:prSet>
      <dgm:spPr/>
    </dgm:pt>
    <dgm:pt modelId="{8EA3D323-B93B-4B1C-B134-00D65F28DB01}" type="pres">
      <dgm:prSet presAssocID="{24241ACD-049A-4F66-B10F-74A573D3DB06}" presName="rootComposite" presStyleCnt="0"/>
      <dgm:spPr/>
    </dgm:pt>
    <dgm:pt modelId="{9E455633-553E-44F8-A206-131D0CB542B6}" type="pres">
      <dgm:prSet presAssocID="{24241ACD-049A-4F66-B10F-74A573D3DB0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79FE7D4-B90A-4B98-B42A-BD2C571CE6AB}" type="pres">
      <dgm:prSet presAssocID="{24241ACD-049A-4F66-B10F-74A573D3DB06}" presName="rootConnector" presStyleLbl="node2" presStyleIdx="0" presStyleCnt="3"/>
      <dgm:spPr/>
      <dgm:t>
        <a:bodyPr/>
        <a:lstStyle/>
        <a:p>
          <a:endParaRPr lang="fr-FR"/>
        </a:p>
      </dgm:t>
    </dgm:pt>
    <dgm:pt modelId="{69AE7FED-4E96-4EBC-9FDE-D485ED42208F}" type="pres">
      <dgm:prSet presAssocID="{24241ACD-049A-4F66-B10F-74A573D3DB06}" presName="hierChild4" presStyleCnt="0"/>
      <dgm:spPr/>
    </dgm:pt>
    <dgm:pt modelId="{F68D3040-0382-456B-8ABA-74CBD2C6B63F}" type="pres">
      <dgm:prSet presAssocID="{24241ACD-049A-4F66-B10F-74A573D3DB06}" presName="hierChild5" presStyleCnt="0"/>
      <dgm:spPr/>
    </dgm:pt>
    <dgm:pt modelId="{40AFDD43-8884-4690-9BC8-D9DA91D4C9AC}" type="pres">
      <dgm:prSet presAssocID="{C5DC3A96-CF5D-419E-986C-E7F6DC17F1D2}" presName="Name64" presStyleLbl="parChTrans1D2" presStyleIdx="1" presStyleCnt="3"/>
      <dgm:spPr/>
      <dgm:t>
        <a:bodyPr/>
        <a:lstStyle/>
        <a:p>
          <a:endParaRPr lang="fr-FR"/>
        </a:p>
      </dgm:t>
    </dgm:pt>
    <dgm:pt modelId="{16229C7C-C728-4D69-8B72-5301BFF85521}" type="pres">
      <dgm:prSet presAssocID="{D50DD724-3F15-4239-A77B-65F697DE6EF2}" presName="hierRoot2" presStyleCnt="0">
        <dgm:presLayoutVars>
          <dgm:hierBranch val="init"/>
        </dgm:presLayoutVars>
      </dgm:prSet>
      <dgm:spPr/>
    </dgm:pt>
    <dgm:pt modelId="{2A1B7661-0A4D-41FB-9999-C4740FA26085}" type="pres">
      <dgm:prSet presAssocID="{D50DD724-3F15-4239-A77B-65F697DE6EF2}" presName="rootComposite" presStyleCnt="0"/>
      <dgm:spPr/>
    </dgm:pt>
    <dgm:pt modelId="{5B1D8441-ED1D-4133-A4BA-85A1BF4D431E}" type="pres">
      <dgm:prSet presAssocID="{D50DD724-3F15-4239-A77B-65F697DE6EF2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4B220AB-F34C-49FA-8A74-21C4B80E8D3B}" type="pres">
      <dgm:prSet presAssocID="{D50DD724-3F15-4239-A77B-65F697DE6EF2}" presName="rootConnector" presStyleLbl="node2" presStyleIdx="1" presStyleCnt="3"/>
      <dgm:spPr/>
      <dgm:t>
        <a:bodyPr/>
        <a:lstStyle/>
        <a:p>
          <a:endParaRPr lang="fr-FR"/>
        </a:p>
      </dgm:t>
    </dgm:pt>
    <dgm:pt modelId="{7DF1B23F-145B-4755-A283-627BDDDEAEA2}" type="pres">
      <dgm:prSet presAssocID="{D50DD724-3F15-4239-A77B-65F697DE6EF2}" presName="hierChild4" presStyleCnt="0"/>
      <dgm:spPr/>
    </dgm:pt>
    <dgm:pt modelId="{15E38C4D-480C-4B91-A27E-189604930975}" type="pres">
      <dgm:prSet presAssocID="{D50DD724-3F15-4239-A77B-65F697DE6EF2}" presName="hierChild5" presStyleCnt="0"/>
      <dgm:spPr/>
    </dgm:pt>
    <dgm:pt modelId="{899B48D4-7D7A-4B23-9ACA-9CC396049BD6}" type="pres">
      <dgm:prSet presAssocID="{1352AA02-D245-4B21-BB1C-931D89554058}" presName="Name64" presStyleLbl="parChTrans1D2" presStyleIdx="2" presStyleCnt="3"/>
      <dgm:spPr/>
      <dgm:t>
        <a:bodyPr/>
        <a:lstStyle/>
        <a:p>
          <a:endParaRPr lang="fr-FR"/>
        </a:p>
      </dgm:t>
    </dgm:pt>
    <dgm:pt modelId="{5E666EBD-5E96-4907-8BB8-3FFC75CAE180}" type="pres">
      <dgm:prSet presAssocID="{69110904-F6FA-45B2-BF1E-997305D3473C}" presName="hierRoot2" presStyleCnt="0">
        <dgm:presLayoutVars>
          <dgm:hierBranch val="init"/>
        </dgm:presLayoutVars>
      </dgm:prSet>
      <dgm:spPr/>
    </dgm:pt>
    <dgm:pt modelId="{3B40A82B-55C8-4F67-9E4C-F2B89AE30B25}" type="pres">
      <dgm:prSet presAssocID="{69110904-F6FA-45B2-BF1E-997305D3473C}" presName="rootComposite" presStyleCnt="0"/>
      <dgm:spPr/>
    </dgm:pt>
    <dgm:pt modelId="{9B9DB1FB-EEDE-4986-AA28-382F4BF96CCE}" type="pres">
      <dgm:prSet presAssocID="{69110904-F6FA-45B2-BF1E-997305D3473C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3582388-512E-41CA-8273-4D9E11BC9FC1}" type="pres">
      <dgm:prSet presAssocID="{69110904-F6FA-45B2-BF1E-997305D3473C}" presName="rootConnector" presStyleLbl="node2" presStyleIdx="2" presStyleCnt="3"/>
      <dgm:spPr/>
      <dgm:t>
        <a:bodyPr/>
        <a:lstStyle/>
        <a:p>
          <a:endParaRPr lang="fr-FR"/>
        </a:p>
      </dgm:t>
    </dgm:pt>
    <dgm:pt modelId="{BBD37A3C-56D8-4C84-A694-B1F8BC152210}" type="pres">
      <dgm:prSet presAssocID="{69110904-F6FA-45B2-BF1E-997305D3473C}" presName="hierChild4" presStyleCnt="0"/>
      <dgm:spPr/>
    </dgm:pt>
    <dgm:pt modelId="{CD21DBC8-A68C-47A3-81BB-14F918F402C1}" type="pres">
      <dgm:prSet presAssocID="{69110904-F6FA-45B2-BF1E-997305D3473C}" presName="hierChild5" presStyleCnt="0"/>
      <dgm:spPr/>
    </dgm:pt>
    <dgm:pt modelId="{800A684F-E598-4299-8B8A-3666EFE72585}" type="pres">
      <dgm:prSet presAssocID="{72A23BD7-7C41-407C-9714-CB7530F45C5C}" presName="hierChild3" presStyleCnt="0"/>
      <dgm:spPr/>
    </dgm:pt>
  </dgm:ptLst>
  <dgm:cxnLst>
    <dgm:cxn modelId="{24A3C474-CB6C-485D-9BCA-A4D3D39FFA05}" type="presOf" srcId="{1352AA02-D245-4B21-BB1C-931D89554058}" destId="{899B48D4-7D7A-4B23-9ACA-9CC396049BD6}" srcOrd="0" destOrd="0" presId="urn:microsoft.com/office/officeart/2009/3/layout/HorizontalOrganizationChart"/>
    <dgm:cxn modelId="{54DB1A05-A436-42C4-85CF-F986E7B70AA0}" type="presOf" srcId="{5DD93D2A-CFB8-4EB6-84A3-FB491FE9E0F3}" destId="{AB885A96-DA94-4487-BFC2-A71E070E0EEE}" srcOrd="0" destOrd="0" presId="urn:microsoft.com/office/officeart/2009/3/layout/HorizontalOrganizationChart"/>
    <dgm:cxn modelId="{B40D9F72-82FC-4929-9EC0-357728F06E37}" srcId="{72A23BD7-7C41-407C-9714-CB7530F45C5C}" destId="{D50DD724-3F15-4239-A77B-65F697DE6EF2}" srcOrd="1" destOrd="0" parTransId="{C5DC3A96-CF5D-419E-986C-E7F6DC17F1D2}" sibTransId="{716B7280-72D3-4B5C-93A7-34EFEE7B020E}"/>
    <dgm:cxn modelId="{E88D1460-6DCB-4C0B-9290-ECA41D5ACDC7}" type="presOf" srcId="{C5DC3A96-CF5D-419E-986C-E7F6DC17F1D2}" destId="{40AFDD43-8884-4690-9BC8-D9DA91D4C9AC}" srcOrd="0" destOrd="0" presId="urn:microsoft.com/office/officeart/2009/3/layout/HorizontalOrganizationChart"/>
    <dgm:cxn modelId="{41C5D394-C317-4514-84BC-8CF992363039}" type="presOf" srcId="{72A23BD7-7C41-407C-9714-CB7530F45C5C}" destId="{ECEE0BC4-0EE0-4D1A-8CD4-F17AA5D3B93E}" srcOrd="1" destOrd="0" presId="urn:microsoft.com/office/officeart/2009/3/layout/HorizontalOrganizationChart"/>
    <dgm:cxn modelId="{FE8B320F-A58C-48A1-8A97-76E12AC53BAD}" srcId="{2CF78356-90DB-4451-8A06-002F20E2C7BB}" destId="{72A23BD7-7C41-407C-9714-CB7530F45C5C}" srcOrd="0" destOrd="0" parTransId="{FC2A5357-EE0B-4844-880A-114B6DD49D29}" sibTransId="{9BD08C9D-A180-4608-BEB2-C1242A114609}"/>
    <dgm:cxn modelId="{0C663B68-541E-4B36-9933-422C780019C3}" srcId="{72A23BD7-7C41-407C-9714-CB7530F45C5C}" destId="{69110904-F6FA-45B2-BF1E-997305D3473C}" srcOrd="2" destOrd="0" parTransId="{1352AA02-D245-4B21-BB1C-931D89554058}" sibTransId="{FEDDB26C-9B98-4570-947B-D0C29FDCC5AC}"/>
    <dgm:cxn modelId="{2C13F84B-3A8D-4FC7-B491-F4DEBC23B913}" type="presOf" srcId="{69110904-F6FA-45B2-BF1E-997305D3473C}" destId="{9B9DB1FB-EEDE-4986-AA28-382F4BF96CCE}" srcOrd="0" destOrd="0" presId="urn:microsoft.com/office/officeart/2009/3/layout/HorizontalOrganizationChart"/>
    <dgm:cxn modelId="{01ED8B6C-254D-4756-84F6-ACEC03093C93}" type="presOf" srcId="{24241ACD-049A-4F66-B10F-74A573D3DB06}" destId="{9E455633-553E-44F8-A206-131D0CB542B6}" srcOrd="0" destOrd="0" presId="urn:microsoft.com/office/officeart/2009/3/layout/HorizontalOrganizationChart"/>
    <dgm:cxn modelId="{D9A425DC-1EDF-450F-9AAE-3C9010BDCF6B}" type="presOf" srcId="{69110904-F6FA-45B2-BF1E-997305D3473C}" destId="{93582388-512E-41CA-8273-4D9E11BC9FC1}" srcOrd="1" destOrd="0" presId="urn:microsoft.com/office/officeart/2009/3/layout/HorizontalOrganizationChart"/>
    <dgm:cxn modelId="{819A692E-E2F2-4D7B-93F9-1ED3E17A242A}" type="presOf" srcId="{D50DD724-3F15-4239-A77B-65F697DE6EF2}" destId="{A4B220AB-F34C-49FA-8A74-21C4B80E8D3B}" srcOrd="1" destOrd="0" presId="urn:microsoft.com/office/officeart/2009/3/layout/HorizontalOrganizationChart"/>
    <dgm:cxn modelId="{26E167C5-DE44-4A99-92A4-7A8FAD187680}" type="presOf" srcId="{D50DD724-3F15-4239-A77B-65F697DE6EF2}" destId="{5B1D8441-ED1D-4133-A4BA-85A1BF4D431E}" srcOrd="0" destOrd="0" presId="urn:microsoft.com/office/officeart/2009/3/layout/HorizontalOrganizationChart"/>
    <dgm:cxn modelId="{63B8309A-D721-45D0-9DB0-8F72E849E1DD}" srcId="{72A23BD7-7C41-407C-9714-CB7530F45C5C}" destId="{24241ACD-049A-4F66-B10F-74A573D3DB06}" srcOrd="0" destOrd="0" parTransId="{5DD93D2A-CFB8-4EB6-84A3-FB491FE9E0F3}" sibTransId="{50F5AFC2-5118-40C2-B16F-EE425887604A}"/>
    <dgm:cxn modelId="{544919A2-A6BA-4AF6-BF4F-376F3D26FDDB}" type="presOf" srcId="{2CF78356-90DB-4451-8A06-002F20E2C7BB}" destId="{1B919FC2-1B27-414E-82D6-4F40809BB4CC}" srcOrd="0" destOrd="0" presId="urn:microsoft.com/office/officeart/2009/3/layout/HorizontalOrganizationChart"/>
    <dgm:cxn modelId="{A4B2595C-8B5B-412A-954D-D00E2FF2BB4D}" type="presOf" srcId="{72A23BD7-7C41-407C-9714-CB7530F45C5C}" destId="{298EDDAA-2660-4BD0-88E3-159C06B43517}" srcOrd="0" destOrd="0" presId="urn:microsoft.com/office/officeart/2009/3/layout/HorizontalOrganizationChart"/>
    <dgm:cxn modelId="{47A79440-9839-4B35-8313-E7AE0B23B063}" type="presOf" srcId="{24241ACD-049A-4F66-B10F-74A573D3DB06}" destId="{C79FE7D4-B90A-4B98-B42A-BD2C571CE6AB}" srcOrd="1" destOrd="0" presId="urn:microsoft.com/office/officeart/2009/3/layout/HorizontalOrganizationChart"/>
    <dgm:cxn modelId="{F7228764-FC51-4600-93C8-5171532A5C6F}" type="presParOf" srcId="{1B919FC2-1B27-414E-82D6-4F40809BB4CC}" destId="{534216F3-87A9-408E-886E-9B6FD164E9CF}" srcOrd="0" destOrd="0" presId="urn:microsoft.com/office/officeart/2009/3/layout/HorizontalOrganizationChart"/>
    <dgm:cxn modelId="{B00E2E3E-A5F3-4C28-A296-295B1F4F7F89}" type="presParOf" srcId="{534216F3-87A9-408E-886E-9B6FD164E9CF}" destId="{E0116061-AD2C-46B7-95E9-4101496CCD42}" srcOrd="0" destOrd="0" presId="urn:microsoft.com/office/officeart/2009/3/layout/HorizontalOrganizationChart"/>
    <dgm:cxn modelId="{2DD4B55F-9B2B-4AC3-AE3C-F90D6645E1BD}" type="presParOf" srcId="{E0116061-AD2C-46B7-95E9-4101496CCD42}" destId="{298EDDAA-2660-4BD0-88E3-159C06B43517}" srcOrd="0" destOrd="0" presId="urn:microsoft.com/office/officeart/2009/3/layout/HorizontalOrganizationChart"/>
    <dgm:cxn modelId="{2210D1E3-01BC-44F7-B0F1-9C8EB1B02362}" type="presParOf" srcId="{E0116061-AD2C-46B7-95E9-4101496CCD42}" destId="{ECEE0BC4-0EE0-4D1A-8CD4-F17AA5D3B93E}" srcOrd="1" destOrd="0" presId="urn:microsoft.com/office/officeart/2009/3/layout/HorizontalOrganizationChart"/>
    <dgm:cxn modelId="{E63AED9A-C26F-4F0C-B186-A5EA98EA4B3E}" type="presParOf" srcId="{534216F3-87A9-408E-886E-9B6FD164E9CF}" destId="{5D8BC3D8-C3DD-4DB1-B10A-F25EC47D1FA6}" srcOrd="1" destOrd="0" presId="urn:microsoft.com/office/officeart/2009/3/layout/HorizontalOrganizationChart"/>
    <dgm:cxn modelId="{8C9A0453-C26E-4640-BAAD-42DB6DDAF12C}" type="presParOf" srcId="{5D8BC3D8-C3DD-4DB1-B10A-F25EC47D1FA6}" destId="{AB885A96-DA94-4487-BFC2-A71E070E0EEE}" srcOrd="0" destOrd="0" presId="urn:microsoft.com/office/officeart/2009/3/layout/HorizontalOrganizationChart"/>
    <dgm:cxn modelId="{9C28F542-A72F-45E9-B346-E1F4E542B96B}" type="presParOf" srcId="{5D8BC3D8-C3DD-4DB1-B10A-F25EC47D1FA6}" destId="{55A13FB0-55DA-40B5-9AD4-F2C184531321}" srcOrd="1" destOrd="0" presId="urn:microsoft.com/office/officeart/2009/3/layout/HorizontalOrganizationChart"/>
    <dgm:cxn modelId="{1D318281-C578-46FF-A0E0-17EB115C765E}" type="presParOf" srcId="{55A13FB0-55DA-40B5-9AD4-F2C184531321}" destId="{8EA3D323-B93B-4B1C-B134-00D65F28DB01}" srcOrd="0" destOrd="0" presId="urn:microsoft.com/office/officeart/2009/3/layout/HorizontalOrganizationChart"/>
    <dgm:cxn modelId="{6DE06450-C94A-44D7-A7B0-54031BD82323}" type="presParOf" srcId="{8EA3D323-B93B-4B1C-B134-00D65F28DB01}" destId="{9E455633-553E-44F8-A206-131D0CB542B6}" srcOrd="0" destOrd="0" presId="urn:microsoft.com/office/officeart/2009/3/layout/HorizontalOrganizationChart"/>
    <dgm:cxn modelId="{D1104E76-93A7-4E21-8BD5-0709661E1FC8}" type="presParOf" srcId="{8EA3D323-B93B-4B1C-B134-00D65F28DB01}" destId="{C79FE7D4-B90A-4B98-B42A-BD2C571CE6AB}" srcOrd="1" destOrd="0" presId="urn:microsoft.com/office/officeart/2009/3/layout/HorizontalOrganizationChart"/>
    <dgm:cxn modelId="{9533042E-D625-42FC-83C9-A3B4019417A3}" type="presParOf" srcId="{55A13FB0-55DA-40B5-9AD4-F2C184531321}" destId="{69AE7FED-4E96-4EBC-9FDE-D485ED42208F}" srcOrd="1" destOrd="0" presId="urn:microsoft.com/office/officeart/2009/3/layout/HorizontalOrganizationChart"/>
    <dgm:cxn modelId="{14E8DC37-B4A7-41FC-849F-41D89B8CCB29}" type="presParOf" srcId="{55A13FB0-55DA-40B5-9AD4-F2C184531321}" destId="{F68D3040-0382-456B-8ABA-74CBD2C6B63F}" srcOrd="2" destOrd="0" presId="urn:microsoft.com/office/officeart/2009/3/layout/HorizontalOrganizationChart"/>
    <dgm:cxn modelId="{4420764F-ABA4-4866-917A-77EAD8923057}" type="presParOf" srcId="{5D8BC3D8-C3DD-4DB1-B10A-F25EC47D1FA6}" destId="{40AFDD43-8884-4690-9BC8-D9DA91D4C9AC}" srcOrd="2" destOrd="0" presId="urn:microsoft.com/office/officeart/2009/3/layout/HorizontalOrganizationChart"/>
    <dgm:cxn modelId="{C24AC78D-4F1E-4B2F-835E-46F5E6B1476B}" type="presParOf" srcId="{5D8BC3D8-C3DD-4DB1-B10A-F25EC47D1FA6}" destId="{16229C7C-C728-4D69-8B72-5301BFF85521}" srcOrd="3" destOrd="0" presId="urn:microsoft.com/office/officeart/2009/3/layout/HorizontalOrganizationChart"/>
    <dgm:cxn modelId="{8531EF92-FEC5-46EA-A9A6-B09D7E137856}" type="presParOf" srcId="{16229C7C-C728-4D69-8B72-5301BFF85521}" destId="{2A1B7661-0A4D-41FB-9999-C4740FA26085}" srcOrd="0" destOrd="0" presId="urn:microsoft.com/office/officeart/2009/3/layout/HorizontalOrganizationChart"/>
    <dgm:cxn modelId="{AFF4579F-74F5-4110-8EC4-66CE74FE9197}" type="presParOf" srcId="{2A1B7661-0A4D-41FB-9999-C4740FA26085}" destId="{5B1D8441-ED1D-4133-A4BA-85A1BF4D431E}" srcOrd="0" destOrd="0" presId="urn:microsoft.com/office/officeart/2009/3/layout/HorizontalOrganizationChart"/>
    <dgm:cxn modelId="{D6BAF667-86A2-4DF9-BFB3-04CBC046A6DD}" type="presParOf" srcId="{2A1B7661-0A4D-41FB-9999-C4740FA26085}" destId="{A4B220AB-F34C-49FA-8A74-21C4B80E8D3B}" srcOrd="1" destOrd="0" presId="urn:microsoft.com/office/officeart/2009/3/layout/HorizontalOrganizationChart"/>
    <dgm:cxn modelId="{A2F87C8B-8B68-4030-BAD9-EEC5E743C905}" type="presParOf" srcId="{16229C7C-C728-4D69-8B72-5301BFF85521}" destId="{7DF1B23F-145B-4755-A283-627BDDDEAEA2}" srcOrd="1" destOrd="0" presId="urn:microsoft.com/office/officeart/2009/3/layout/HorizontalOrganizationChart"/>
    <dgm:cxn modelId="{1FD71E65-CFA3-49E8-8160-74510711380D}" type="presParOf" srcId="{16229C7C-C728-4D69-8B72-5301BFF85521}" destId="{15E38C4D-480C-4B91-A27E-189604930975}" srcOrd="2" destOrd="0" presId="urn:microsoft.com/office/officeart/2009/3/layout/HorizontalOrganizationChart"/>
    <dgm:cxn modelId="{4FAB66E4-2259-42C2-ADC0-ED945039AC71}" type="presParOf" srcId="{5D8BC3D8-C3DD-4DB1-B10A-F25EC47D1FA6}" destId="{899B48D4-7D7A-4B23-9ACA-9CC396049BD6}" srcOrd="4" destOrd="0" presId="urn:microsoft.com/office/officeart/2009/3/layout/HorizontalOrganizationChart"/>
    <dgm:cxn modelId="{6FFE5061-11DE-4514-8F80-2F30290EDFB9}" type="presParOf" srcId="{5D8BC3D8-C3DD-4DB1-B10A-F25EC47D1FA6}" destId="{5E666EBD-5E96-4907-8BB8-3FFC75CAE180}" srcOrd="5" destOrd="0" presId="urn:microsoft.com/office/officeart/2009/3/layout/HorizontalOrganizationChart"/>
    <dgm:cxn modelId="{E9A304FE-796C-4984-AB0B-7B7E60D5CDDD}" type="presParOf" srcId="{5E666EBD-5E96-4907-8BB8-3FFC75CAE180}" destId="{3B40A82B-55C8-4F67-9E4C-F2B89AE30B25}" srcOrd="0" destOrd="0" presId="urn:microsoft.com/office/officeart/2009/3/layout/HorizontalOrganizationChart"/>
    <dgm:cxn modelId="{02910953-7422-4B6B-8F6F-3C3DD50726A1}" type="presParOf" srcId="{3B40A82B-55C8-4F67-9E4C-F2B89AE30B25}" destId="{9B9DB1FB-EEDE-4986-AA28-382F4BF96CCE}" srcOrd="0" destOrd="0" presId="urn:microsoft.com/office/officeart/2009/3/layout/HorizontalOrganizationChart"/>
    <dgm:cxn modelId="{8D044A6E-367D-41CA-B074-48805B2785BC}" type="presParOf" srcId="{3B40A82B-55C8-4F67-9E4C-F2B89AE30B25}" destId="{93582388-512E-41CA-8273-4D9E11BC9FC1}" srcOrd="1" destOrd="0" presId="urn:microsoft.com/office/officeart/2009/3/layout/HorizontalOrganizationChart"/>
    <dgm:cxn modelId="{18D76904-623C-4153-BCC4-AC2D328B344D}" type="presParOf" srcId="{5E666EBD-5E96-4907-8BB8-3FFC75CAE180}" destId="{BBD37A3C-56D8-4C84-A694-B1F8BC152210}" srcOrd="1" destOrd="0" presId="urn:microsoft.com/office/officeart/2009/3/layout/HorizontalOrganizationChart"/>
    <dgm:cxn modelId="{ABCCE083-0084-4AE9-8308-3BFA61FE40F3}" type="presParOf" srcId="{5E666EBD-5E96-4907-8BB8-3FFC75CAE180}" destId="{CD21DBC8-A68C-47A3-81BB-14F918F402C1}" srcOrd="2" destOrd="0" presId="urn:microsoft.com/office/officeart/2009/3/layout/HorizontalOrganizationChart"/>
    <dgm:cxn modelId="{5EA17B93-5BE6-4D41-A368-0C0CFF3CB2A0}" type="presParOf" srcId="{534216F3-87A9-408E-886E-9B6FD164E9CF}" destId="{800A684F-E598-4299-8B8A-3666EFE7258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484698-F941-46F3-8859-F01C3D7DF88E}" type="doc">
      <dgm:prSet loTypeId="urn:microsoft.com/office/officeart/2009/3/layout/HorizontalOrganizationChart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6A8C31E-2173-4011-92DA-D510985C1E8F}">
      <dgm:prSet phldrT="[Texte]"/>
      <dgm:spPr/>
      <dgm:t>
        <a:bodyPr/>
        <a:lstStyle/>
        <a:p>
          <a:r>
            <a:rPr lang="fr-FR" dirty="0" smtClean="0"/>
            <a:t>1885 patients</a:t>
          </a:r>
          <a:endParaRPr lang="fr-FR" dirty="0"/>
        </a:p>
      </dgm:t>
    </dgm:pt>
    <dgm:pt modelId="{BA0EA19E-D716-4673-9E27-B398B1BB6BBB}" type="parTrans" cxnId="{35E3A0DF-DCF1-456A-A312-FDF8F582BFB2}">
      <dgm:prSet/>
      <dgm:spPr/>
      <dgm:t>
        <a:bodyPr/>
        <a:lstStyle/>
        <a:p>
          <a:endParaRPr lang="fr-FR"/>
        </a:p>
      </dgm:t>
    </dgm:pt>
    <dgm:pt modelId="{7351A594-C262-4D59-A0A0-607F9E8603E0}" type="sibTrans" cxnId="{35E3A0DF-DCF1-456A-A312-FDF8F582BFB2}">
      <dgm:prSet/>
      <dgm:spPr/>
      <dgm:t>
        <a:bodyPr/>
        <a:lstStyle/>
        <a:p>
          <a:endParaRPr lang="fr-FR"/>
        </a:p>
      </dgm:t>
    </dgm:pt>
    <dgm:pt modelId="{E3B70AFE-0799-4545-88AF-3A20E1E69FAC}">
      <dgm:prSet phldrT="[Texte]"/>
      <dgm:spPr/>
      <dgm:t>
        <a:bodyPr/>
        <a:lstStyle/>
        <a:p>
          <a:r>
            <a:rPr lang="fr-FR" dirty="0" smtClean="0"/>
            <a:t>Aucun acte renseigné</a:t>
          </a:r>
        </a:p>
        <a:p>
          <a:r>
            <a:rPr lang="fr-FR" dirty="0" smtClean="0"/>
            <a:t>1097 (58%)</a:t>
          </a:r>
          <a:endParaRPr lang="fr-FR" dirty="0"/>
        </a:p>
      </dgm:t>
    </dgm:pt>
    <dgm:pt modelId="{E751E390-3ED5-4F74-8958-E29B10A6D993}" type="parTrans" cxnId="{70366547-585C-435E-9549-2AAC8EAB2119}">
      <dgm:prSet/>
      <dgm:spPr/>
      <dgm:t>
        <a:bodyPr/>
        <a:lstStyle/>
        <a:p>
          <a:endParaRPr lang="fr-FR"/>
        </a:p>
      </dgm:t>
    </dgm:pt>
    <dgm:pt modelId="{826D847E-4F5C-4E60-A03C-D764BB2C7D2F}" type="sibTrans" cxnId="{70366547-585C-435E-9549-2AAC8EAB2119}">
      <dgm:prSet/>
      <dgm:spPr/>
      <dgm:t>
        <a:bodyPr/>
        <a:lstStyle/>
        <a:p>
          <a:endParaRPr lang="fr-FR"/>
        </a:p>
      </dgm:t>
    </dgm:pt>
    <dgm:pt modelId="{B46DEB2D-9BC7-4551-B81E-8720C8D3CD75}">
      <dgm:prSet phldrT="[Texte]"/>
      <dgm:spPr/>
      <dgm:t>
        <a:bodyPr/>
        <a:lstStyle/>
        <a:p>
          <a:r>
            <a:rPr lang="fr-FR" dirty="0" smtClean="0"/>
            <a:t>Au moins 1 acte</a:t>
          </a:r>
        </a:p>
        <a:p>
          <a:r>
            <a:rPr lang="fr-FR" dirty="0" smtClean="0"/>
            <a:t>788 (42%)</a:t>
          </a:r>
          <a:endParaRPr lang="fr-FR" dirty="0"/>
        </a:p>
      </dgm:t>
    </dgm:pt>
    <dgm:pt modelId="{707A6E77-39BE-4DBD-96FA-4C0E35FC914F}" type="parTrans" cxnId="{FA7AFF58-D529-46DF-BD28-6D110D4DC010}">
      <dgm:prSet/>
      <dgm:spPr/>
      <dgm:t>
        <a:bodyPr/>
        <a:lstStyle/>
        <a:p>
          <a:endParaRPr lang="fr-FR"/>
        </a:p>
      </dgm:t>
    </dgm:pt>
    <dgm:pt modelId="{894F28FA-1E17-4A38-88AE-B2E45BF4F9A7}" type="sibTrans" cxnId="{FA7AFF58-D529-46DF-BD28-6D110D4DC010}">
      <dgm:prSet/>
      <dgm:spPr/>
      <dgm:t>
        <a:bodyPr/>
        <a:lstStyle/>
        <a:p>
          <a:endParaRPr lang="fr-FR"/>
        </a:p>
      </dgm:t>
    </dgm:pt>
    <dgm:pt modelId="{0DF2D5C8-7495-483F-8142-91542E6C6599}" type="pres">
      <dgm:prSet presAssocID="{5C484698-F941-46F3-8859-F01C3D7DF88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76345DF3-A911-4A58-9217-68E0040D39CD}" type="pres">
      <dgm:prSet presAssocID="{66A8C31E-2173-4011-92DA-D510985C1E8F}" presName="hierRoot1" presStyleCnt="0">
        <dgm:presLayoutVars>
          <dgm:hierBranch val="init"/>
        </dgm:presLayoutVars>
      </dgm:prSet>
      <dgm:spPr/>
    </dgm:pt>
    <dgm:pt modelId="{18DCBE01-73DA-43D7-87D4-B20187DE1709}" type="pres">
      <dgm:prSet presAssocID="{66A8C31E-2173-4011-92DA-D510985C1E8F}" presName="rootComposite1" presStyleCnt="0"/>
      <dgm:spPr/>
    </dgm:pt>
    <dgm:pt modelId="{D761C37B-7D7C-4D76-9C28-4CF5D3376FEC}" type="pres">
      <dgm:prSet presAssocID="{66A8C31E-2173-4011-92DA-D510985C1E8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102052E-4BBA-4D8D-838A-214AC0BE228C}" type="pres">
      <dgm:prSet presAssocID="{66A8C31E-2173-4011-92DA-D510985C1E8F}" presName="rootConnector1" presStyleLbl="node1" presStyleIdx="0" presStyleCnt="0"/>
      <dgm:spPr/>
      <dgm:t>
        <a:bodyPr/>
        <a:lstStyle/>
        <a:p>
          <a:endParaRPr lang="fr-FR"/>
        </a:p>
      </dgm:t>
    </dgm:pt>
    <dgm:pt modelId="{0BB84881-53AB-4E5C-94A2-5AE86A87077F}" type="pres">
      <dgm:prSet presAssocID="{66A8C31E-2173-4011-92DA-D510985C1E8F}" presName="hierChild2" presStyleCnt="0"/>
      <dgm:spPr/>
    </dgm:pt>
    <dgm:pt modelId="{A9FE17CD-114A-4BB9-BCC0-0813B29E89C2}" type="pres">
      <dgm:prSet presAssocID="{E751E390-3ED5-4F74-8958-E29B10A6D993}" presName="Name64" presStyleLbl="parChTrans1D2" presStyleIdx="0" presStyleCnt="2"/>
      <dgm:spPr/>
      <dgm:t>
        <a:bodyPr/>
        <a:lstStyle/>
        <a:p>
          <a:endParaRPr lang="fr-FR"/>
        </a:p>
      </dgm:t>
    </dgm:pt>
    <dgm:pt modelId="{F459654D-3D56-4836-9868-9A0AAA351E83}" type="pres">
      <dgm:prSet presAssocID="{E3B70AFE-0799-4545-88AF-3A20E1E69FAC}" presName="hierRoot2" presStyleCnt="0">
        <dgm:presLayoutVars>
          <dgm:hierBranch val="init"/>
        </dgm:presLayoutVars>
      </dgm:prSet>
      <dgm:spPr/>
    </dgm:pt>
    <dgm:pt modelId="{3B9D7AD2-6723-493C-A4CA-7303FB90A1ED}" type="pres">
      <dgm:prSet presAssocID="{E3B70AFE-0799-4545-88AF-3A20E1E69FAC}" presName="rootComposite" presStyleCnt="0"/>
      <dgm:spPr/>
    </dgm:pt>
    <dgm:pt modelId="{BD7C92B5-9FAF-4DB6-A6D6-C43C464C91B1}" type="pres">
      <dgm:prSet presAssocID="{E3B70AFE-0799-4545-88AF-3A20E1E69FA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44CB15D-4347-42FF-919C-29FEC2CB4B06}" type="pres">
      <dgm:prSet presAssocID="{E3B70AFE-0799-4545-88AF-3A20E1E69FAC}" presName="rootConnector" presStyleLbl="node2" presStyleIdx="0" presStyleCnt="2"/>
      <dgm:spPr/>
      <dgm:t>
        <a:bodyPr/>
        <a:lstStyle/>
        <a:p>
          <a:endParaRPr lang="fr-FR"/>
        </a:p>
      </dgm:t>
    </dgm:pt>
    <dgm:pt modelId="{F29A452D-14A3-4550-9527-7FA73F3B8B88}" type="pres">
      <dgm:prSet presAssocID="{E3B70AFE-0799-4545-88AF-3A20E1E69FAC}" presName="hierChild4" presStyleCnt="0"/>
      <dgm:spPr/>
    </dgm:pt>
    <dgm:pt modelId="{0013FD7C-3468-4E4B-8A49-DA94258CF053}" type="pres">
      <dgm:prSet presAssocID="{E3B70AFE-0799-4545-88AF-3A20E1E69FAC}" presName="hierChild5" presStyleCnt="0"/>
      <dgm:spPr/>
    </dgm:pt>
    <dgm:pt modelId="{6096B6AF-629D-4328-905A-76A47B0F192F}" type="pres">
      <dgm:prSet presAssocID="{707A6E77-39BE-4DBD-96FA-4C0E35FC914F}" presName="Name64" presStyleLbl="parChTrans1D2" presStyleIdx="1" presStyleCnt="2"/>
      <dgm:spPr/>
      <dgm:t>
        <a:bodyPr/>
        <a:lstStyle/>
        <a:p>
          <a:endParaRPr lang="fr-FR"/>
        </a:p>
      </dgm:t>
    </dgm:pt>
    <dgm:pt modelId="{965D7C2A-1DA1-4C3A-9C88-31322FF10226}" type="pres">
      <dgm:prSet presAssocID="{B46DEB2D-9BC7-4551-B81E-8720C8D3CD75}" presName="hierRoot2" presStyleCnt="0">
        <dgm:presLayoutVars>
          <dgm:hierBranch val="init"/>
        </dgm:presLayoutVars>
      </dgm:prSet>
      <dgm:spPr/>
    </dgm:pt>
    <dgm:pt modelId="{95BA1A67-A1C3-4423-9C7B-0116AEF7BF1D}" type="pres">
      <dgm:prSet presAssocID="{B46DEB2D-9BC7-4551-B81E-8720C8D3CD75}" presName="rootComposite" presStyleCnt="0"/>
      <dgm:spPr/>
    </dgm:pt>
    <dgm:pt modelId="{0638880D-C654-47DE-A7B9-2CE7E74FDAB7}" type="pres">
      <dgm:prSet presAssocID="{B46DEB2D-9BC7-4551-B81E-8720C8D3CD75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D93AC3F-5DC5-4AB7-91A3-461C7D287E09}" type="pres">
      <dgm:prSet presAssocID="{B46DEB2D-9BC7-4551-B81E-8720C8D3CD75}" presName="rootConnector" presStyleLbl="node2" presStyleIdx="1" presStyleCnt="2"/>
      <dgm:spPr/>
      <dgm:t>
        <a:bodyPr/>
        <a:lstStyle/>
        <a:p>
          <a:endParaRPr lang="fr-FR"/>
        </a:p>
      </dgm:t>
    </dgm:pt>
    <dgm:pt modelId="{E76C31C5-7559-43B9-ACF8-A46506547673}" type="pres">
      <dgm:prSet presAssocID="{B46DEB2D-9BC7-4551-B81E-8720C8D3CD75}" presName="hierChild4" presStyleCnt="0"/>
      <dgm:spPr/>
    </dgm:pt>
    <dgm:pt modelId="{64F4FFF4-DF6D-491C-9D61-BFAAEB504CF3}" type="pres">
      <dgm:prSet presAssocID="{B46DEB2D-9BC7-4551-B81E-8720C8D3CD75}" presName="hierChild5" presStyleCnt="0"/>
      <dgm:spPr/>
    </dgm:pt>
    <dgm:pt modelId="{619CD932-F128-4C7C-8A07-F9C7F613B1A6}" type="pres">
      <dgm:prSet presAssocID="{66A8C31E-2173-4011-92DA-D510985C1E8F}" presName="hierChild3" presStyleCnt="0"/>
      <dgm:spPr/>
    </dgm:pt>
  </dgm:ptLst>
  <dgm:cxnLst>
    <dgm:cxn modelId="{35E3A0DF-DCF1-456A-A312-FDF8F582BFB2}" srcId="{5C484698-F941-46F3-8859-F01C3D7DF88E}" destId="{66A8C31E-2173-4011-92DA-D510985C1E8F}" srcOrd="0" destOrd="0" parTransId="{BA0EA19E-D716-4673-9E27-B398B1BB6BBB}" sibTransId="{7351A594-C262-4D59-A0A0-607F9E8603E0}"/>
    <dgm:cxn modelId="{FA7AFF58-D529-46DF-BD28-6D110D4DC010}" srcId="{66A8C31E-2173-4011-92DA-D510985C1E8F}" destId="{B46DEB2D-9BC7-4551-B81E-8720C8D3CD75}" srcOrd="1" destOrd="0" parTransId="{707A6E77-39BE-4DBD-96FA-4C0E35FC914F}" sibTransId="{894F28FA-1E17-4A38-88AE-B2E45BF4F9A7}"/>
    <dgm:cxn modelId="{70366547-585C-435E-9549-2AAC8EAB2119}" srcId="{66A8C31E-2173-4011-92DA-D510985C1E8F}" destId="{E3B70AFE-0799-4545-88AF-3A20E1E69FAC}" srcOrd="0" destOrd="0" parTransId="{E751E390-3ED5-4F74-8958-E29B10A6D993}" sibTransId="{826D847E-4F5C-4E60-A03C-D764BB2C7D2F}"/>
    <dgm:cxn modelId="{FC159587-A91B-48A2-8E1A-10874178B40E}" type="presOf" srcId="{66A8C31E-2173-4011-92DA-D510985C1E8F}" destId="{7102052E-4BBA-4D8D-838A-214AC0BE228C}" srcOrd="1" destOrd="0" presId="urn:microsoft.com/office/officeart/2009/3/layout/HorizontalOrganizationChart"/>
    <dgm:cxn modelId="{371C7C1E-6BC3-423C-89C5-5F271F561E19}" type="presOf" srcId="{E751E390-3ED5-4F74-8958-E29B10A6D993}" destId="{A9FE17CD-114A-4BB9-BCC0-0813B29E89C2}" srcOrd="0" destOrd="0" presId="urn:microsoft.com/office/officeart/2009/3/layout/HorizontalOrganizationChart"/>
    <dgm:cxn modelId="{BA01534B-FC23-4FAA-A23D-D29A463A8ADC}" type="presOf" srcId="{E3B70AFE-0799-4545-88AF-3A20E1E69FAC}" destId="{BD7C92B5-9FAF-4DB6-A6D6-C43C464C91B1}" srcOrd="0" destOrd="0" presId="urn:microsoft.com/office/officeart/2009/3/layout/HorizontalOrganizationChart"/>
    <dgm:cxn modelId="{3A135135-F89B-4F0A-BF71-B738FF7A0BD8}" type="presOf" srcId="{707A6E77-39BE-4DBD-96FA-4C0E35FC914F}" destId="{6096B6AF-629D-4328-905A-76A47B0F192F}" srcOrd="0" destOrd="0" presId="urn:microsoft.com/office/officeart/2009/3/layout/HorizontalOrganizationChart"/>
    <dgm:cxn modelId="{5C91C0D7-E2F3-4FE5-8761-BA70E5F34833}" type="presOf" srcId="{E3B70AFE-0799-4545-88AF-3A20E1E69FAC}" destId="{244CB15D-4347-42FF-919C-29FEC2CB4B06}" srcOrd="1" destOrd="0" presId="urn:microsoft.com/office/officeart/2009/3/layout/HorizontalOrganizationChart"/>
    <dgm:cxn modelId="{1C013258-4DD3-4FBB-8DF3-90208AC05881}" type="presOf" srcId="{B46DEB2D-9BC7-4551-B81E-8720C8D3CD75}" destId="{0638880D-C654-47DE-A7B9-2CE7E74FDAB7}" srcOrd="0" destOrd="0" presId="urn:microsoft.com/office/officeart/2009/3/layout/HorizontalOrganizationChart"/>
    <dgm:cxn modelId="{9AF2ACA1-3C90-4753-ABE3-DFB3560F9561}" type="presOf" srcId="{5C484698-F941-46F3-8859-F01C3D7DF88E}" destId="{0DF2D5C8-7495-483F-8142-91542E6C6599}" srcOrd="0" destOrd="0" presId="urn:microsoft.com/office/officeart/2009/3/layout/HorizontalOrganizationChart"/>
    <dgm:cxn modelId="{4A561D4F-C5FC-4890-A02E-31FF9029E5A4}" type="presOf" srcId="{B46DEB2D-9BC7-4551-B81E-8720C8D3CD75}" destId="{BD93AC3F-5DC5-4AB7-91A3-461C7D287E09}" srcOrd="1" destOrd="0" presId="urn:microsoft.com/office/officeart/2009/3/layout/HorizontalOrganizationChart"/>
    <dgm:cxn modelId="{2095C283-4FE5-487F-8177-07F455ADD948}" type="presOf" srcId="{66A8C31E-2173-4011-92DA-D510985C1E8F}" destId="{D761C37B-7D7C-4D76-9C28-4CF5D3376FEC}" srcOrd="0" destOrd="0" presId="urn:microsoft.com/office/officeart/2009/3/layout/HorizontalOrganizationChart"/>
    <dgm:cxn modelId="{A341CAC3-B0FC-4921-8137-E42C4535767B}" type="presParOf" srcId="{0DF2D5C8-7495-483F-8142-91542E6C6599}" destId="{76345DF3-A911-4A58-9217-68E0040D39CD}" srcOrd="0" destOrd="0" presId="urn:microsoft.com/office/officeart/2009/3/layout/HorizontalOrganizationChart"/>
    <dgm:cxn modelId="{D5C961FF-2750-4012-87B2-DFFD21C75FE1}" type="presParOf" srcId="{76345DF3-A911-4A58-9217-68E0040D39CD}" destId="{18DCBE01-73DA-43D7-87D4-B20187DE1709}" srcOrd="0" destOrd="0" presId="urn:microsoft.com/office/officeart/2009/3/layout/HorizontalOrganizationChart"/>
    <dgm:cxn modelId="{06BADD36-C5F8-4636-BBA0-F0E3FE571E0D}" type="presParOf" srcId="{18DCBE01-73DA-43D7-87D4-B20187DE1709}" destId="{D761C37B-7D7C-4D76-9C28-4CF5D3376FEC}" srcOrd="0" destOrd="0" presId="urn:microsoft.com/office/officeart/2009/3/layout/HorizontalOrganizationChart"/>
    <dgm:cxn modelId="{1976BB77-69E8-4A93-B83D-D510F5CA0900}" type="presParOf" srcId="{18DCBE01-73DA-43D7-87D4-B20187DE1709}" destId="{7102052E-4BBA-4D8D-838A-214AC0BE228C}" srcOrd="1" destOrd="0" presId="urn:microsoft.com/office/officeart/2009/3/layout/HorizontalOrganizationChart"/>
    <dgm:cxn modelId="{1535AF3F-21D9-4EF4-A6F3-077BC3F91C53}" type="presParOf" srcId="{76345DF3-A911-4A58-9217-68E0040D39CD}" destId="{0BB84881-53AB-4E5C-94A2-5AE86A87077F}" srcOrd="1" destOrd="0" presId="urn:microsoft.com/office/officeart/2009/3/layout/HorizontalOrganizationChart"/>
    <dgm:cxn modelId="{4DE036FC-F026-4B5D-BD74-1D0575C575CD}" type="presParOf" srcId="{0BB84881-53AB-4E5C-94A2-5AE86A87077F}" destId="{A9FE17CD-114A-4BB9-BCC0-0813B29E89C2}" srcOrd="0" destOrd="0" presId="urn:microsoft.com/office/officeart/2009/3/layout/HorizontalOrganizationChart"/>
    <dgm:cxn modelId="{1EA6666B-3B79-4C28-887C-7997CEBE84D6}" type="presParOf" srcId="{0BB84881-53AB-4E5C-94A2-5AE86A87077F}" destId="{F459654D-3D56-4836-9868-9A0AAA351E83}" srcOrd="1" destOrd="0" presId="urn:microsoft.com/office/officeart/2009/3/layout/HorizontalOrganizationChart"/>
    <dgm:cxn modelId="{F47583F4-1277-415B-9110-01E5535D07BC}" type="presParOf" srcId="{F459654D-3D56-4836-9868-9A0AAA351E83}" destId="{3B9D7AD2-6723-493C-A4CA-7303FB90A1ED}" srcOrd="0" destOrd="0" presId="urn:microsoft.com/office/officeart/2009/3/layout/HorizontalOrganizationChart"/>
    <dgm:cxn modelId="{015627C5-8295-4796-91B4-15E792DBF62D}" type="presParOf" srcId="{3B9D7AD2-6723-493C-A4CA-7303FB90A1ED}" destId="{BD7C92B5-9FAF-4DB6-A6D6-C43C464C91B1}" srcOrd="0" destOrd="0" presId="urn:microsoft.com/office/officeart/2009/3/layout/HorizontalOrganizationChart"/>
    <dgm:cxn modelId="{BAA70270-4A4B-4440-839A-FE7D1CD99D09}" type="presParOf" srcId="{3B9D7AD2-6723-493C-A4CA-7303FB90A1ED}" destId="{244CB15D-4347-42FF-919C-29FEC2CB4B06}" srcOrd="1" destOrd="0" presId="urn:microsoft.com/office/officeart/2009/3/layout/HorizontalOrganizationChart"/>
    <dgm:cxn modelId="{4DD84FCB-A38E-4801-8BBD-EE5406650F59}" type="presParOf" srcId="{F459654D-3D56-4836-9868-9A0AAA351E83}" destId="{F29A452D-14A3-4550-9527-7FA73F3B8B88}" srcOrd="1" destOrd="0" presId="urn:microsoft.com/office/officeart/2009/3/layout/HorizontalOrganizationChart"/>
    <dgm:cxn modelId="{E10B8C7E-A7CD-430A-9CB0-AFD6CF4A2813}" type="presParOf" srcId="{F459654D-3D56-4836-9868-9A0AAA351E83}" destId="{0013FD7C-3468-4E4B-8A49-DA94258CF053}" srcOrd="2" destOrd="0" presId="urn:microsoft.com/office/officeart/2009/3/layout/HorizontalOrganizationChart"/>
    <dgm:cxn modelId="{ECF85A83-4CD0-4D39-A5AA-02B7EFB33DD8}" type="presParOf" srcId="{0BB84881-53AB-4E5C-94A2-5AE86A87077F}" destId="{6096B6AF-629D-4328-905A-76A47B0F192F}" srcOrd="2" destOrd="0" presId="urn:microsoft.com/office/officeart/2009/3/layout/HorizontalOrganizationChart"/>
    <dgm:cxn modelId="{626E06ED-30CC-4F5D-BB03-5AABF74BDC28}" type="presParOf" srcId="{0BB84881-53AB-4E5C-94A2-5AE86A87077F}" destId="{965D7C2A-1DA1-4C3A-9C88-31322FF10226}" srcOrd="3" destOrd="0" presId="urn:microsoft.com/office/officeart/2009/3/layout/HorizontalOrganizationChart"/>
    <dgm:cxn modelId="{A87B1983-6128-46AA-BC88-395C8D0BF892}" type="presParOf" srcId="{965D7C2A-1DA1-4C3A-9C88-31322FF10226}" destId="{95BA1A67-A1C3-4423-9C7B-0116AEF7BF1D}" srcOrd="0" destOrd="0" presId="urn:microsoft.com/office/officeart/2009/3/layout/HorizontalOrganizationChart"/>
    <dgm:cxn modelId="{0157CCC2-949E-4CE9-ADCA-70E292741658}" type="presParOf" srcId="{95BA1A67-A1C3-4423-9C7B-0116AEF7BF1D}" destId="{0638880D-C654-47DE-A7B9-2CE7E74FDAB7}" srcOrd="0" destOrd="0" presId="urn:microsoft.com/office/officeart/2009/3/layout/HorizontalOrganizationChart"/>
    <dgm:cxn modelId="{1136FD20-44C2-4E12-8647-C3D8FF61E3C5}" type="presParOf" srcId="{95BA1A67-A1C3-4423-9C7B-0116AEF7BF1D}" destId="{BD93AC3F-5DC5-4AB7-91A3-461C7D287E09}" srcOrd="1" destOrd="0" presId="urn:microsoft.com/office/officeart/2009/3/layout/HorizontalOrganizationChart"/>
    <dgm:cxn modelId="{E213D9FD-5AAD-4CC9-B7E2-3C330FF01905}" type="presParOf" srcId="{965D7C2A-1DA1-4C3A-9C88-31322FF10226}" destId="{E76C31C5-7559-43B9-ACF8-A46506547673}" srcOrd="1" destOrd="0" presId="urn:microsoft.com/office/officeart/2009/3/layout/HorizontalOrganizationChart"/>
    <dgm:cxn modelId="{9ADEF94E-7EBC-488D-901F-27E6BB8A834F}" type="presParOf" srcId="{965D7C2A-1DA1-4C3A-9C88-31322FF10226}" destId="{64F4FFF4-DF6D-491C-9D61-BFAAEB504CF3}" srcOrd="2" destOrd="0" presId="urn:microsoft.com/office/officeart/2009/3/layout/HorizontalOrganizationChart"/>
    <dgm:cxn modelId="{BEFFFC85-1D56-4CB3-975E-A0F86F9161B5}" type="presParOf" srcId="{76345DF3-A911-4A58-9217-68E0040D39CD}" destId="{619CD932-F128-4C7C-8A07-F9C7F613B1A6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BCCC3F-C03D-494E-8789-51C65A8F36FB}" type="doc">
      <dgm:prSet loTypeId="urn:microsoft.com/office/officeart/2009/3/layout/HorizontalOrganizationChart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7B309D5-2E57-479B-83CA-17C73CC66C99}">
      <dgm:prSet phldrT="[Texte]"/>
      <dgm:spPr/>
      <dgm:t>
        <a:bodyPr/>
        <a:lstStyle/>
        <a:p>
          <a:r>
            <a:rPr lang="fr-FR" dirty="0" smtClean="0"/>
            <a:t>1885 patients</a:t>
          </a:r>
          <a:endParaRPr lang="fr-FR" dirty="0"/>
        </a:p>
      </dgm:t>
    </dgm:pt>
    <dgm:pt modelId="{A9D5129C-F09C-413A-84DE-82B1D3F35706}" type="parTrans" cxnId="{24949CED-CEF7-43C8-95F7-6FE355783A10}">
      <dgm:prSet/>
      <dgm:spPr/>
      <dgm:t>
        <a:bodyPr/>
        <a:lstStyle/>
        <a:p>
          <a:endParaRPr lang="fr-FR"/>
        </a:p>
      </dgm:t>
    </dgm:pt>
    <dgm:pt modelId="{94C693D6-DC9D-4282-AB5C-37AD619AC5E3}" type="sibTrans" cxnId="{24949CED-CEF7-43C8-95F7-6FE355783A10}">
      <dgm:prSet/>
      <dgm:spPr/>
      <dgm:t>
        <a:bodyPr/>
        <a:lstStyle/>
        <a:p>
          <a:endParaRPr lang="fr-FR"/>
        </a:p>
      </dgm:t>
    </dgm:pt>
    <dgm:pt modelId="{3E16E04C-4F8E-4663-AF22-92A551C76317}">
      <dgm:prSet phldrT="[Texte]"/>
      <dgm:spPr/>
      <dgm:t>
        <a:bodyPr/>
        <a:lstStyle/>
        <a:p>
          <a:r>
            <a:rPr lang="fr-FR" dirty="0" smtClean="0"/>
            <a:t>Non transportés</a:t>
          </a:r>
        </a:p>
        <a:p>
          <a:r>
            <a:rPr lang="fr-FR" dirty="0" smtClean="0"/>
            <a:t>913 (48%)</a:t>
          </a:r>
          <a:endParaRPr lang="fr-FR" dirty="0"/>
        </a:p>
      </dgm:t>
    </dgm:pt>
    <dgm:pt modelId="{95A139C9-A216-4CD9-B4AB-FC93540C5D54}" type="parTrans" cxnId="{76C5E445-219F-4004-BA92-42DE7CBBC993}">
      <dgm:prSet/>
      <dgm:spPr/>
      <dgm:t>
        <a:bodyPr/>
        <a:lstStyle/>
        <a:p>
          <a:endParaRPr lang="fr-FR"/>
        </a:p>
      </dgm:t>
    </dgm:pt>
    <dgm:pt modelId="{AD0F02A2-D98D-4721-B747-E7F45BD05807}" type="sibTrans" cxnId="{76C5E445-219F-4004-BA92-42DE7CBBC993}">
      <dgm:prSet/>
      <dgm:spPr/>
      <dgm:t>
        <a:bodyPr/>
        <a:lstStyle/>
        <a:p>
          <a:endParaRPr lang="fr-FR"/>
        </a:p>
      </dgm:t>
    </dgm:pt>
    <dgm:pt modelId="{6B60B747-BAED-4D00-8E40-394A2A8695D7}">
      <dgm:prSet phldrT="[Texte]"/>
      <dgm:spPr/>
      <dgm:t>
        <a:bodyPr/>
        <a:lstStyle/>
        <a:p>
          <a:r>
            <a:rPr lang="fr-FR" dirty="0" smtClean="0"/>
            <a:t>Transportés</a:t>
          </a:r>
        </a:p>
        <a:p>
          <a:r>
            <a:rPr lang="fr-FR" dirty="0" smtClean="0"/>
            <a:t>972 (52%)</a:t>
          </a:r>
          <a:endParaRPr lang="fr-FR" dirty="0"/>
        </a:p>
      </dgm:t>
    </dgm:pt>
    <dgm:pt modelId="{A64E1153-1500-4578-9B22-62CCC4446072}" type="parTrans" cxnId="{67A97C98-BADD-49F2-AAE1-03CC603C09B8}">
      <dgm:prSet/>
      <dgm:spPr/>
      <dgm:t>
        <a:bodyPr/>
        <a:lstStyle/>
        <a:p>
          <a:endParaRPr lang="fr-FR"/>
        </a:p>
      </dgm:t>
    </dgm:pt>
    <dgm:pt modelId="{3E75FE0D-1A83-42F4-BEAF-728FB06023A5}" type="sibTrans" cxnId="{67A97C98-BADD-49F2-AAE1-03CC603C09B8}">
      <dgm:prSet/>
      <dgm:spPr/>
      <dgm:t>
        <a:bodyPr/>
        <a:lstStyle/>
        <a:p>
          <a:endParaRPr lang="fr-FR"/>
        </a:p>
      </dgm:t>
    </dgm:pt>
    <dgm:pt modelId="{19AFF33B-3318-46BA-85FC-801EF694283B}">
      <dgm:prSet/>
      <dgm:spPr/>
      <dgm:t>
        <a:bodyPr/>
        <a:lstStyle/>
        <a:p>
          <a:r>
            <a:rPr lang="fr-FR" dirty="0" smtClean="0"/>
            <a:t>Décès sur place</a:t>
          </a:r>
        </a:p>
        <a:p>
          <a:r>
            <a:rPr lang="fr-FR" dirty="0" smtClean="0"/>
            <a:t>906 (48%)</a:t>
          </a:r>
          <a:endParaRPr lang="fr-FR" dirty="0"/>
        </a:p>
      </dgm:t>
    </dgm:pt>
    <dgm:pt modelId="{2EA105BE-64F6-430F-B58A-130E638DFA1A}" type="parTrans" cxnId="{3994555E-E169-47DF-B346-31D9FC4455D1}">
      <dgm:prSet/>
      <dgm:spPr/>
      <dgm:t>
        <a:bodyPr/>
        <a:lstStyle/>
        <a:p>
          <a:endParaRPr lang="fr-FR"/>
        </a:p>
      </dgm:t>
    </dgm:pt>
    <dgm:pt modelId="{132FFB68-B93D-4617-B2DD-6FEA9AAB2087}" type="sibTrans" cxnId="{3994555E-E169-47DF-B346-31D9FC4455D1}">
      <dgm:prSet/>
      <dgm:spPr/>
      <dgm:t>
        <a:bodyPr/>
        <a:lstStyle/>
        <a:p>
          <a:endParaRPr lang="fr-FR"/>
        </a:p>
      </dgm:t>
    </dgm:pt>
    <dgm:pt modelId="{880D5849-D19C-40D5-AC0B-7A77169DECB4}">
      <dgm:prSet/>
      <dgm:spPr/>
      <dgm:t>
        <a:bodyPr/>
        <a:lstStyle/>
        <a:p>
          <a:r>
            <a:rPr lang="fr-FR" dirty="0" smtClean="0"/>
            <a:t>Soins sur place </a:t>
          </a:r>
        </a:p>
        <a:p>
          <a:r>
            <a:rPr lang="fr-FR" dirty="0" smtClean="0"/>
            <a:t>7 (0,4%)</a:t>
          </a:r>
          <a:endParaRPr lang="fr-FR" dirty="0"/>
        </a:p>
      </dgm:t>
    </dgm:pt>
    <dgm:pt modelId="{C1FB4689-5DF8-49F9-9E0F-9BB3E7D34B59}" type="parTrans" cxnId="{0EFA89BE-953D-49CE-8102-C3C06985DF53}">
      <dgm:prSet/>
      <dgm:spPr/>
      <dgm:t>
        <a:bodyPr/>
        <a:lstStyle/>
        <a:p>
          <a:endParaRPr lang="fr-FR"/>
        </a:p>
      </dgm:t>
    </dgm:pt>
    <dgm:pt modelId="{DD8C3A18-D9BB-4E0E-BE01-F23F1E604105}" type="sibTrans" cxnId="{0EFA89BE-953D-49CE-8102-C3C06985DF53}">
      <dgm:prSet/>
      <dgm:spPr/>
      <dgm:t>
        <a:bodyPr/>
        <a:lstStyle/>
        <a:p>
          <a:endParaRPr lang="fr-FR"/>
        </a:p>
      </dgm:t>
    </dgm:pt>
    <dgm:pt modelId="{682D3C0E-79CE-47A9-A98A-513499FD8C46}">
      <dgm:prSet/>
      <dgm:spPr/>
      <dgm:t>
        <a:bodyPr/>
        <a:lstStyle/>
        <a:p>
          <a:r>
            <a:rPr lang="fr-FR" dirty="0" smtClean="0"/>
            <a:t>Avec médicalisation</a:t>
          </a:r>
        </a:p>
        <a:p>
          <a:r>
            <a:rPr lang="fr-FR" dirty="0" smtClean="0"/>
            <a:t>961 (51%)</a:t>
          </a:r>
          <a:endParaRPr lang="fr-FR" dirty="0"/>
        </a:p>
      </dgm:t>
    </dgm:pt>
    <dgm:pt modelId="{151FE4B8-9227-4146-B1D4-819FC1880821}" type="parTrans" cxnId="{EBC94240-B859-4919-B4F4-D690B536AB73}">
      <dgm:prSet/>
      <dgm:spPr/>
      <dgm:t>
        <a:bodyPr/>
        <a:lstStyle/>
        <a:p>
          <a:endParaRPr lang="fr-FR"/>
        </a:p>
      </dgm:t>
    </dgm:pt>
    <dgm:pt modelId="{901591C2-CC39-4985-90B2-1906D1D75767}" type="sibTrans" cxnId="{EBC94240-B859-4919-B4F4-D690B536AB73}">
      <dgm:prSet/>
      <dgm:spPr/>
      <dgm:t>
        <a:bodyPr/>
        <a:lstStyle/>
        <a:p>
          <a:endParaRPr lang="fr-FR"/>
        </a:p>
      </dgm:t>
    </dgm:pt>
    <dgm:pt modelId="{135BB976-B56A-4A77-8A2A-41999B770647}">
      <dgm:prSet/>
      <dgm:spPr/>
      <dgm:t>
        <a:bodyPr/>
        <a:lstStyle/>
        <a:p>
          <a:r>
            <a:rPr lang="fr-FR" dirty="0" smtClean="0"/>
            <a:t>Sans médicalisation</a:t>
          </a:r>
        </a:p>
        <a:p>
          <a:r>
            <a:rPr lang="fr-FR" dirty="0" smtClean="0"/>
            <a:t>11 (0,6%)</a:t>
          </a:r>
          <a:endParaRPr lang="fr-FR" dirty="0"/>
        </a:p>
      </dgm:t>
    </dgm:pt>
    <dgm:pt modelId="{3E38CA5B-246B-49D3-9524-C56B7B950634}" type="parTrans" cxnId="{8037E212-F173-4EDD-BFD3-C344DEA691B8}">
      <dgm:prSet/>
      <dgm:spPr/>
      <dgm:t>
        <a:bodyPr/>
        <a:lstStyle/>
        <a:p>
          <a:endParaRPr lang="fr-FR"/>
        </a:p>
      </dgm:t>
    </dgm:pt>
    <dgm:pt modelId="{FC314C0A-C719-414E-B5E6-0CA150A4A0AA}" type="sibTrans" cxnId="{8037E212-F173-4EDD-BFD3-C344DEA691B8}">
      <dgm:prSet/>
      <dgm:spPr/>
      <dgm:t>
        <a:bodyPr/>
        <a:lstStyle/>
        <a:p>
          <a:endParaRPr lang="fr-FR"/>
        </a:p>
      </dgm:t>
    </dgm:pt>
    <dgm:pt modelId="{35E03E71-DE53-48E9-A39B-F347E14195B1}" type="pres">
      <dgm:prSet presAssocID="{F9BCCC3F-C03D-494E-8789-51C65A8F36F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F1E32880-BF3C-43AA-8CBF-8D0D938DE276}" type="pres">
      <dgm:prSet presAssocID="{87B309D5-2E57-479B-83CA-17C73CC66C99}" presName="hierRoot1" presStyleCnt="0">
        <dgm:presLayoutVars>
          <dgm:hierBranch val="init"/>
        </dgm:presLayoutVars>
      </dgm:prSet>
      <dgm:spPr/>
    </dgm:pt>
    <dgm:pt modelId="{1FF4E0D5-A010-41A1-99ED-78054CB5B092}" type="pres">
      <dgm:prSet presAssocID="{87B309D5-2E57-479B-83CA-17C73CC66C99}" presName="rootComposite1" presStyleCnt="0"/>
      <dgm:spPr/>
    </dgm:pt>
    <dgm:pt modelId="{872280BE-B229-474F-893D-04878203E250}" type="pres">
      <dgm:prSet presAssocID="{87B309D5-2E57-479B-83CA-17C73CC66C9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53B9273-7401-4EDD-8342-3BD9075288C3}" type="pres">
      <dgm:prSet presAssocID="{87B309D5-2E57-479B-83CA-17C73CC66C99}" presName="rootConnector1" presStyleLbl="node1" presStyleIdx="0" presStyleCnt="0"/>
      <dgm:spPr/>
      <dgm:t>
        <a:bodyPr/>
        <a:lstStyle/>
        <a:p>
          <a:endParaRPr lang="fr-FR"/>
        </a:p>
      </dgm:t>
    </dgm:pt>
    <dgm:pt modelId="{317F6C95-A8C9-4279-A724-D9E98B2AD1E8}" type="pres">
      <dgm:prSet presAssocID="{87B309D5-2E57-479B-83CA-17C73CC66C99}" presName="hierChild2" presStyleCnt="0"/>
      <dgm:spPr/>
    </dgm:pt>
    <dgm:pt modelId="{3C9AB1AB-D201-4D32-9A52-9644C18051DB}" type="pres">
      <dgm:prSet presAssocID="{95A139C9-A216-4CD9-B4AB-FC93540C5D54}" presName="Name64" presStyleLbl="parChTrans1D2" presStyleIdx="0" presStyleCnt="2"/>
      <dgm:spPr/>
      <dgm:t>
        <a:bodyPr/>
        <a:lstStyle/>
        <a:p>
          <a:endParaRPr lang="fr-FR"/>
        </a:p>
      </dgm:t>
    </dgm:pt>
    <dgm:pt modelId="{C983541C-2AD7-4C6B-B83D-398F3B83E50B}" type="pres">
      <dgm:prSet presAssocID="{3E16E04C-4F8E-4663-AF22-92A551C76317}" presName="hierRoot2" presStyleCnt="0">
        <dgm:presLayoutVars>
          <dgm:hierBranch val="init"/>
        </dgm:presLayoutVars>
      </dgm:prSet>
      <dgm:spPr/>
    </dgm:pt>
    <dgm:pt modelId="{A05B7BB3-09AD-46F9-B5FD-1568214EDDB8}" type="pres">
      <dgm:prSet presAssocID="{3E16E04C-4F8E-4663-AF22-92A551C76317}" presName="rootComposite" presStyleCnt="0"/>
      <dgm:spPr/>
    </dgm:pt>
    <dgm:pt modelId="{52859432-D7EA-4585-B8CC-39BDA7EFB014}" type="pres">
      <dgm:prSet presAssocID="{3E16E04C-4F8E-4663-AF22-92A551C76317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D1F5FE5-2B71-4726-AC13-5B7B8099F2EE}" type="pres">
      <dgm:prSet presAssocID="{3E16E04C-4F8E-4663-AF22-92A551C76317}" presName="rootConnector" presStyleLbl="node2" presStyleIdx="0" presStyleCnt="2"/>
      <dgm:spPr/>
      <dgm:t>
        <a:bodyPr/>
        <a:lstStyle/>
        <a:p>
          <a:endParaRPr lang="fr-FR"/>
        </a:p>
      </dgm:t>
    </dgm:pt>
    <dgm:pt modelId="{8C554C39-8F89-44D3-A5F5-DF74C4879700}" type="pres">
      <dgm:prSet presAssocID="{3E16E04C-4F8E-4663-AF22-92A551C76317}" presName="hierChild4" presStyleCnt="0"/>
      <dgm:spPr/>
    </dgm:pt>
    <dgm:pt modelId="{FBC52CB3-6A55-42FF-8060-E9ECEA1D5915}" type="pres">
      <dgm:prSet presAssocID="{2EA105BE-64F6-430F-B58A-130E638DFA1A}" presName="Name64" presStyleLbl="parChTrans1D3" presStyleIdx="0" presStyleCnt="4"/>
      <dgm:spPr/>
      <dgm:t>
        <a:bodyPr/>
        <a:lstStyle/>
        <a:p>
          <a:endParaRPr lang="fr-FR"/>
        </a:p>
      </dgm:t>
    </dgm:pt>
    <dgm:pt modelId="{404F4E79-FB93-4D2F-A361-BC2CBD77ED6C}" type="pres">
      <dgm:prSet presAssocID="{19AFF33B-3318-46BA-85FC-801EF694283B}" presName="hierRoot2" presStyleCnt="0">
        <dgm:presLayoutVars>
          <dgm:hierBranch val="init"/>
        </dgm:presLayoutVars>
      </dgm:prSet>
      <dgm:spPr/>
    </dgm:pt>
    <dgm:pt modelId="{266020B0-2874-4693-AC58-A133C74A2AA6}" type="pres">
      <dgm:prSet presAssocID="{19AFF33B-3318-46BA-85FC-801EF694283B}" presName="rootComposite" presStyleCnt="0"/>
      <dgm:spPr/>
    </dgm:pt>
    <dgm:pt modelId="{CF733353-E8CA-4AF6-B537-171363DFDC76}" type="pres">
      <dgm:prSet presAssocID="{19AFF33B-3318-46BA-85FC-801EF694283B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384EAD3-C3FD-4D32-AEB5-AF436F4D2868}" type="pres">
      <dgm:prSet presAssocID="{19AFF33B-3318-46BA-85FC-801EF694283B}" presName="rootConnector" presStyleLbl="node3" presStyleIdx="0" presStyleCnt="4"/>
      <dgm:spPr/>
      <dgm:t>
        <a:bodyPr/>
        <a:lstStyle/>
        <a:p>
          <a:endParaRPr lang="fr-FR"/>
        </a:p>
      </dgm:t>
    </dgm:pt>
    <dgm:pt modelId="{2A1A8D20-5D96-45A1-8F0B-CAAE99D6A1A6}" type="pres">
      <dgm:prSet presAssocID="{19AFF33B-3318-46BA-85FC-801EF694283B}" presName="hierChild4" presStyleCnt="0"/>
      <dgm:spPr/>
    </dgm:pt>
    <dgm:pt modelId="{815B409F-2AF1-4F8D-9876-D26C6A564486}" type="pres">
      <dgm:prSet presAssocID="{19AFF33B-3318-46BA-85FC-801EF694283B}" presName="hierChild5" presStyleCnt="0"/>
      <dgm:spPr/>
    </dgm:pt>
    <dgm:pt modelId="{09A006E5-3963-4F13-B0F1-79A364769D38}" type="pres">
      <dgm:prSet presAssocID="{C1FB4689-5DF8-49F9-9E0F-9BB3E7D34B59}" presName="Name64" presStyleLbl="parChTrans1D3" presStyleIdx="1" presStyleCnt="4"/>
      <dgm:spPr/>
      <dgm:t>
        <a:bodyPr/>
        <a:lstStyle/>
        <a:p>
          <a:endParaRPr lang="fr-FR"/>
        </a:p>
      </dgm:t>
    </dgm:pt>
    <dgm:pt modelId="{3E8B56EE-6E6B-4E2E-85DC-11939ED3360B}" type="pres">
      <dgm:prSet presAssocID="{880D5849-D19C-40D5-AC0B-7A77169DECB4}" presName="hierRoot2" presStyleCnt="0">
        <dgm:presLayoutVars>
          <dgm:hierBranch val="init"/>
        </dgm:presLayoutVars>
      </dgm:prSet>
      <dgm:spPr/>
    </dgm:pt>
    <dgm:pt modelId="{FC8EC8EF-F0C3-4A8D-9EAF-DB58082BB3EE}" type="pres">
      <dgm:prSet presAssocID="{880D5849-D19C-40D5-AC0B-7A77169DECB4}" presName="rootComposite" presStyleCnt="0"/>
      <dgm:spPr/>
    </dgm:pt>
    <dgm:pt modelId="{6DA31161-0498-4808-A55E-75BD22AD2D7B}" type="pres">
      <dgm:prSet presAssocID="{880D5849-D19C-40D5-AC0B-7A77169DECB4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AD4323C-60F3-457B-9FA5-982B83546D75}" type="pres">
      <dgm:prSet presAssocID="{880D5849-D19C-40D5-AC0B-7A77169DECB4}" presName="rootConnector" presStyleLbl="node3" presStyleIdx="1" presStyleCnt="4"/>
      <dgm:spPr/>
      <dgm:t>
        <a:bodyPr/>
        <a:lstStyle/>
        <a:p>
          <a:endParaRPr lang="fr-FR"/>
        </a:p>
      </dgm:t>
    </dgm:pt>
    <dgm:pt modelId="{47A1CB5A-8D5A-445F-B424-8FE79682AF38}" type="pres">
      <dgm:prSet presAssocID="{880D5849-D19C-40D5-AC0B-7A77169DECB4}" presName="hierChild4" presStyleCnt="0"/>
      <dgm:spPr/>
    </dgm:pt>
    <dgm:pt modelId="{E23BCC07-7C73-44E2-A949-05DA0AAED528}" type="pres">
      <dgm:prSet presAssocID="{880D5849-D19C-40D5-AC0B-7A77169DECB4}" presName="hierChild5" presStyleCnt="0"/>
      <dgm:spPr/>
    </dgm:pt>
    <dgm:pt modelId="{884CDB6B-44B4-4C5E-B016-C6F625533CE9}" type="pres">
      <dgm:prSet presAssocID="{3E16E04C-4F8E-4663-AF22-92A551C76317}" presName="hierChild5" presStyleCnt="0"/>
      <dgm:spPr/>
    </dgm:pt>
    <dgm:pt modelId="{E718267F-373D-4224-A3F6-286FB41C5107}" type="pres">
      <dgm:prSet presAssocID="{A64E1153-1500-4578-9B22-62CCC4446072}" presName="Name64" presStyleLbl="parChTrans1D2" presStyleIdx="1" presStyleCnt="2"/>
      <dgm:spPr/>
      <dgm:t>
        <a:bodyPr/>
        <a:lstStyle/>
        <a:p>
          <a:endParaRPr lang="fr-FR"/>
        </a:p>
      </dgm:t>
    </dgm:pt>
    <dgm:pt modelId="{DB866F91-D6AE-41C5-AE45-8777253694E0}" type="pres">
      <dgm:prSet presAssocID="{6B60B747-BAED-4D00-8E40-394A2A8695D7}" presName="hierRoot2" presStyleCnt="0">
        <dgm:presLayoutVars>
          <dgm:hierBranch val="init"/>
        </dgm:presLayoutVars>
      </dgm:prSet>
      <dgm:spPr/>
    </dgm:pt>
    <dgm:pt modelId="{BE5D1E5E-EB4B-4092-B6E6-72EF55FDB43A}" type="pres">
      <dgm:prSet presAssocID="{6B60B747-BAED-4D00-8E40-394A2A8695D7}" presName="rootComposite" presStyleCnt="0"/>
      <dgm:spPr/>
    </dgm:pt>
    <dgm:pt modelId="{3624414F-C158-423B-AFFE-095418C7C7FE}" type="pres">
      <dgm:prSet presAssocID="{6B60B747-BAED-4D00-8E40-394A2A8695D7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7583F2A-1D89-4944-9BFE-3C5A36882D8E}" type="pres">
      <dgm:prSet presAssocID="{6B60B747-BAED-4D00-8E40-394A2A8695D7}" presName="rootConnector" presStyleLbl="node2" presStyleIdx="1" presStyleCnt="2"/>
      <dgm:spPr/>
      <dgm:t>
        <a:bodyPr/>
        <a:lstStyle/>
        <a:p>
          <a:endParaRPr lang="fr-FR"/>
        </a:p>
      </dgm:t>
    </dgm:pt>
    <dgm:pt modelId="{37CC0FEC-B410-4846-98B7-799539E95686}" type="pres">
      <dgm:prSet presAssocID="{6B60B747-BAED-4D00-8E40-394A2A8695D7}" presName="hierChild4" presStyleCnt="0"/>
      <dgm:spPr/>
    </dgm:pt>
    <dgm:pt modelId="{CFA981C9-974B-4021-BB92-EFBF1E43AFF2}" type="pres">
      <dgm:prSet presAssocID="{151FE4B8-9227-4146-B1D4-819FC1880821}" presName="Name64" presStyleLbl="parChTrans1D3" presStyleIdx="2" presStyleCnt="4"/>
      <dgm:spPr/>
      <dgm:t>
        <a:bodyPr/>
        <a:lstStyle/>
        <a:p>
          <a:endParaRPr lang="fr-FR"/>
        </a:p>
      </dgm:t>
    </dgm:pt>
    <dgm:pt modelId="{456BD1F1-94F5-4789-8F9D-5BDE42F365FB}" type="pres">
      <dgm:prSet presAssocID="{682D3C0E-79CE-47A9-A98A-513499FD8C46}" presName="hierRoot2" presStyleCnt="0">
        <dgm:presLayoutVars>
          <dgm:hierBranch val="init"/>
        </dgm:presLayoutVars>
      </dgm:prSet>
      <dgm:spPr/>
    </dgm:pt>
    <dgm:pt modelId="{04436D6A-3408-4A3F-939D-70E44DADEABA}" type="pres">
      <dgm:prSet presAssocID="{682D3C0E-79CE-47A9-A98A-513499FD8C46}" presName="rootComposite" presStyleCnt="0"/>
      <dgm:spPr/>
    </dgm:pt>
    <dgm:pt modelId="{B654943D-7E50-48C2-A534-D427D9AD3461}" type="pres">
      <dgm:prSet presAssocID="{682D3C0E-79CE-47A9-A98A-513499FD8C46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26AB83D-26CE-480A-9124-AE0219F0F668}" type="pres">
      <dgm:prSet presAssocID="{682D3C0E-79CE-47A9-A98A-513499FD8C46}" presName="rootConnector" presStyleLbl="node3" presStyleIdx="2" presStyleCnt="4"/>
      <dgm:spPr/>
      <dgm:t>
        <a:bodyPr/>
        <a:lstStyle/>
        <a:p>
          <a:endParaRPr lang="fr-FR"/>
        </a:p>
      </dgm:t>
    </dgm:pt>
    <dgm:pt modelId="{8E2CB296-3B17-4163-9616-98F7C6B874E7}" type="pres">
      <dgm:prSet presAssocID="{682D3C0E-79CE-47A9-A98A-513499FD8C46}" presName="hierChild4" presStyleCnt="0"/>
      <dgm:spPr/>
    </dgm:pt>
    <dgm:pt modelId="{B0E8B425-D666-4C40-9685-38EA4762B0DB}" type="pres">
      <dgm:prSet presAssocID="{682D3C0E-79CE-47A9-A98A-513499FD8C46}" presName="hierChild5" presStyleCnt="0"/>
      <dgm:spPr/>
    </dgm:pt>
    <dgm:pt modelId="{5C3B09D3-20B0-4661-9A24-A89E81751774}" type="pres">
      <dgm:prSet presAssocID="{3E38CA5B-246B-49D3-9524-C56B7B950634}" presName="Name64" presStyleLbl="parChTrans1D3" presStyleIdx="3" presStyleCnt="4"/>
      <dgm:spPr/>
      <dgm:t>
        <a:bodyPr/>
        <a:lstStyle/>
        <a:p>
          <a:endParaRPr lang="fr-FR"/>
        </a:p>
      </dgm:t>
    </dgm:pt>
    <dgm:pt modelId="{BCB11884-C1BA-405C-A69E-CE5C0DFCF756}" type="pres">
      <dgm:prSet presAssocID="{135BB976-B56A-4A77-8A2A-41999B770647}" presName="hierRoot2" presStyleCnt="0">
        <dgm:presLayoutVars>
          <dgm:hierBranch val="init"/>
        </dgm:presLayoutVars>
      </dgm:prSet>
      <dgm:spPr/>
    </dgm:pt>
    <dgm:pt modelId="{9291FD8A-F520-4CCD-8FDD-B3B310CA6F01}" type="pres">
      <dgm:prSet presAssocID="{135BB976-B56A-4A77-8A2A-41999B770647}" presName="rootComposite" presStyleCnt="0"/>
      <dgm:spPr/>
    </dgm:pt>
    <dgm:pt modelId="{23E6B127-592F-443C-B7FB-471039AEC812}" type="pres">
      <dgm:prSet presAssocID="{135BB976-B56A-4A77-8A2A-41999B770647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6BCCDB3B-1F56-4B01-9416-D7E2FCC98700}" type="pres">
      <dgm:prSet presAssocID="{135BB976-B56A-4A77-8A2A-41999B770647}" presName="rootConnector" presStyleLbl="node3" presStyleIdx="3" presStyleCnt="4"/>
      <dgm:spPr/>
      <dgm:t>
        <a:bodyPr/>
        <a:lstStyle/>
        <a:p>
          <a:endParaRPr lang="fr-FR"/>
        </a:p>
      </dgm:t>
    </dgm:pt>
    <dgm:pt modelId="{A50BCCA6-532D-44EE-B201-7C8188788956}" type="pres">
      <dgm:prSet presAssocID="{135BB976-B56A-4A77-8A2A-41999B770647}" presName="hierChild4" presStyleCnt="0"/>
      <dgm:spPr/>
    </dgm:pt>
    <dgm:pt modelId="{0F8A6C3A-24CA-46E0-B7CD-C2B6BAF2D669}" type="pres">
      <dgm:prSet presAssocID="{135BB976-B56A-4A77-8A2A-41999B770647}" presName="hierChild5" presStyleCnt="0"/>
      <dgm:spPr/>
    </dgm:pt>
    <dgm:pt modelId="{48EB0C14-8BE6-49E1-9654-CC3656CF489F}" type="pres">
      <dgm:prSet presAssocID="{6B60B747-BAED-4D00-8E40-394A2A8695D7}" presName="hierChild5" presStyleCnt="0"/>
      <dgm:spPr/>
    </dgm:pt>
    <dgm:pt modelId="{EDF1640F-C436-4E94-970B-F25F7BCE2B70}" type="pres">
      <dgm:prSet presAssocID="{87B309D5-2E57-479B-83CA-17C73CC66C99}" presName="hierChild3" presStyleCnt="0"/>
      <dgm:spPr/>
    </dgm:pt>
  </dgm:ptLst>
  <dgm:cxnLst>
    <dgm:cxn modelId="{82992B28-83A1-4BBC-8103-A87D0B1079BD}" type="presOf" srcId="{880D5849-D19C-40D5-AC0B-7A77169DECB4}" destId="{EAD4323C-60F3-457B-9FA5-982B83546D75}" srcOrd="1" destOrd="0" presId="urn:microsoft.com/office/officeart/2009/3/layout/HorizontalOrganizationChart"/>
    <dgm:cxn modelId="{3E1C5AB1-ED47-433A-8780-FD8639FB2798}" type="presOf" srcId="{3E16E04C-4F8E-4663-AF22-92A551C76317}" destId="{52859432-D7EA-4585-B8CC-39BDA7EFB014}" srcOrd="0" destOrd="0" presId="urn:microsoft.com/office/officeart/2009/3/layout/HorizontalOrganizationChart"/>
    <dgm:cxn modelId="{8F163D4B-2B3E-470C-9D35-2EE3E5F07D5A}" type="presOf" srcId="{6B60B747-BAED-4D00-8E40-394A2A8695D7}" destId="{3624414F-C158-423B-AFFE-095418C7C7FE}" srcOrd="0" destOrd="0" presId="urn:microsoft.com/office/officeart/2009/3/layout/HorizontalOrganizationChart"/>
    <dgm:cxn modelId="{24949CED-CEF7-43C8-95F7-6FE355783A10}" srcId="{F9BCCC3F-C03D-494E-8789-51C65A8F36FB}" destId="{87B309D5-2E57-479B-83CA-17C73CC66C99}" srcOrd="0" destOrd="0" parTransId="{A9D5129C-F09C-413A-84DE-82B1D3F35706}" sibTransId="{94C693D6-DC9D-4282-AB5C-37AD619AC5E3}"/>
    <dgm:cxn modelId="{5A90EF2A-7313-4B7A-AD24-E556CB88F2DF}" type="presOf" srcId="{A64E1153-1500-4578-9B22-62CCC4446072}" destId="{E718267F-373D-4224-A3F6-286FB41C5107}" srcOrd="0" destOrd="0" presId="urn:microsoft.com/office/officeart/2009/3/layout/HorizontalOrganizationChart"/>
    <dgm:cxn modelId="{8037E212-F173-4EDD-BFD3-C344DEA691B8}" srcId="{6B60B747-BAED-4D00-8E40-394A2A8695D7}" destId="{135BB976-B56A-4A77-8A2A-41999B770647}" srcOrd="1" destOrd="0" parTransId="{3E38CA5B-246B-49D3-9524-C56B7B950634}" sibTransId="{FC314C0A-C719-414E-B5E6-0CA150A4A0AA}"/>
    <dgm:cxn modelId="{A8C0C5A7-4129-4766-AB0C-83B1CA20E645}" type="presOf" srcId="{6B60B747-BAED-4D00-8E40-394A2A8695D7}" destId="{B7583F2A-1D89-4944-9BFE-3C5A36882D8E}" srcOrd="1" destOrd="0" presId="urn:microsoft.com/office/officeart/2009/3/layout/HorizontalOrganizationChart"/>
    <dgm:cxn modelId="{4413315D-FA93-4E48-8B39-502B8AE33B3C}" type="presOf" srcId="{682D3C0E-79CE-47A9-A98A-513499FD8C46}" destId="{C26AB83D-26CE-480A-9124-AE0219F0F668}" srcOrd="1" destOrd="0" presId="urn:microsoft.com/office/officeart/2009/3/layout/HorizontalOrganizationChart"/>
    <dgm:cxn modelId="{BF9E9890-B5A6-4E9A-97E8-33B7BBCB1697}" type="presOf" srcId="{19AFF33B-3318-46BA-85FC-801EF694283B}" destId="{3384EAD3-C3FD-4D32-AEB5-AF436F4D2868}" srcOrd="1" destOrd="0" presId="urn:microsoft.com/office/officeart/2009/3/layout/HorizontalOrganizationChart"/>
    <dgm:cxn modelId="{76C5E445-219F-4004-BA92-42DE7CBBC993}" srcId="{87B309D5-2E57-479B-83CA-17C73CC66C99}" destId="{3E16E04C-4F8E-4663-AF22-92A551C76317}" srcOrd="0" destOrd="0" parTransId="{95A139C9-A216-4CD9-B4AB-FC93540C5D54}" sibTransId="{AD0F02A2-D98D-4721-B747-E7F45BD05807}"/>
    <dgm:cxn modelId="{25054EEB-3511-4F19-A5D8-819A808B7926}" type="presOf" srcId="{95A139C9-A216-4CD9-B4AB-FC93540C5D54}" destId="{3C9AB1AB-D201-4D32-9A52-9644C18051DB}" srcOrd="0" destOrd="0" presId="urn:microsoft.com/office/officeart/2009/3/layout/HorizontalOrganizationChart"/>
    <dgm:cxn modelId="{06F0CC21-1A3F-4ED2-BF08-866085890056}" type="presOf" srcId="{87B309D5-2E57-479B-83CA-17C73CC66C99}" destId="{872280BE-B229-474F-893D-04878203E250}" srcOrd="0" destOrd="0" presId="urn:microsoft.com/office/officeart/2009/3/layout/HorizontalOrganizationChart"/>
    <dgm:cxn modelId="{61F41E86-0694-4C08-BD08-BA12F4DE2C87}" type="presOf" srcId="{135BB976-B56A-4A77-8A2A-41999B770647}" destId="{23E6B127-592F-443C-B7FB-471039AEC812}" srcOrd="0" destOrd="0" presId="urn:microsoft.com/office/officeart/2009/3/layout/HorizontalOrganizationChart"/>
    <dgm:cxn modelId="{7A5B85CC-DCBD-4C7A-AC98-047164BBFF0E}" type="presOf" srcId="{135BB976-B56A-4A77-8A2A-41999B770647}" destId="{6BCCDB3B-1F56-4B01-9416-D7E2FCC98700}" srcOrd="1" destOrd="0" presId="urn:microsoft.com/office/officeart/2009/3/layout/HorizontalOrganizationChart"/>
    <dgm:cxn modelId="{24FFE9FE-E1F8-49D0-880A-1B74898A736C}" type="presOf" srcId="{682D3C0E-79CE-47A9-A98A-513499FD8C46}" destId="{B654943D-7E50-48C2-A534-D427D9AD3461}" srcOrd="0" destOrd="0" presId="urn:microsoft.com/office/officeart/2009/3/layout/HorizontalOrganizationChart"/>
    <dgm:cxn modelId="{67A97C98-BADD-49F2-AAE1-03CC603C09B8}" srcId="{87B309D5-2E57-479B-83CA-17C73CC66C99}" destId="{6B60B747-BAED-4D00-8E40-394A2A8695D7}" srcOrd="1" destOrd="0" parTransId="{A64E1153-1500-4578-9B22-62CCC4446072}" sibTransId="{3E75FE0D-1A83-42F4-BEAF-728FB06023A5}"/>
    <dgm:cxn modelId="{3994555E-E169-47DF-B346-31D9FC4455D1}" srcId="{3E16E04C-4F8E-4663-AF22-92A551C76317}" destId="{19AFF33B-3318-46BA-85FC-801EF694283B}" srcOrd="0" destOrd="0" parTransId="{2EA105BE-64F6-430F-B58A-130E638DFA1A}" sibTransId="{132FFB68-B93D-4617-B2DD-6FEA9AAB2087}"/>
    <dgm:cxn modelId="{53D4F94C-5964-4329-91DD-98753BCD12E6}" type="presOf" srcId="{2EA105BE-64F6-430F-B58A-130E638DFA1A}" destId="{FBC52CB3-6A55-42FF-8060-E9ECEA1D5915}" srcOrd="0" destOrd="0" presId="urn:microsoft.com/office/officeart/2009/3/layout/HorizontalOrganizationChart"/>
    <dgm:cxn modelId="{F43E9C65-9D7B-456E-B9CE-7D5C2FC8BE09}" type="presOf" srcId="{3E38CA5B-246B-49D3-9524-C56B7B950634}" destId="{5C3B09D3-20B0-4661-9A24-A89E81751774}" srcOrd="0" destOrd="0" presId="urn:microsoft.com/office/officeart/2009/3/layout/HorizontalOrganizationChart"/>
    <dgm:cxn modelId="{C7374AE5-1A15-4674-8A2E-9C770C031D6F}" type="presOf" srcId="{3E16E04C-4F8E-4663-AF22-92A551C76317}" destId="{3D1F5FE5-2B71-4726-AC13-5B7B8099F2EE}" srcOrd="1" destOrd="0" presId="urn:microsoft.com/office/officeart/2009/3/layout/HorizontalOrganizationChart"/>
    <dgm:cxn modelId="{0EFA89BE-953D-49CE-8102-C3C06985DF53}" srcId="{3E16E04C-4F8E-4663-AF22-92A551C76317}" destId="{880D5849-D19C-40D5-AC0B-7A77169DECB4}" srcOrd="1" destOrd="0" parTransId="{C1FB4689-5DF8-49F9-9E0F-9BB3E7D34B59}" sibTransId="{DD8C3A18-D9BB-4E0E-BE01-F23F1E604105}"/>
    <dgm:cxn modelId="{B92CD8A8-BC94-40B3-B103-85E08199E9DB}" type="presOf" srcId="{87B309D5-2E57-479B-83CA-17C73CC66C99}" destId="{A53B9273-7401-4EDD-8342-3BD9075288C3}" srcOrd="1" destOrd="0" presId="urn:microsoft.com/office/officeart/2009/3/layout/HorizontalOrganizationChart"/>
    <dgm:cxn modelId="{CF8F1C81-705E-41F8-8535-5F4C3AC8D8C1}" type="presOf" srcId="{C1FB4689-5DF8-49F9-9E0F-9BB3E7D34B59}" destId="{09A006E5-3963-4F13-B0F1-79A364769D38}" srcOrd="0" destOrd="0" presId="urn:microsoft.com/office/officeart/2009/3/layout/HorizontalOrganizationChart"/>
    <dgm:cxn modelId="{FA889604-95C0-47E0-8DC9-2880093F8417}" type="presOf" srcId="{19AFF33B-3318-46BA-85FC-801EF694283B}" destId="{CF733353-E8CA-4AF6-B537-171363DFDC76}" srcOrd="0" destOrd="0" presId="urn:microsoft.com/office/officeart/2009/3/layout/HorizontalOrganizationChart"/>
    <dgm:cxn modelId="{EBC94240-B859-4919-B4F4-D690B536AB73}" srcId="{6B60B747-BAED-4D00-8E40-394A2A8695D7}" destId="{682D3C0E-79CE-47A9-A98A-513499FD8C46}" srcOrd="0" destOrd="0" parTransId="{151FE4B8-9227-4146-B1D4-819FC1880821}" sibTransId="{901591C2-CC39-4985-90B2-1906D1D75767}"/>
    <dgm:cxn modelId="{AFCD6F47-AEB4-4BD2-A67E-00DF675B36D9}" type="presOf" srcId="{151FE4B8-9227-4146-B1D4-819FC1880821}" destId="{CFA981C9-974B-4021-BB92-EFBF1E43AFF2}" srcOrd="0" destOrd="0" presId="urn:microsoft.com/office/officeart/2009/3/layout/HorizontalOrganizationChart"/>
    <dgm:cxn modelId="{64DB5B41-CADE-4EA0-8A09-F619CFFBE9C5}" type="presOf" srcId="{F9BCCC3F-C03D-494E-8789-51C65A8F36FB}" destId="{35E03E71-DE53-48E9-A39B-F347E14195B1}" srcOrd="0" destOrd="0" presId="urn:microsoft.com/office/officeart/2009/3/layout/HorizontalOrganizationChart"/>
    <dgm:cxn modelId="{6AA0C157-6CA8-4BFE-AB9B-92E9CFB79B75}" type="presOf" srcId="{880D5849-D19C-40D5-AC0B-7A77169DECB4}" destId="{6DA31161-0498-4808-A55E-75BD22AD2D7B}" srcOrd="0" destOrd="0" presId="urn:microsoft.com/office/officeart/2009/3/layout/HorizontalOrganizationChart"/>
    <dgm:cxn modelId="{C23AE49F-5E8D-4383-BF21-559F8BF775F9}" type="presParOf" srcId="{35E03E71-DE53-48E9-A39B-F347E14195B1}" destId="{F1E32880-BF3C-43AA-8CBF-8D0D938DE276}" srcOrd="0" destOrd="0" presId="urn:microsoft.com/office/officeart/2009/3/layout/HorizontalOrganizationChart"/>
    <dgm:cxn modelId="{A8E26780-CFCF-46EC-A90A-3DC97438CF44}" type="presParOf" srcId="{F1E32880-BF3C-43AA-8CBF-8D0D938DE276}" destId="{1FF4E0D5-A010-41A1-99ED-78054CB5B092}" srcOrd="0" destOrd="0" presId="urn:microsoft.com/office/officeart/2009/3/layout/HorizontalOrganizationChart"/>
    <dgm:cxn modelId="{527890B4-3FEB-4D40-8D4E-795D2CDCC9B6}" type="presParOf" srcId="{1FF4E0D5-A010-41A1-99ED-78054CB5B092}" destId="{872280BE-B229-474F-893D-04878203E250}" srcOrd="0" destOrd="0" presId="urn:microsoft.com/office/officeart/2009/3/layout/HorizontalOrganizationChart"/>
    <dgm:cxn modelId="{DB6A0D07-D9A6-47BF-B13C-5E36A30C2484}" type="presParOf" srcId="{1FF4E0D5-A010-41A1-99ED-78054CB5B092}" destId="{A53B9273-7401-4EDD-8342-3BD9075288C3}" srcOrd="1" destOrd="0" presId="urn:microsoft.com/office/officeart/2009/3/layout/HorizontalOrganizationChart"/>
    <dgm:cxn modelId="{BDC67ACD-FA58-4C1A-834E-358897CC3F37}" type="presParOf" srcId="{F1E32880-BF3C-43AA-8CBF-8D0D938DE276}" destId="{317F6C95-A8C9-4279-A724-D9E98B2AD1E8}" srcOrd="1" destOrd="0" presId="urn:microsoft.com/office/officeart/2009/3/layout/HorizontalOrganizationChart"/>
    <dgm:cxn modelId="{25596ABB-6D8A-4759-905D-49A2E21FBD1F}" type="presParOf" srcId="{317F6C95-A8C9-4279-A724-D9E98B2AD1E8}" destId="{3C9AB1AB-D201-4D32-9A52-9644C18051DB}" srcOrd="0" destOrd="0" presId="urn:microsoft.com/office/officeart/2009/3/layout/HorizontalOrganizationChart"/>
    <dgm:cxn modelId="{5E735BA9-AB23-4D4F-9A7B-221E9EEE5792}" type="presParOf" srcId="{317F6C95-A8C9-4279-A724-D9E98B2AD1E8}" destId="{C983541C-2AD7-4C6B-B83D-398F3B83E50B}" srcOrd="1" destOrd="0" presId="urn:microsoft.com/office/officeart/2009/3/layout/HorizontalOrganizationChart"/>
    <dgm:cxn modelId="{0B87DE6A-42E9-4D52-9BD3-3E37CCA0E377}" type="presParOf" srcId="{C983541C-2AD7-4C6B-B83D-398F3B83E50B}" destId="{A05B7BB3-09AD-46F9-B5FD-1568214EDDB8}" srcOrd="0" destOrd="0" presId="urn:microsoft.com/office/officeart/2009/3/layout/HorizontalOrganizationChart"/>
    <dgm:cxn modelId="{DCF1AAE0-3DA0-4A86-A6BC-F4591CF4FEF9}" type="presParOf" srcId="{A05B7BB3-09AD-46F9-B5FD-1568214EDDB8}" destId="{52859432-D7EA-4585-B8CC-39BDA7EFB014}" srcOrd="0" destOrd="0" presId="urn:microsoft.com/office/officeart/2009/3/layout/HorizontalOrganizationChart"/>
    <dgm:cxn modelId="{6C49AFE8-C13C-438D-B7E4-1E09A39A50E4}" type="presParOf" srcId="{A05B7BB3-09AD-46F9-B5FD-1568214EDDB8}" destId="{3D1F5FE5-2B71-4726-AC13-5B7B8099F2EE}" srcOrd="1" destOrd="0" presId="urn:microsoft.com/office/officeart/2009/3/layout/HorizontalOrganizationChart"/>
    <dgm:cxn modelId="{67B9C941-77E7-4C6C-8E8A-F4D162D65F0C}" type="presParOf" srcId="{C983541C-2AD7-4C6B-B83D-398F3B83E50B}" destId="{8C554C39-8F89-44D3-A5F5-DF74C4879700}" srcOrd="1" destOrd="0" presId="urn:microsoft.com/office/officeart/2009/3/layout/HorizontalOrganizationChart"/>
    <dgm:cxn modelId="{C5060352-B010-4C89-9E1B-B0A8205ABEF8}" type="presParOf" srcId="{8C554C39-8F89-44D3-A5F5-DF74C4879700}" destId="{FBC52CB3-6A55-42FF-8060-E9ECEA1D5915}" srcOrd="0" destOrd="0" presId="urn:microsoft.com/office/officeart/2009/3/layout/HorizontalOrganizationChart"/>
    <dgm:cxn modelId="{C9A3B00B-372C-4C1D-908A-B4788E01C19F}" type="presParOf" srcId="{8C554C39-8F89-44D3-A5F5-DF74C4879700}" destId="{404F4E79-FB93-4D2F-A361-BC2CBD77ED6C}" srcOrd="1" destOrd="0" presId="urn:microsoft.com/office/officeart/2009/3/layout/HorizontalOrganizationChart"/>
    <dgm:cxn modelId="{B51FD934-B557-4BD9-B43C-2F44CFEE8632}" type="presParOf" srcId="{404F4E79-FB93-4D2F-A361-BC2CBD77ED6C}" destId="{266020B0-2874-4693-AC58-A133C74A2AA6}" srcOrd="0" destOrd="0" presId="urn:microsoft.com/office/officeart/2009/3/layout/HorizontalOrganizationChart"/>
    <dgm:cxn modelId="{DE7F36C2-8A1E-46C6-94CF-B3F465B3004D}" type="presParOf" srcId="{266020B0-2874-4693-AC58-A133C74A2AA6}" destId="{CF733353-E8CA-4AF6-B537-171363DFDC76}" srcOrd="0" destOrd="0" presId="urn:microsoft.com/office/officeart/2009/3/layout/HorizontalOrganizationChart"/>
    <dgm:cxn modelId="{DB71A3D4-D9A9-4B50-8701-D29AD359CB98}" type="presParOf" srcId="{266020B0-2874-4693-AC58-A133C74A2AA6}" destId="{3384EAD3-C3FD-4D32-AEB5-AF436F4D2868}" srcOrd="1" destOrd="0" presId="urn:microsoft.com/office/officeart/2009/3/layout/HorizontalOrganizationChart"/>
    <dgm:cxn modelId="{99DC160D-D3B7-4242-BB94-158B3DAA95E4}" type="presParOf" srcId="{404F4E79-FB93-4D2F-A361-BC2CBD77ED6C}" destId="{2A1A8D20-5D96-45A1-8F0B-CAAE99D6A1A6}" srcOrd="1" destOrd="0" presId="urn:microsoft.com/office/officeart/2009/3/layout/HorizontalOrganizationChart"/>
    <dgm:cxn modelId="{D716BE96-49CC-4876-8374-08A65BA3564E}" type="presParOf" srcId="{404F4E79-FB93-4D2F-A361-BC2CBD77ED6C}" destId="{815B409F-2AF1-4F8D-9876-D26C6A564486}" srcOrd="2" destOrd="0" presId="urn:microsoft.com/office/officeart/2009/3/layout/HorizontalOrganizationChart"/>
    <dgm:cxn modelId="{D9544EEB-93A1-48B2-97EC-4B610C8DDF15}" type="presParOf" srcId="{8C554C39-8F89-44D3-A5F5-DF74C4879700}" destId="{09A006E5-3963-4F13-B0F1-79A364769D38}" srcOrd="2" destOrd="0" presId="urn:microsoft.com/office/officeart/2009/3/layout/HorizontalOrganizationChart"/>
    <dgm:cxn modelId="{1C0FB32E-1AC2-4BBD-9018-7AEE170FD6A7}" type="presParOf" srcId="{8C554C39-8F89-44D3-A5F5-DF74C4879700}" destId="{3E8B56EE-6E6B-4E2E-85DC-11939ED3360B}" srcOrd="3" destOrd="0" presId="urn:microsoft.com/office/officeart/2009/3/layout/HorizontalOrganizationChart"/>
    <dgm:cxn modelId="{9B5C1AC3-E18F-4034-82A2-1D5CF3EDC54F}" type="presParOf" srcId="{3E8B56EE-6E6B-4E2E-85DC-11939ED3360B}" destId="{FC8EC8EF-F0C3-4A8D-9EAF-DB58082BB3EE}" srcOrd="0" destOrd="0" presId="urn:microsoft.com/office/officeart/2009/3/layout/HorizontalOrganizationChart"/>
    <dgm:cxn modelId="{CA3B9281-F1C6-477B-9F99-953A5D71C33F}" type="presParOf" srcId="{FC8EC8EF-F0C3-4A8D-9EAF-DB58082BB3EE}" destId="{6DA31161-0498-4808-A55E-75BD22AD2D7B}" srcOrd="0" destOrd="0" presId="urn:microsoft.com/office/officeart/2009/3/layout/HorizontalOrganizationChart"/>
    <dgm:cxn modelId="{F894680E-CE3A-4BD2-A9A0-6C242A4EA88A}" type="presParOf" srcId="{FC8EC8EF-F0C3-4A8D-9EAF-DB58082BB3EE}" destId="{EAD4323C-60F3-457B-9FA5-982B83546D75}" srcOrd="1" destOrd="0" presId="urn:microsoft.com/office/officeart/2009/3/layout/HorizontalOrganizationChart"/>
    <dgm:cxn modelId="{4075BAC8-F1FA-4E95-A86E-E3EE8BFA7498}" type="presParOf" srcId="{3E8B56EE-6E6B-4E2E-85DC-11939ED3360B}" destId="{47A1CB5A-8D5A-445F-B424-8FE79682AF38}" srcOrd="1" destOrd="0" presId="urn:microsoft.com/office/officeart/2009/3/layout/HorizontalOrganizationChart"/>
    <dgm:cxn modelId="{8B8B2A4A-11FD-49E0-BB12-32F82F1F5511}" type="presParOf" srcId="{3E8B56EE-6E6B-4E2E-85DC-11939ED3360B}" destId="{E23BCC07-7C73-44E2-A949-05DA0AAED528}" srcOrd="2" destOrd="0" presId="urn:microsoft.com/office/officeart/2009/3/layout/HorizontalOrganizationChart"/>
    <dgm:cxn modelId="{BAC735FE-0D50-4508-A03B-6EE689652C31}" type="presParOf" srcId="{C983541C-2AD7-4C6B-B83D-398F3B83E50B}" destId="{884CDB6B-44B4-4C5E-B016-C6F625533CE9}" srcOrd="2" destOrd="0" presId="urn:microsoft.com/office/officeart/2009/3/layout/HorizontalOrganizationChart"/>
    <dgm:cxn modelId="{C058FD41-B223-4732-A1F4-DE270EE9D9BF}" type="presParOf" srcId="{317F6C95-A8C9-4279-A724-D9E98B2AD1E8}" destId="{E718267F-373D-4224-A3F6-286FB41C5107}" srcOrd="2" destOrd="0" presId="urn:microsoft.com/office/officeart/2009/3/layout/HorizontalOrganizationChart"/>
    <dgm:cxn modelId="{85272425-044E-4DBA-83C5-287265E02AA7}" type="presParOf" srcId="{317F6C95-A8C9-4279-A724-D9E98B2AD1E8}" destId="{DB866F91-D6AE-41C5-AE45-8777253694E0}" srcOrd="3" destOrd="0" presId="urn:microsoft.com/office/officeart/2009/3/layout/HorizontalOrganizationChart"/>
    <dgm:cxn modelId="{5CA51D6D-FE6E-44E8-B7A0-9167FB1B739A}" type="presParOf" srcId="{DB866F91-D6AE-41C5-AE45-8777253694E0}" destId="{BE5D1E5E-EB4B-4092-B6E6-72EF55FDB43A}" srcOrd="0" destOrd="0" presId="urn:microsoft.com/office/officeart/2009/3/layout/HorizontalOrganizationChart"/>
    <dgm:cxn modelId="{F87305A5-6FD7-4F20-A94D-37A0E27530D9}" type="presParOf" srcId="{BE5D1E5E-EB4B-4092-B6E6-72EF55FDB43A}" destId="{3624414F-C158-423B-AFFE-095418C7C7FE}" srcOrd="0" destOrd="0" presId="urn:microsoft.com/office/officeart/2009/3/layout/HorizontalOrganizationChart"/>
    <dgm:cxn modelId="{A7A33D0F-08A3-40EB-B862-9CCF04E4B5E5}" type="presParOf" srcId="{BE5D1E5E-EB4B-4092-B6E6-72EF55FDB43A}" destId="{B7583F2A-1D89-4944-9BFE-3C5A36882D8E}" srcOrd="1" destOrd="0" presId="urn:microsoft.com/office/officeart/2009/3/layout/HorizontalOrganizationChart"/>
    <dgm:cxn modelId="{7D1FC979-D8D0-47BB-B2B8-B82EB51E588E}" type="presParOf" srcId="{DB866F91-D6AE-41C5-AE45-8777253694E0}" destId="{37CC0FEC-B410-4846-98B7-799539E95686}" srcOrd="1" destOrd="0" presId="urn:microsoft.com/office/officeart/2009/3/layout/HorizontalOrganizationChart"/>
    <dgm:cxn modelId="{0BC4C9BD-DFE2-48BD-8FF8-734310862556}" type="presParOf" srcId="{37CC0FEC-B410-4846-98B7-799539E95686}" destId="{CFA981C9-974B-4021-BB92-EFBF1E43AFF2}" srcOrd="0" destOrd="0" presId="urn:microsoft.com/office/officeart/2009/3/layout/HorizontalOrganizationChart"/>
    <dgm:cxn modelId="{AC37A9D4-957F-43BE-97F4-3D9AD167B034}" type="presParOf" srcId="{37CC0FEC-B410-4846-98B7-799539E95686}" destId="{456BD1F1-94F5-4789-8F9D-5BDE42F365FB}" srcOrd="1" destOrd="0" presId="urn:microsoft.com/office/officeart/2009/3/layout/HorizontalOrganizationChart"/>
    <dgm:cxn modelId="{0D8FBCF5-70D9-4DB9-8704-36DA757C72D8}" type="presParOf" srcId="{456BD1F1-94F5-4789-8F9D-5BDE42F365FB}" destId="{04436D6A-3408-4A3F-939D-70E44DADEABA}" srcOrd="0" destOrd="0" presId="urn:microsoft.com/office/officeart/2009/3/layout/HorizontalOrganizationChart"/>
    <dgm:cxn modelId="{BC750C78-FB38-45F0-8E31-514974CAAE8D}" type="presParOf" srcId="{04436D6A-3408-4A3F-939D-70E44DADEABA}" destId="{B654943D-7E50-48C2-A534-D427D9AD3461}" srcOrd="0" destOrd="0" presId="urn:microsoft.com/office/officeart/2009/3/layout/HorizontalOrganizationChart"/>
    <dgm:cxn modelId="{DAB882C2-9793-49DF-B75F-A6B519619529}" type="presParOf" srcId="{04436D6A-3408-4A3F-939D-70E44DADEABA}" destId="{C26AB83D-26CE-480A-9124-AE0219F0F668}" srcOrd="1" destOrd="0" presId="urn:microsoft.com/office/officeart/2009/3/layout/HorizontalOrganizationChart"/>
    <dgm:cxn modelId="{BD3D3DEF-1001-4107-902A-C216D385F7A6}" type="presParOf" srcId="{456BD1F1-94F5-4789-8F9D-5BDE42F365FB}" destId="{8E2CB296-3B17-4163-9616-98F7C6B874E7}" srcOrd="1" destOrd="0" presId="urn:microsoft.com/office/officeart/2009/3/layout/HorizontalOrganizationChart"/>
    <dgm:cxn modelId="{506324B4-4135-4054-BFA6-81CFF4D874A7}" type="presParOf" srcId="{456BD1F1-94F5-4789-8F9D-5BDE42F365FB}" destId="{B0E8B425-D666-4C40-9685-38EA4762B0DB}" srcOrd="2" destOrd="0" presId="urn:microsoft.com/office/officeart/2009/3/layout/HorizontalOrganizationChart"/>
    <dgm:cxn modelId="{53DE0099-4F8B-4375-B70E-9C024260D9B5}" type="presParOf" srcId="{37CC0FEC-B410-4846-98B7-799539E95686}" destId="{5C3B09D3-20B0-4661-9A24-A89E81751774}" srcOrd="2" destOrd="0" presId="urn:microsoft.com/office/officeart/2009/3/layout/HorizontalOrganizationChart"/>
    <dgm:cxn modelId="{ECE4BB1C-F582-4805-864D-7B7F524FA7AA}" type="presParOf" srcId="{37CC0FEC-B410-4846-98B7-799539E95686}" destId="{BCB11884-C1BA-405C-A69E-CE5C0DFCF756}" srcOrd="3" destOrd="0" presId="urn:microsoft.com/office/officeart/2009/3/layout/HorizontalOrganizationChart"/>
    <dgm:cxn modelId="{5DE7A14E-E478-4CE2-8EC0-DEDB090EDDC9}" type="presParOf" srcId="{BCB11884-C1BA-405C-A69E-CE5C0DFCF756}" destId="{9291FD8A-F520-4CCD-8FDD-B3B310CA6F01}" srcOrd="0" destOrd="0" presId="urn:microsoft.com/office/officeart/2009/3/layout/HorizontalOrganizationChart"/>
    <dgm:cxn modelId="{FF17C063-64A0-4526-9EE5-FBEE2C71EBED}" type="presParOf" srcId="{9291FD8A-F520-4CCD-8FDD-B3B310CA6F01}" destId="{23E6B127-592F-443C-B7FB-471039AEC812}" srcOrd="0" destOrd="0" presId="urn:microsoft.com/office/officeart/2009/3/layout/HorizontalOrganizationChart"/>
    <dgm:cxn modelId="{7A597A5B-D290-43CD-B624-475EF5A351E5}" type="presParOf" srcId="{9291FD8A-F520-4CCD-8FDD-B3B310CA6F01}" destId="{6BCCDB3B-1F56-4B01-9416-D7E2FCC98700}" srcOrd="1" destOrd="0" presId="urn:microsoft.com/office/officeart/2009/3/layout/HorizontalOrganizationChart"/>
    <dgm:cxn modelId="{450623C9-50EB-4CFB-BDB9-942B352E4606}" type="presParOf" srcId="{BCB11884-C1BA-405C-A69E-CE5C0DFCF756}" destId="{A50BCCA6-532D-44EE-B201-7C8188788956}" srcOrd="1" destOrd="0" presId="urn:microsoft.com/office/officeart/2009/3/layout/HorizontalOrganizationChart"/>
    <dgm:cxn modelId="{21189279-8B5B-44FD-9F82-466B66FCE87B}" type="presParOf" srcId="{BCB11884-C1BA-405C-A69E-CE5C0DFCF756}" destId="{0F8A6C3A-24CA-46E0-B7CD-C2B6BAF2D669}" srcOrd="2" destOrd="0" presId="urn:microsoft.com/office/officeart/2009/3/layout/HorizontalOrganizationChart"/>
    <dgm:cxn modelId="{F9876544-3CF2-4705-8F67-ABD4C7A74632}" type="presParOf" srcId="{DB866F91-D6AE-41C5-AE45-8777253694E0}" destId="{48EB0C14-8BE6-49E1-9654-CC3656CF489F}" srcOrd="2" destOrd="0" presId="urn:microsoft.com/office/officeart/2009/3/layout/HorizontalOrganizationChart"/>
    <dgm:cxn modelId="{4E32FAA9-CB2B-4E2C-98B1-ED9EA987A4CB}" type="presParOf" srcId="{F1E32880-BF3C-43AA-8CBF-8D0D938DE276}" destId="{EDF1640F-C436-4E94-970B-F25F7BCE2B70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B2FBED7-222D-4CDE-89ED-89FEECCD515D}" type="doc">
      <dgm:prSet loTypeId="urn:microsoft.com/office/officeart/2009/3/layout/HorizontalOrganizationChart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3585D92-CEEA-4AB0-A325-06DEACFA5D97}">
      <dgm:prSet phldrT="[Texte]"/>
      <dgm:spPr/>
      <dgm:t>
        <a:bodyPr/>
        <a:lstStyle/>
        <a:p>
          <a:r>
            <a:rPr lang="fr-FR" dirty="0" smtClean="0"/>
            <a:t>DOBUTAMINE</a:t>
          </a:r>
        </a:p>
        <a:p>
          <a:r>
            <a:rPr lang="fr-FR" dirty="0" smtClean="0"/>
            <a:t>38</a:t>
          </a:r>
          <a:endParaRPr lang="fr-FR" dirty="0"/>
        </a:p>
      </dgm:t>
    </dgm:pt>
    <dgm:pt modelId="{B300F3AB-7A0B-414E-AF94-86088C69F9F3}" type="parTrans" cxnId="{87C1B14F-2EE5-440F-920F-C992CF4E35E2}">
      <dgm:prSet/>
      <dgm:spPr/>
      <dgm:t>
        <a:bodyPr/>
        <a:lstStyle/>
        <a:p>
          <a:endParaRPr lang="fr-FR"/>
        </a:p>
      </dgm:t>
    </dgm:pt>
    <dgm:pt modelId="{B65A6EAF-689B-452B-9E39-CA99A45976B8}" type="sibTrans" cxnId="{87C1B14F-2EE5-440F-920F-C992CF4E35E2}">
      <dgm:prSet/>
      <dgm:spPr/>
      <dgm:t>
        <a:bodyPr/>
        <a:lstStyle/>
        <a:p>
          <a:endParaRPr lang="fr-FR"/>
        </a:p>
      </dgm:t>
    </dgm:pt>
    <dgm:pt modelId="{7C08D4EB-9CF0-4DF9-BDF8-9C5BFB3CDCCC}">
      <dgm:prSet phldrT="[Texte]"/>
      <dgm:spPr/>
      <dgm:t>
        <a:bodyPr/>
        <a:lstStyle/>
        <a:p>
          <a:r>
            <a:rPr lang="fr-FR" dirty="0" smtClean="0"/>
            <a:t>10 SCA</a:t>
          </a:r>
        </a:p>
      </dgm:t>
    </dgm:pt>
    <dgm:pt modelId="{90A2452B-B26D-48FD-9F20-66C993327197}" type="parTrans" cxnId="{BEAEA270-5368-4416-8A23-D1408E21B1BE}">
      <dgm:prSet/>
      <dgm:spPr/>
      <dgm:t>
        <a:bodyPr/>
        <a:lstStyle/>
        <a:p>
          <a:endParaRPr lang="fr-FR"/>
        </a:p>
      </dgm:t>
    </dgm:pt>
    <dgm:pt modelId="{56C14BB4-5325-408B-9319-ECB750D80463}" type="sibTrans" cxnId="{BEAEA270-5368-4416-8A23-D1408E21B1BE}">
      <dgm:prSet/>
      <dgm:spPr/>
      <dgm:t>
        <a:bodyPr/>
        <a:lstStyle/>
        <a:p>
          <a:endParaRPr lang="fr-FR"/>
        </a:p>
      </dgm:t>
    </dgm:pt>
    <dgm:pt modelId="{0319B1A0-54AC-4A69-982C-EAAC57EC1228}">
      <dgm:prSet phldrT="[Texte]"/>
      <dgm:spPr/>
      <dgm:t>
        <a:bodyPr/>
        <a:lstStyle/>
        <a:p>
          <a:r>
            <a:rPr lang="fr-FR" dirty="0" smtClean="0"/>
            <a:t>7 ACR</a:t>
          </a:r>
          <a:endParaRPr lang="fr-FR" dirty="0"/>
        </a:p>
      </dgm:t>
    </dgm:pt>
    <dgm:pt modelId="{BF4A47D5-36A6-4CDB-93D6-08352904F5FC}" type="parTrans" cxnId="{BB3D61B6-7945-4D38-BCC5-B763F4EB6D65}">
      <dgm:prSet/>
      <dgm:spPr/>
      <dgm:t>
        <a:bodyPr/>
        <a:lstStyle/>
        <a:p>
          <a:endParaRPr lang="fr-FR"/>
        </a:p>
      </dgm:t>
    </dgm:pt>
    <dgm:pt modelId="{10FE0BE8-678F-4FBD-A173-1088EBF149CF}" type="sibTrans" cxnId="{BB3D61B6-7945-4D38-BCC5-B763F4EB6D65}">
      <dgm:prSet/>
      <dgm:spPr/>
      <dgm:t>
        <a:bodyPr/>
        <a:lstStyle/>
        <a:p>
          <a:endParaRPr lang="fr-FR"/>
        </a:p>
      </dgm:t>
    </dgm:pt>
    <dgm:pt modelId="{09F487E2-2454-4700-BCF4-CA64DD5DD0CD}">
      <dgm:prSet phldrT="[Texte]"/>
      <dgm:spPr/>
      <dgm:t>
        <a:bodyPr/>
        <a:lstStyle/>
        <a:p>
          <a:r>
            <a:rPr lang="fr-FR" dirty="0" smtClean="0"/>
            <a:t>6 insuffisance cardiaque/OAP</a:t>
          </a:r>
        </a:p>
        <a:p>
          <a:endParaRPr lang="fr-FR" dirty="0"/>
        </a:p>
      </dgm:t>
    </dgm:pt>
    <dgm:pt modelId="{BD065A53-1192-42A1-92A7-37FD07E6A466}" type="parTrans" cxnId="{8DC4B246-0262-4154-B81E-D8666191991E}">
      <dgm:prSet/>
      <dgm:spPr/>
      <dgm:t>
        <a:bodyPr/>
        <a:lstStyle/>
        <a:p>
          <a:endParaRPr lang="fr-FR"/>
        </a:p>
      </dgm:t>
    </dgm:pt>
    <dgm:pt modelId="{EAE5E2C4-EBEA-4B97-B182-7FF6504EB66D}" type="sibTrans" cxnId="{8DC4B246-0262-4154-B81E-D8666191991E}">
      <dgm:prSet/>
      <dgm:spPr/>
      <dgm:t>
        <a:bodyPr/>
        <a:lstStyle/>
        <a:p>
          <a:endParaRPr lang="fr-FR"/>
        </a:p>
      </dgm:t>
    </dgm:pt>
    <dgm:pt modelId="{AA4A8DE9-D33D-4ADB-A5F4-B9C92F601DF8}">
      <dgm:prSet/>
      <dgm:spPr/>
      <dgm:t>
        <a:bodyPr/>
        <a:lstStyle/>
        <a:p>
          <a:r>
            <a:rPr lang="fr-FR" dirty="0" smtClean="0"/>
            <a:t>8 chocs cardiogéniques</a:t>
          </a:r>
        </a:p>
      </dgm:t>
    </dgm:pt>
    <dgm:pt modelId="{AFB999BA-70BC-4B23-8386-F4A12127991A}" type="parTrans" cxnId="{CEC68ADE-A2D1-46BE-A043-4E2A8F31BA60}">
      <dgm:prSet/>
      <dgm:spPr/>
      <dgm:t>
        <a:bodyPr/>
        <a:lstStyle/>
        <a:p>
          <a:endParaRPr lang="fr-FR"/>
        </a:p>
      </dgm:t>
    </dgm:pt>
    <dgm:pt modelId="{97A367C2-C46C-4973-A4AA-B10CCDA5A146}" type="sibTrans" cxnId="{CEC68ADE-A2D1-46BE-A043-4E2A8F31BA60}">
      <dgm:prSet/>
      <dgm:spPr/>
      <dgm:t>
        <a:bodyPr/>
        <a:lstStyle/>
        <a:p>
          <a:endParaRPr lang="fr-FR"/>
        </a:p>
      </dgm:t>
    </dgm:pt>
    <dgm:pt modelId="{F1EE4EF3-42EB-4075-8C73-75C93F71077E}">
      <dgm:prSet/>
      <dgm:spPr/>
      <dgm:t>
        <a:bodyPr/>
        <a:lstStyle/>
        <a:p>
          <a:r>
            <a:rPr lang="fr-FR" dirty="0" smtClean="0"/>
            <a:t>3 intoxications</a:t>
          </a:r>
        </a:p>
        <a:p>
          <a:endParaRPr lang="fr-FR" dirty="0"/>
        </a:p>
      </dgm:t>
    </dgm:pt>
    <dgm:pt modelId="{5721E269-420F-46BE-A567-D90CE54F9D14}" type="parTrans" cxnId="{638EFA1D-8C67-40D3-A8CA-6C0C692712DE}">
      <dgm:prSet/>
      <dgm:spPr/>
      <dgm:t>
        <a:bodyPr/>
        <a:lstStyle/>
        <a:p>
          <a:endParaRPr lang="fr-FR"/>
        </a:p>
      </dgm:t>
    </dgm:pt>
    <dgm:pt modelId="{F5F507F2-5CC9-4E40-8005-5C21BE273397}" type="sibTrans" cxnId="{638EFA1D-8C67-40D3-A8CA-6C0C692712DE}">
      <dgm:prSet/>
      <dgm:spPr/>
      <dgm:t>
        <a:bodyPr/>
        <a:lstStyle/>
        <a:p>
          <a:endParaRPr lang="fr-FR"/>
        </a:p>
      </dgm:t>
    </dgm:pt>
    <dgm:pt modelId="{6D41820A-A9D2-44F1-8DE1-4D1182F736FB}">
      <dgm:prSet/>
      <dgm:spPr/>
      <dgm:t>
        <a:bodyPr/>
        <a:lstStyle/>
        <a:p>
          <a:r>
            <a:rPr lang="fr-FR" dirty="0" smtClean="0"/>
            <a:t>1 BAV 3</a:t>
          </a:r>
          <a:endParaRPr lang="fr-FR" dirty="0"/>
        </a:p>
      </dgm:t>
    </dgm:pt>
    <dgm:pt modelId="{3CA8EC5E-D089-419B-A60A-82F535B787DA}" type="parTrans" cxnId="{EB10247D-CC44-4BFB-96A4-66B5A2A67BA2}">
      <dgm:prSet/>
      <dgm:spPr/>
      <dgm:t>
        <a:bodyPr/>
        <a:lstStyle/>
        <a:p>
          <a:endParaRPr lang="fr-FR"/>
        </a:p>
      </dgm:t>
    </dgm:pt>
    <dgm:pt modelId="{4CCF8218-BF46-4432-A485-1FA859FEBA99}" type="sibTrans" cxnId="{EB10247D-CC44-4BFB-96A4-66B5A2A67BA2}">
      <dgm:prSet/>
      <dgm:spPr/>
      <dgm:t>
        <a:bodyPr/>
        <a:lstStyle/>
        <a:p>
          <a:endParaRPr lang="fr-FR"/>
        </a:p>
      </dgm:t>
    </dgm:pt>
    <dgm:pt modelId="{EE417E5E-770E-4CA3-AA82-3C31DA929C8E}" type="pres">
      <dgm:prSet presAssocID="{2B2FBED7-222D-4CDE-89ED-89FEECCD515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ECEBD632-4AD0-4844-8061-22D3170CAD0E}" type="pres">
      <dgm:prSet presAssocID="{E3585D92-CEEA-4AB0-A325-06DEACFA5D97}" presName="hierRoot1" presStyleCnt="0">
        <dgm:presLayoutVars>
          <dgm:hierBranch val="init"/>
        </dgm:presLayoutVars>
      </dgm:prSet>
      <dgm:spPr/>
    </dgm:pt>
    <dgm:pt modelId="{6EEB0F5C-1DAE-46DF-968D-32173462BD6A}" type="pres">
      <dgm:prSet presAssocID="{E3585D92-CEEA-4AB0-A325-06DEACFA5D97}" presName="rootComposite1" presStyleCnt="0"/>
      <dgm:spPr/>
    </dgm:pt>
    <dgm:pt modelId="{EDF431B4-26F0-4EB4-92BA-224469AC8A59}" type="pres">
      <dgm:prSet presAssocID="{E3585D92-CEEA-4AB0-A325-06DEACFA5D97}" presName="rootText1" presStyleLbl="node0" presStyleIdx="0" presStyleCnt="1" custScaleX="116974" custScaleY="14087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C4B60B0-5B10-4C45-8C24-C26BAC4380C9}" type="pres">
      <dgm:prSet presAssocID="{E3585D92-CEEA-4AB0-A325-06DEACFA5D97}" presName="rootConnector1" presStyleLbl="node1" presStyleIdx="0" presStyleCnt="0"/>
      <dgm:spPr/>
      <dgm:t>
        <a:bodyPr/>
        <a:lstStyle/>
        <a:p>
          <a:endParaRPr lang="fr-FR"/>
        </a:p>
      </dgm:t>
    </dgm:pt>
    <dgm:pt modelId="{1FC55E0B-315D-47E3-8CD8-95165B430A60}" type="pres">
      <dgm:prSet presAssocID="{E3585D92-CEEA-4AB0-A325-06DEACFA5D97}" presName="hierChild2" presStyleCnt="0"/>
      <dgm:spPr/>
    </dgm:pt>
    <dgm:pt modelId="{FDF6669F-E2DB-482F-89D9-EBE086B87777}" type="pres">
      <dgm:prSet presAssocID="{90A2452B-B26D-48FD-9F20-66C993327197}" presName="Name64" presStyleLbl="parChTrans1D2" presStyleIdx="0" presStyleCnt="6"/>
      <dgm:spPr/>
      <dgm:t>
        <a:bodyPr/>
        <a:lstStyle/>
        <a:p>
          <a:endParaRPr lang="fr-FR"/>
        </a:p>
      </dgm:t>
    </dgm:pt>
    <dgm:pt modelId="{4F36FA76-BED6-4FA0-9491-CE6F4BE3FEC4}" type="pres">
      <dgm:prSet presAssocID="{7C08D4EB-9CF0-4DF9-BDF8-9C5BFB3CDCCC}" presName="hierRoot2" presStyleCnt="0">
        <dgm:presLayoutVars>
          <dgm:hierBranch val="init"/>
        </dgm:presLayoutVars>
      </dgm:prSet>
      <dgm:spPr/>
    </dgm:pt>
    <dgm:pt modelId="{7010E7C6-B1A9-43DE-926D-F7EFCCC8B19C}" type="pres">
      <dgm:prSet presAssocID="{7C08D4EB-9CF0-4DF9-BDF8-9C5BFB3CDCCC}" presName="rootComposite" presStyleCnt="0"/>
      <dgm:spPr/>
    </dgm:pt>
    <dgm:pt modelId="{104CE046-D42C-424F-9381-6CDC9B9C1527}" type="pres">
      <dgm:prSet presAssocID="{7C08D4EB-9CF0-4DF9-BDF8-9C5BFB3CDCCC}" presName="rootText" presStyleLbl="node2" presStyleIdx="0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A23FAB5-BD00-4870-907A-E1406F446213}" type="pres">
      <dgm:prSet presAssocID="{7C08D4EB-9CF0-4DF9-BDF8-9C5BFB3CDCCC}" presName="rootConnector" presStyleLbl="node2" presStyleIdx="0" presStyleCnt="6"/>
      <dgm:spPr/>
      <dgm:t>
        <a:bodyPr/>
        <a:lstStyle/>
        <a:p>
          <a:endParaRPr lang="fr-FR"/>
        </a:p>
      </dgm:t>
    </dgm:pt>
    <dgm:pt modelId="{EC56C04C-55EE-43A4-8AFD-E8D074273491}" type="pres">
      <dgm:prSet presAssocID="{7C08D4EB-9CF0-4DF9-BDF8-9C5BFB3CDCCC}" presName="hierChild4" presStyleCnt="0"/>
      <dgm:spPr/>
    </dgm:pt>
    <dgm:pt modelId="{4C3A94DB-5C90-4FDD-89EE-7D48C297BBE9}" type="pres">
      <dgm:prSet presAssocID="{7C08D4EB-9CF0-4DF9-BDF8-9C5BFB3CDCCC}" presName="hierChild5" presStyleCnt="0"/>
      <dgm:spPr/>
    </dgm:pt>
    <dgm:pt modelId="{DE706DE5-23D7-4982-AD72-AF485FED83A1}" type="pres">
      <dgm:prSet presAssocID="{AFB999BA-70BC-4B23-8386-F4A12127991A}" presName="Name64" presStyleLbl="parChTrans1D2" presStyleIdx="1" presStyleCnt="6"/>
      <dgm:spPr/>
      <dgm:t>
        <a:bodyPr/>
        <a:lstStyle/>
        <a:p>
          <a:endParaRPr lang="fr-FR"/>
        </a:p>
      </dgm:t>
    </dgm:pt>
    <dgm:pt modelId="{4204F190-6C58-4A0A-9A12-88D0EE16A3EA}" type="pres">
      <dgm:prSet presAssocID="{AA4A8DE9-D33D-4ADB-A5F4-B9C92F601DF8}" presName="hierRoot2" presStyleCnt="0">
        <dgm:presLayoutVars>
          <dgm:hierBranch val="init"/>
        </dgm:presLayoutVars>
      </dgm:prSet>
      <dgm:spPr/>
    </dgm:pt>
    <dgm:pt modelId="{78E5E6BB-BED9-4703-9A2F-E32F0DCB8A37}" type="pres">
      <dgm:prSet presAssocID="{AA4A8DE9-D33D-4ADB-A5F4-B9C92F601DF8}" presName="rootComposite" presStyleCnt="0"/>
      <dgm:spPr/>
    </dgm:pt>
    <dgm:pt modelId="{D56D4E8A-3A14-470F-BD71-3EBB2524FD29}" type="pres">
      <dgm:prSet presAssocID="{AA4A8DE9-D33D-4ADB-A5F4-B9C92F601DF8}" presName="rootText" presStyleLbl="node2" presStyleIdx="1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CF3C9DE-B582-4E70-A820-FA3DA43D0A35}" type="pres">
      <dgm:prSet presAssocID="{AA4A8DE9-D33D-4ADB-A5F4-B9C92F601DF8}" presName="rootConnector" presStyleLbl="node2" presStyleIdx="1" presStyleCnt="6"/>
      <dgm:spPr/>
      <dgm:t>
        <a:bodyPr/>
        <a:lstStyle/>
        <a:p>
          <a:endParaRPr lang="fr-FR"/>
        </a:p>
      </dgm:t>
    </dgm:pt>
    <dgm:pt modelId="{91BCBB85-E9A4-4446-B549-9867B0A39448}" type="pres">
      <dgm:prSet presAssocID="{AA4A8DE9-D33D-4ADB-A5F4-B9C92F601DF8}" presName="hierChild4" presStyleCnt="0"/>
      <dgm:spPr/>
    </dgm:pt>
    <dgm:pt modelId="{6C6A5A9B-E8B2-43BA-BA0C-3C3ED21FF0A5}" type="pres">
      <dgm:prSet presAssocID="{AA4A8DE9-D33D-4ADB-A5F4-B9C92F601DF8}" presName="hierChild5" presStyleCnt="0"/>
      <dgm:spPr/>
    </dgm:pt>
    <dgm:pt modelId="{EEA5CB04-A9CA-45B8-88AC-9F6E86532658}" type="pres">
      <dgm:prSet presAssocID="{BF4A47D5-36A6-4CDB-93D6-08352904F5FC}" presName="Name64" presStyleLbl="parChTrans1D2" presStyleIdx="2" presStyleCnt="6"/>
      <dgm:spPr/>
      <dgm:t>
        <a:bodyPr/>
        <a:lstStyle/>
        <a:p>
          <a:endParaRPr lang="fr-FR"/>
        </a:p>
      </dgm:t>
    </dgm:pt>
    <dgm:pt modelId="{BCF309ED-DF7C-4F29-AF4D-9DC0DDD63CB1}" type="pres">
      <dgm:prSet presAssocID="{0319B1A0-54AC-4A69-982C-EAAC57EC1228}" presName="hierRoot2" presStyleCnt="0">
        <dgm:presLayoutVars>
          <dgm:hierBranch val="init"/>
        </dgm:presLayoutVars>
      </dgm:prSet>
      <dgm:spPr/>
    </dgm:pt>
    <dgm:pt modelId="{1E18A341-5F3C-4332-9F47-B1546CC9E7B6}" type="pres">
      <dgm:prSet presAssocID="{0319B1A0-54AC-4A69-982C-EAAC57EC1228}" presName="rootComposite" presStyleCnt="0"/>
      <dgm:spPr/>
    </dgm:pt>
    <dgm:pt modelId="{9423FFCA-256E-440D-A1F4-C0446FA4020F}" type="pres">
      <dgm:prSet presAssocID="{0319B1A0-54AC-4A69-982C-EAAC57EC1228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62B1027-7E8C-42B3-9FB3-62A5FCA3DDE3}" type="pres">
      <dgm:prSet presAssocID="{0319B1A0-54AC-4A69-982C-EAAC57EC1228}" presName="rootConnector" presStyleLbl="node2" presStyleIdx="2" presStyleCnt="6"/>
      <dgm:spPr/>
      <dgm:t>
        <a:bodyPr/>
        <a:lstStyle/>
        <a:p>
          <a:endParaRPr lang="fr-FR"/>
        </a:p>
      </dgm:t>
    </dgm:pt>
    <dgm:pt modelId="{82922A0A-3B75-4288-9A13-AF5F8398FF58}" type="pres">
      <dgm:prSet presAssocID="{0319B1A0-54AC-4A69-982C-EAAC57EC1228}" presName="hierChild4" presStyleCnt="0"/>
      <dgm:spPr/>
    </dgm:pt>
    <dgm:pt modelId="{E8BE2A42-8254-41C0-BA1B-F1E9F8C09D10}" type="pres">
      <dgm:prSet presAssocID="{0319B1A0-54AC-4A69-982C-EAAC57EC1228}" presName="hierChild5" presStyleCnt="0"/>
      <dgm:spPr/>
    </dgm:pt>
    <dgm:pt modelId="{5ABA0B29-C65D-41DD-A233-BD9974747023}" type="pres">
      <dgm:prSet presAssocID="{BD065A53-1192-42A1-92A7-37FD07E6A466}" presName="Name64" presStyleLbl="parChTrans1D2" presStyleIdx="3" presStyleCnt="6"/>
      <dgm:spPr/>
      <dgm:t>
        <a:bodyPr/>
        <a:lstStyle/>
        <a:p>
          <a:endParaRPr lang="fr-FR"/>
        </a:p>
      </dgm:t>
    </dgm:pt>
    <dgm:pt modelId="{266CE24B-EA33-4FA0-B78A-19780E43D391}" type="pres">
      <dgm:prSet presAssocID="{09F487E2-2454-4700-BCF4-CA64DD5DD0CD}" presName="hierRoot2" presStyleCnt="0">
        <dgm:presLayoutVars>
          <dgm:hierBranch val="init"/>
        </dgm:presLayoutVars>
      </dgm:prSet>
      <dgm:spPr/>
    </dgm:pt>
    <dgm:pt modelId="{3E897CF4-BB91-44F6-9B62-AA240EB92442}" type="pres">
      <dgm:prSet presAssocID="{09F487E2-2454-4700-BCF4-CA64DD5DD0CD}" presName="rootComposite" presStyleCnt="0"/>
      <dgm:spPr/>
    </dgm:pt>
    <dgm:pt modelId="{BA5FB789-03B7-4CE8-9BCD-E4DCF26D0E09}" type="pres">
      <dgm:prSet presAssocID="{09F487E2-2454-4700-BCF4-CA64DD5DD0CD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C698F2F-FA25-49DF-8E3B-8BDC42BE1418}" type="pres">
      <dgm:prSet presAssocID="{09F487E2-2454-4700-BCF4-CA64DD5DD0CD}" presName="rootConnector" presStyleLbl="node2" presStyleIdx="3" presStyleCnt="6"/>
      <dgm:spPr/>
      <dgm:t>
        <a:bodyPr/>
        <a:lstStyle/>
        <a:p>
          <a:endParaRPr lang="fr-FR"/>
        </a:p>
      </dgm:t>
    </dgm:pt>
    <dgm:pt modelId="{116F8417-E746-402A-B327-655C84A51BC2}" type="pres">
      <dgm:prSet presAssocID="{09F487E2-2454-4700-BCF4-CA64DD5DD0CD}" presName="hierChild4" presStyleCnt="0"/>
      <dgm:spPr/>
    </dgm:pt>
    <dgm:pt modelId="{2144DDF6-26BC-4FF5-9D12-48808ACAAFBC}" type="pres">
      <dgm:prSet presAssocID="{09F487E2-2454-4700-BCF4-CA64DD5DD0CD}" presName="hierChild5" presStyleCnt="0"/>
      <dgm:spPr/>
    </dgm:pt>
    <dgm:pt modelId="{DB66C89B-BCBF-4AC5-BC18-7E74AD56EF06}" type="pres">
      <dgm:prSet presAssocID="{5721E269-420F-46BE-A567-D90CE54F9D14}" presName="Name64" presStyleLbl="parChTrans1D2" presStyleIdx="4" presStyleCnt="6"/>
      <dgm:spPr/>
      <dgm:t>
        <a:bodyPr/>
        <a:lstStyle/>
        <a:p>
          <a:endParaRPr lang="fr-FR"/>
        </a:p>
      </dgm:t>
    </dgm:pt>
    <dgm:pt modelId="{332A71DC-295D-4BA4-9CE5-C2E2201C945F}" type="pres">
      <dgm:prSet presAssocID="{F1EE4EF3-42EB-4075-8C73-75C93F71077E}" presName="hierRoot2" presStyleCnt="0">
        <dgm:presLayoutVars>
          <dgm:hierBranch val="init"/>
        </dgm:presLayoutVars>
      </dgm:prSet>
      <dgm:spPr/>
    </dgm:pt>
    <dgm:pt modelId="{0C65D504-D7E3-44EB-877A-59066FAA297A}" type="pres">
      <dgm:prSet presAssocID="{F1EE4EF3-42EB-4075-8C73-75C93F71077E}" presName="rootComposite" presStyleCnt="0"/>
      <dgm:spPr/>
    </dgm:pt>
    <dgm:pt modelId="{412B3741-F5A8-4AA3-939E-8F016990B644}" type="pres">
      <dgm:prSet presAssocID="{F1EE4EF3-42EB-4075-8C73-75C93F71077E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40B77F5-7AA3-4C92-9959-B4A417853E6B}" type="pres">
      <dgm:prSet presAssocID="{F1EE4EF3-42EB-4075-8C73-75C93F71077E}" presName="rootConnector" presStyleLbl="node2" presStyleIdx="4" presStyleCnt="6"/>
      <dgm:spPr/>
      <dgm:t>
        <a:bodyPr/>
        <a:lstStyle/>
        <a:p>
          <a:endParaRPr lang="fr-FR"/>
        </a:p>
      </dgm:t>
    </dgm:pt>
    <dgm:pt modelId="{B7CF72B6-16F4-4CE3-8473-DE731FFFC9CE}" type="pres">
      <dgm:prSet presAssocID="{F1EE4EF3-42EB-4075-8C73-75C93F71077E}" presName="hierChild4" presStyleCnt="0"/>
      <dgm:spPr/>
    </dgm:pt>
    <dgm:pt modelId="{7D4D19D2-6E2C-4F09-9DFA-C097FDCCD89D}" type="pres">
      <dgm:prSet presAssocID="{F1EE4EF3-42EB-4075-8C73-75C93F71077E}" presName="hierChild5" presStyleCnt="0"/>
      <dgm:spPr/>
    </dgm:pt>
    <dgm:pt modelId="{8D0B0200-87E9-48AE-84BD-7DE8E6087469}" type="pres">
      <dgm:prSet presAssocID="{3CA8EC5E-D089-419B-A60A-82F535B787DA}" presName="Name64" presStyleLbl="parChTrans1D2" presStyleIdx="5" presStyleCnt="6"/>
      <dgm:spPr/>
      <dgm:t>
        <a:bodyPr/>
        <a:lstStyle/>
        <a:p>
          <a:endParaRPr lang="fr-FR"/>
        </a:p>
      </dgm:t>
    </dgm:pt>
    <dgm:pt modelId="{CF315342-0982-401E-A107-AC24EFE20CC9}" type="pres">
      <dgm:prSet presAssocID="{6D41820A-A9D2-44F1-8DE1-4D1182F736FB}" presName="hierRoot2" presStyleCnt="0">
        <dgm:presLayoutVars>
          <dgm:hierBranch val="init"/>
        </dgm:presLayoutVars>
      </dgm:prSet>
      <dgm:spPr/>
    </dgm:pt>
    <dgm:pt modelId="{7D8EE5F8-EC4C-43B6-B374-31959E8430A4}" type="pres">
      <dgm:prSet presAssocID="{6D41820A-A9D2-44F1-8DE1-4D1182F736FB}" presName="rootComposite" presStyleCnt="0"/>
      <dgm:spPr/>
    </dgm:pt>
    <dgm:pt modelId="{806E2669-6592-4D3C-9B76-71CCD8EEE2AB}" type="pres">
      <dgm:prSet presAssocID="{6D41820A-A9D2-44F1-8DE1-4D1182F736FB}" presName="rootText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BAD58CB-4BA9-474A-B811-44437518A124}" type="pres">
      <dgm:prSet presAssocID="{6D41820A-A9D2-44F1-8DE1-4D1182F736FB}" presName="rootConnector" presStyleLbl="node2" presStyleIdx="5" presStyleCnt="6"/>
      <dgm:spPr/>
      <dgm:t>
        <a:bodyPr/>
        <a:lstStyle/>
        <a:p>
          <a:endParaRPr lang="fr-FR"/>
        </a:p>
      </dgm:t>
    </dgm:pt>
    <dgm:pt modelId="{336F2B94-9851-4180-A66A-F6804F935BCB}" type="pres">
      <dgm:prSet presAssocID="{6D41820A-A9D2-44F1-8DE1-4D1182F736FB}" presName="hierChild4" presStyleCnt="0"/>
      <dgm:spPr/>
    </dgm:pt>
    <dgm:pt modelId="{3F6624E3-0FC0-4F97-8E45-FEE71DA6A403}" type="pres">
      <dgm:prSet presAssocID="{6D41820A-A9D2-44F1-8DE1-4D1182F736FB}" presName="hierChild5" presStyleCnt="0"/>
      <dgm:spPr/>
    </dgm:pt>
    <dgm:pt modelId="{4CB5B41B-592E-4F0A-A117-ED476F6CE0CA}" type="pres">
      <dgm:prSet presAssocID="{E3585D92-CEEA-4AB0-A325-06DEACFA5D97}" presName="hierChild3" presStyleCnt="0"/>
      <dgm:spPr/>
    </dgm:pt>
  </dgm:ptLst>
  <dgm:cxnLst>
    <dgm:cxn modelId="{1231B3A5-2473-40B3-942C-E036426CE92E}" type="presOf" srcId="{7C08D4EB-9CF0-4DF9-BDF8-9C5BFB3CDCCC}" destId="{104CE046-D42C-424F-9381-6CDC9B9C1527}" srcOrd="0" destOrd="0" presId="urn:microsoft.com/office/officeart/2009/3/layout/HorizontalOrganizationChart"/>
    <dgm:cxn modelId="{638EFA1D-8C67-40D3-A8CA-6C0C692712DE}" srcId="{E3585D92-CEEA-4AB0-A325-06DEACFA5D97}" destId="{F1EE4EF3-42EB-4075-8C73-75C93F71077E}" srcOrd="4" destOrd="0" parTransId="{5721E269-420F-46BE-A567-D90CE54F9D14}" sibTransId="{F5F507F2-5CC9-4E40-8005-5C21BE273397}"/>
    <dgm:cxn modelId="{82063A01-9A68-4B21-8E1F-C6849C60BDFB}" type="presOf" srcId="{09F487E2-2454-4700-BCF4-CA64DD5DD0CD}" destId="{2C698F2F-FA25-49DF-8E3B-8BDC42BE1418}" srcOrd="1" destOrd="0" presId="urn:microsoft.com/office/officeart/2009/3/layout/HorizontalOrganizationChart"/>
    <dgm:cxn modelId="{A9896D8B-CB58-43F3-AFA8-28C50F3E6319}" type="presOf" srcId="{0319B1A0-54AC-4A69-982C-EAAC57EC1228}" destId="{9423FFCA-256E-440D-A1F4-C0446FA4020F}" srcOrd="0" destOrd="0" presId="urn:microsoft.com/office/officeart/2009/3/layout/HorizontalOrganizationChart"/>
    <dgm:cxn modelId="{CEC68ADE-A2D1-46BE-A043-4E2A8F31BA60}" srcId="{E3585D92-CEEA-4AB0-A325-06DEACFA5D97}" destId="{AA4A8DE9-D33D-4ADB-A5F4-B9C92F601DF8}" srcOrd="1" destOrd="0" parTransId="{AFB999BA-70BC-4B23-8386-F4A12127991A}" sibTransId="{97A367C2-C46C-4973-A4AA-B10CCDA5A146}"/>
    <dgm:cxn modelId="{57696FC3-6A53-4B8E-9EF3-ED79038A6FDB}" type="presOf" srcId="{AFB999BA-70BC-4B23-8386-F4A12127991A}" destId="{DE706DE5-23D7-4982-AD72-AF485FED83A1}" srcOrd="0" destOrd="0" presId="urn:microsoft.com/office/officeart/2009/3/layout/HorizontalOrganizationChart"/>
    <dgm:cxn modelId="{9FFCCD62-E181-495F-B19B-84640D5EA21D}" type="presOf" srcId="{3CA8EC5E-D089-419B-A60A-82F535B787DA}" destId="{8D0B0200-87E9-48AE-84BD-7DE8E6087469}" srcOrd="0" destOrd="0" presId="urn:microsoft.com/office/officeart/2009/3/layout/HorizontalOrganizationChart"/>
    <dgm:cxn modelId="{13AC8836-8DC8-4657-8E12-8FB34AAB77D6}" type="presOf" srcId="{7C08D4EB-9CF0-4DF9-BDF8-9C5BFB3CDCCC}" destId="{DA23FAB5-BD00-4870-907A-E1406F446213}" srcOrd="1" destOrd="0" presId="urn:microsoft.com/office/officeart/2009/3/layout/HorizontalOrganizationChart"/>
    <dgm:cxn modelId="{8F84AAAE-D3D3-464F-B8AA-7D86EC8E88D5}" type="presOf" srcId="{0319B1A0-54AC-4A69-982C-EAAC57EC1228}" destId="{262B1027-7E8C-42B3-9FB3-62A5FCA3DDE3}" srcOrd="1" destOrd="0" presId="urn:microsoft.com/office/officeart/2009/3/layout/HorizontalOrganizationChart"/>
    <dgm:cxn modelId="{BB3D61B6-7945-4D38-BCC5-B763F4EB6D65}" srcId="{E3585D92-CEEA-4AB0-A325-06DEACFA5D97}" destId="{0319B1A0-54AC-4A69-982C-EAAC57EC1228}" srcOrd="2" destOrd="0" parTransId="{BF4A47D5-36A6-4CDB-93D6-08352904F5FC}" sibTransId="{10FE0BE8-678F-4FBD-A173-1088EBF149CF}"/>
    <dgm:cxn modelId="{BEAEA270-5368-4416-8A23-D1408E21B1BE}" srcId="{E3585D92-CEEA-4AB0-A325-06DEACFA5D97}" destId="{7C08D4EB-9CF0-4DF9-BDF8-9C5BFB3CDCCC}" srcOrd="0" destOrd="0" parTransId="{90A2452B-B26D-48FD-9F20-66C993327197}" sibTransId="{56C14BB4-5325-408B-9319-ECB750D80463}"/>
    <dgm:cxn modelId="{FD8D951F-A03B-4035-941E-2376216B2809}" type="presOf" srcId="{BF4A47D5-36A6-4CDB-93D6-08352904F5FC}" destId="{EEA5CB04-A9CA-45B8-88AC-9F6E86532658}" srcOrd="0" destOrd="0" presId="urn:microsoft.com/office/officeart/2009/3/layout/HorizontalOrganizationChart"/>
    <dgm:cxn modelId="{BAD49591-B256-4FE5-BF26-8289FAC106DA}" type="presOf" srcId="{6D41820A-A9D2-44F1-8DE1-4D1182F736FB}" destId="{9BAD58CB-4BA9-474A-B811-44437518A124}" srcOrd="1" destOrd="0" presId="urn:microsoft.com/office/officeart/2009/3/layout/HorizontalOrganizationChart"/>
    <dgm:cxn modelId="{7A834E6C-F0CC-4C5E-8EB6-260220D8C15B}" type="presOf" srcId="{AA4A8DE9-D33D-4ADB-A5F4-B9C92F601DF8}" destId="{D56D4E8A-3A14-470F-BD71-3EBB2524FD29}" srcOrd="0" destOrd="0" presId="urn:microsoft.com/office/officeart/2009/3/layout/HorizontalOrganizationChart"/>
    <dgm:cxn modelId="{87C1B14F-2EE5-440F-920F-C992CF4E35E2}" srcId="{2B2FBED7-222D-4CDE-89ED-89FEECCD515D}" destId="{E3585D92-CEEA-4AB0-A325-06DEACFA5D97}" srcOrd="0" destOrd="0" parTransId="{B300F3AB-7A0B-414E-AF94-86088C69F9F3}" sibTransId="{B65A6EAF-689B-452B-9E39-CA99A45976B8}"/>
    <dgm:cxn modelId="{E40BF663-2945-4942-BD43-21643A8CD1F7}" type="presOf" srcId="{F1EE4EF3-42EB-4075-8C73-75C93F71077E}" destId="{412B3741-F5A8-4AA3-939E-8F016990B644}" srcOrd="0" destOrd="0" presId="urn:microsoft.com/office/officeart/2009/3/layout/HorizontalOrganizationChart"/>
    <dgm:cxn modelId="{5B17AAF2-0912-47C9-93E3-AAA7DB56BDFA}" type="presOf" srcId="{AA4A8DE9-D33D-4ADB-A5F4-B9C92F601DF8}" destId="{4CF3C9DE-B582-4E70-A820-FA3DA43D0A35}" srcOrd="1" destOrd="0" presId="urn:microsoft.com/office/officeart/2009/3/layout/HorizontalOrganizationChart"/>
    <dgm:cxn modelId="{900156E5-33AB-4213-861E-C7F9106D0848}" type="presOf" srcId="{F1EE4EF3-42EB-4075-8C73-75C93F71077E}" destId="{C40B77F5-7AA3-4C92-9959-B4A417853E6B}" srcOrd="1" destOrd="0" presId="urn:microsoft.com/office/officeart/2009/3/layout/HorizontalOrganizationChart"/>
    <dgm:cxn modelId="{3326F49F-9738-4D5E-BDEA-5B806909E747}" type="presOf" srcId="{6D41820A-A9D2-44F1-8DE1-4D1182F736FB}" destId="{806E2669-6592-4D3C-9B76-71CCD8EEE2AB}" srcOrd="0" destOrd="0" presId="urn:microsoft.com/office/officeart/2009/3/layout/HorizontalOrganizationChart"/>
    <dgm:cxn modelId="{EB10247D-CC44-4BFB-96A4-66B5A2A67BA2}" srcId="{E3585D92-CEEA-4AB0-A325-06DEACFA5D97}" destId="{6D41820A-A9D2-44F1-8DE1-4D1182F736FB}" srcOrd="5" destOrd="0" parTransId="{3CA8EC5E-D089-419B-A60A-82F535B787DA}" sibTransId="{4CCF8218-BF46-4432-A485-1FA859FEBA99}"/>
    <dgm:cxn modelId="{DEC96BBB-0E40-4883-A335-BB7047ED2178}" type="presOf" srcId="{E3585D92-CEEA-4AB0-A325-06DEACFA5D97}" destId="{EDF431B4-26F0-4EB4-92BA-224469AC8A59}" srcOrd="0" destOrd="0" presId="urn:microsoft.com/office/officeart/2009/3/layout/HorizontalOrganizationChart"/>
    <dgm:cxn modelId="{5B13855D-CD74-4AA1-A236-79E23854C40C}" type="presOf" srcId="{BD065A53-1192-42A1-92A7-37FD07E6A466}" destId="{5ABA0B29-C65D-41DD-A233-BD9974747023}" srcOrd="0" destOrd="0" presId="urn:microsoft.com/office/officeart/2009/3/layout/HorizontalOrganizationChart"/>
    <dgm:cxn modelId="{0E9EFB48-C070-4F23-AC7D-CFC9F0C29312}" type="presOf" srcId="{2B2FBED7-222D-4CDE-89ED-89FEECCD515D}" destId="{EE417E5E-770E-4CA3-AA82-3C31DA929C8E}" srcOrd="0" destOrd="0" presId="urn:microsoft.com/office/officeart/2009/3/layout/HorizontalOrganizationChart"/>
    <dgm:cxn modelId="{8DC4B246-0262-4154-B81E-D8666191991E}" srcId="{E3585D92-CEEA-4AB0-A325-06DEACFA5D97}" destId="{09F487E2-2454-4700-BCF4-CA64DD5DD0CD}" srcOrd="3" destOrd="0" parTransId="{BD065A53-1192-42A1-92A7-37FD07E6A466}" sibTransId="{EAE5E2C4-EBEA-4B97-B182-7FF6504EB66D}"/>
    <dgm:cxn modelId="{675C4619-6B0E-4086-AE52-AEC850079CB5}" type="presOf" srcId="{09F487E2-2454-4700-BCF4-CA64DD5DD0CD}" destId="{BA5FB789-03B7-4CE8-9BCD-E4DCF26D0E09}" srcOrd="0" destOrd="0" presId="urn:microsoft.com/office/officeart/2009/3/layout/HorizontalOrganizationChart"/>
    <dgm:cxn modelId="{6DEB9D11-6901-430D-884F-8885A3AEAA2F}" type="presOf" srcId="{90A2452B-B26D-48FD-9F20-66C993327197}" destId="{FDF6669F-E2DB-482F-89D9-EBE086B87777}" srcOrd="0" destOrd="0" presId="urn:microsoft.com/office/officeart/2009/3/layout/HorizontalOrganizationChart"/>
    <dgm:cxn modelId="{709B4DF4-19C1-45D9-8906-C1C9701186E2}" type="presOf" srcId="{E3585D92-CEEA-4AB0-A325-06DEACFA5D97}" destId="{CC4B60B0-5B10-4C45-8C24-C26BAC4380C9}" srcOrd="1" destOrd="0" presId="urn:microsoft.com/office/officeart/2009/3/layout/HorizontalOrganizationChart"/>
    <dgm:cxn modelId="{4511B9B2-EBDE-477C-9E3B-DBC201781E2D}" type="presOf" srcId="{5721E269-420F-46BE-A567-D90CE54F9D14}" destId="{DB66C89B-BCBF-4AC5-BC18-7E74AD56EF06}" srcOrd="0" destOrd="0" presId="urn:microsoft.com/office/officeart/2009/3/layout/HorizontalOrganizationChart"/>
    <dgm:cxn modelId="{0F8C4989-4BF6-4862-961A-C23674923D01}" type="presParOf" srcId="{EE417E5E-770E-4CA3-AA82-3C31DA929C8E}" destId="{ECEBD632-4AD0-4844-8061-22D3170CAD0E}" srcOrd="0" destOrd="0" presId="urn:microsoft.com/office/officeart/2009/3/layout/HorizontalOrganizationChart"/>
    <dgm:cxn modelId="{8304D529-3C57-45C1-ACC6-298FBBAF565A}" type="presParOf" srcId="{ECEBD632-4AD0-4844-8061-22D3170CAD0E}" destId="{6EEB0F5C-1DAE-46DF-968D-32173462BD6A}" srcOrd="0" destOrd="0" presId="urn:microsoft.com/office/officeart/2009/3/layout/HorizontalOrganizationChart"/>
    <dgm:cxn modelId="{3273A571-AD95-4971-AAD1-0DA836EB5A98}" type="presParOf" srcId="{6EEB0F5C-1DAE-46DF-968D-32173462BD6A}" destId="{EDF431B4-26F0-4EB4-92BA-224469AC8A59}" srcOrd="0" destOrd="0" presId="urn:microsoft.com/office/officeart/2009/3/layout/HorizontalOrganizationChart"/>
    <dgm:cxn modelId="{E7FB45D2-3F8D-45E6-8C2E-A10BBB8346C4}" type="presParOf" srcId="{6EEB0F5C-1DAE-46DF-968D-32173462BD6A}" destId="{CC4B60B0-5B10-4C45-8C24-C26BAC4380C9}" srcOrd="1" destOrd="0" presId="urn:microsoft.com/office/officeart/2009/3/layout/HorizontalOrganizationChart"/>
    <dgm:cxn modelId="{58AA98AB-5B50-4464-B459-08F80AF0F46E}" type="presParOf" srcId="{ECEBD632-4AD0-4844-8061-22D3170CAD0E}" destId="{1FC55E0B-315D-47E3-8CD8-95165B430A60}" srcOrd="1" destOrd="0" presId="urn:microsoft.com/office/officeart/2009/3/layout/HorizontalOrganizationChart"/>
    <dgm:cxn modelId="{3FC2CE2F-93EB-449B-A2B4-C384E26BDC55}" type="presParOf" srcId="{1FC55E0B-315D-47E3-8CD8-95165B430A60}" destId="{FDF6669F-E2DB-482F-89D9-EBE086B87777}" srcOrd="0" destOrd="0" presId="urn:microsoft.com/office/officeart/2009/3/layout/HorizontalOrganizationChart"/>
    <dgm:cxn modelId="{B7FE2EB6-AF5F-4CA1-ADA1-A3FF727C563D}" type="presParOf" srcId="{1FC55E0B-315D-47E3-8CD8-95165B430A60}" destId="{4F36FA76-BED6-4FA0-9491-CE6F4BE3FEC4}" srcOrd="1" destOrd="0" presId="urn:microsoft.com/office/officeart/2009/3/layout/HorizontalOrganizationChart"/>
    <dgm:cxn modelId="{66966B19-FC7D-40D9-B550-0E1915FF4573}" type="presParOf" srcId="{4F36FA76-BED6-4FA0-9491-CE6F4BE3FEC4}" destId="{7010E7C6-B1A9-43DE-926D-F7EFCCC8B19C}" srcOrd="0" destOrd="0" presId="urn:microsoft.com/office/officeart/2009/3/layout/HorizontalOrganizationChart"/>
    <dgm:cxn modelId="{EB9D0964-54E1-4188-8148-8941952D9912}" type="presParOf" srcId="{7010E7C6-B1A9-43DE-926D-F7EFCCC8B19C}" destId="{104CE046-D42C-424F-9381-6CDC9B9C1527}" srcOrd="0" destOrd="0" presId="urn:microsoft.com/office/officeart/2009/3/layout/HorizontalOrganizationChart"/>
    <dgm:cxn modelId="{11851CC3-3FC2-4CBD-9964-2C9913FCEF44}" type="presParOf" srcId="{7010E7C6-B1A9-43DE-926D-F7EFCCC8B19C}" destId="{DA23FAB5-BD00-4870-907A-E1406F446213}" srcOrd="1" destOrd="0" presId="urn:microsoft.com/office/officeart/2009/3/layout/HorizontalOrganizationChart"/>
    <dgm:cxn modelId="{22354336-99E4-4474-BA15-3749E6A84262}" type="presParOf" srcId="{4F36FA76-BED6-4FA0-9491-CE6F4BE3FEC4}" destId="{EC56C04C-55EE-43A4-8AFD-E8D074273491}" srcOrd="1" destOrd="0" presId="urn:microsoft.com/office/officeart/2009/3/layout/HorizontalOrganizationChart"/>
    <dgm:cxn modelId="{DC64E345-FEA8-4E6C-AEBE-CB003504BD36}" type="presParOf" srcId="{4F36FA76-BED6-4FA0-9491-CE6F4BE3FEC4}" destId="{4C3A94DB-5C90-4FDD-89EE-7D48C297BBE9}" srcOrd="2" destOrd="0" presId="urn:microsoft.com/office/officeart/2009/3/layout/HorizontalOrganizationChart"/>
    <dgm:cxn modelId="{A98AA2ED-3CE3-4566-990C-76609344DC37}" type="presParOf" srcId="{1FC55E0B-315D-47E3-8CD8-95165B430A60}" destId="{DE706DE5-23D7-4982-AD72-AF485FED83A1}" srcOrd="2" destOrd="0" presId="urn:microsoft.com/office/officeart/2009/3/layout/HorizontalOrganizationChart"/>
    <dgm:cxn modelId="{6166500F-5931-4269-A0B6-8117AACAA140}" type="presParOf" srcId="{1FC55E0B-315D-47E3-8CD8-95165B430A60}" destId="{4204F190-6C58-4A0A-9A12-88D0EE16A3EA}" srcOrd="3" destOrd="0" presId="urn:microsoft.com/office/officeart/2009/3/layout/HorizontalOrganizationChart"/>
    <dgm:cxn modelId="{4D2D0B1A-EA42-4254-831D-21C8270256F3}" type="presParOf" srcId="{4204F190-6C58-4A0A-9A12-88D0EE16A3EA}" destId="{78E5E6BB-BED9-4703-9A2F-E32F0DCB8A37}" srcOrd="0" destOrd="0" presId="urn:microsoft.com/office/officeart/2009/3/layout/HorizontalOrganizationChart"/>
    <dgm:cxn modelId="{9EED21F2-A762-4516-B2C9-917E193B78FE}" type="presParOf" srcId="{78E5E6BB-BED9-4703-9A2F-E32F0DCB8A37}" destId="{D56D4E8A-3A14-470F-BD71-3EBB2524FD29}" srcOrd="0" destOrd="0" presId="urn:microsoft.com/office/officeart/2009/3/layout/HorizontalOrganizationChart"/>
    <dgm:cxn modelId="{2E594605-3032-49C1-9D5B-C878028F9F69}" type="presParOf" srcId="{78E5E6BB-BED9-4703-9A2F-E32F0DCB8A37}" destId="{4CF3C9DE-B582-4E70-A820-FA3DA43D0A35}" srcOrd="1" destOrd="0" presId="urn:microsoft.com/office/officeart/2009/3/layout/HorizontalOrganizationChart"/>
    <dgm:cxn modelId="{48ADA2CF-7A7C-45AB-959E-9D5F98A02EE9}" type="presParOf" srcId="{4204F190-6C58-4A0A-9A12-88D0EE16A3EA}" destId="{91BCBB85-E9A4-4446-B549-9867B0A39448}" srcOrd="1" destOrd="0" presId="urn:microsoft.com/office/officeart/2009/3/layout/HorizontalOrganizationChart"/>
    <dgm:cxn modelId="{9EA176B6-719F-43A4-8E19-E61C353B5F7E}" type="presParOf" srcId="{4204F190-6C58-4A0A-9A12-88D0EE16A3EA}" destId="{6C6A5A9B-E8B2-43BA-BA0C-3C3ED21FF0A5}" srcOrd="2" destOrd="0" presId="urn:microsoft.com/office/officeart/2009/3/layout/HorizontalOrganizationChart"/>
    <dgm:cxn modelId="{E71DF35F-4243-4674-800D-3F5AB5A74D09}" type="presParOf" srcId="{1FC55E0B-315D-47E3-8CD8-95165B430A60}" destId="{EEA5CB04-A9CA-45B8-88AC-9F6E86532658}" srcOrd="4" destOrd="0" presId="urn:microsoft.com/office/officeart/2009/3/layout/HorizontalOrganizationChart"/>
    <dgm:cxn modelId="{07217083-9FE2-4F2C-BDDF-AE9565F591D7}" type="presParOf" srcId="{1FC55E0B-315D-47E3-8CD8-95165B430A60}" destId="{BCF309ED-DF7C-4F29-AF4D-9DC0DDD63CB1}" srcOrd="5" destOrd="0" presId="urn:microsoft.com/office/officeart/2009/3/layout/HorizontalOrganizationChart"/>
    <dgm:cxn modelId="{5FA62446-9CFB-448F-8FCD-5AD045288166}" type="presParOf" srcId="{BCF309ED-DF7C-4F29-AF4D-9DC0DDD63CB1}" destId="{1E18A341-5F3C-4332-9F47-B1546CC9E7B6}" srcOrd="0" destOrd="0" presId="urn:microsoft.com/office/officeart/2009/3/layout/HorizontalOrganizationChart"/>
    <dgm:cxn modelId="{F99B22DD-7A83-4EB4-9B26-28A23C4CA6F2}" type="presParOf" srcId="{1E18A341-5F3C-4332-9F47-B1546CC9E7B6}" destId="{9423FFCA-256E-440D-A1F4-C0446FA4020F}" srcOrd="0" destOrd="0" presId="urn:microsoft.com/office/officeart/2009/3/layout/HorizontalOrganizationChart"/>
    <dgm:cxn modelId="{249FE661-9329-479C-A0BF-47CBE028605D}" type="presParOf" srcId="{1E18A341-5F3C-4332-9F47-B1546CC9E7B6}" destId="{262B1027-7E8C-42B3-9FB3-62A5FCA3DDE3}" srcOrd="1" destOrd="0" presId="urn:microsoft.com/office/officeart/2009/3/layout/HorizontalOrganizationChart"/>
    <dgm:cxn modelId="{F4807B2B-43AF-404C-8934-9016E14D8BC1}" type="presParOf" srcId="{BCF309ED-DF7C-4F29-AF4D-9DC0DDD63CB1}" destId="{82922A0A-3B75-4288-9A13-AF5F8398FF58}" srcOrd="1" destOrd="0" presId="urn:microsoft.com/office/officeart/2009/3/layout/HorizontalOrganizationChart"/>
    <dgm:cxn modelId="{EFD999A7-A3E4-4676-8370-0F17D61B2632}" type="presParOf" srcId="{BCF309ED-DF7C-4F29-AF4D-9DC0DDD63CB1}" destId="{E8BE2A42-8254-41C0-BA1B-F1E9F8C09D10}" srcOrd="2" destOrd="0" presId="urn:microsoft.com/office/officeart/2009/3/layout/HorizontalOrganizationChart"/>
    <dgm:cxn modelId="{6B855A68-773C-462E-90A2-4AAA781E2420}" type="presParOf" srcId="{1FC55E0B-315D-47E3-8CD8-95165B430A60}" destId="{5ABA0B29-C65D-41DD-A233-BD9974747023}" srcOrd="6" destOrd="0" presId="urn:microsoft.com/office/officeart/2009/3/layout/HorizontalOrganizationChart"/>
    <dgm:cxn modelId="{324A7CD4-9A90-408F-AF4F-96C595DEC047}" type="presParOf" srcId="{1FC55E0B-315D-47E3-8CD8-95165B430A60}" destId="{266CE24B-EA33-4FA0-B78A-19780E43D391}" srcOrd="7" destOrd="0" presId="urn:microsoft.com/office/officeart/2009/3/layout/HorizontalOrganizationChart"/>
    <dgm:cxn modelId="{16515C74-3CFD-46C5-A467-A9C51CB5175B}" type="presParOf" srcId="{266CE24B-EA33-4FA0-B78A-19780E43D391}" destId="{3E897CF4-BB91-44F6-9B62-AA240EB92442}" srcOrd="0" destOrd="0" presId="urn:microsoft.com/office/officeart/2009/3/layout/HorizontalOrganizationChart"/>
    <dgm:cxn modelId="{C056C615-6B8D-41A7-A393-EA3DC68CD8F4}" type="presParOf" srcId="{3E897CF4-BB91-44F6-9B62-AA240EB92442}" destId="{BA5FB789-03B7-4CE8-9BCD-E4DCF26D0E09}" srcOrd="0" destOrd="0" presId="urn:microsoft.com/office/officeart/2009/3/layout/HorizontalOrganizationChart"/>
    <dgm:cxn modelId="{921B7397-00BE-46EB-B881-C9B2001187A5}" type="presParOf" srcId="{3E897CF4-BB91-44F6-9B62-AA240EB92442}" destId="{2C698F2F-FA25-49DF-8E3B-8BDC42BE1418}" srcOrd="1" destOrd="0" presId="urn:microsoft.com/office/officeart/2009/3/layout/HorizontalOrganizationChart"/>
    <dgm:cxn modelId="{4C69F0C8-63A6-48DA-ADEF-EEB7FE4E0A6F}" type="presParOf" srcId="{266CE24B-EA33-4FA0-B78A-19780E43D391}" destId="{116F8417-E746-402A-B327-655C84A51BC2}" srcOrd="1" destOrd="0" presId="urn:microsoft.com/office/officeart/2009/3/layout/HorizontalOrganizationChart"/>
    <dgm:cxn modelId="{0EAAFC97-AD34-4095-85D6-1BC24A61F877}" type="presParOf" srcId="{266CE24B-EA33-4FA0-B78A-19780E43D391}" destId="{2144DDF6-26BC-4FF5-9D12-48808ACAAFBC}" srcOrd="2" destOrd="0" presId="urn:microsoft.com/office/officeart/2009/3/layout/HorizontalOrganizationChart"/>
    <dgm:cxn modelId="{F5CE4491-CFCB-4E2C-AAC2-B376DEF4EA62}" type="presParOf" srcId="{1FC55E0B-315D-47E3-8CD8-95165B430A60}" destId="{DB66C89B-BCBF-4AC5-BC18-7E74AD56EF06}" srcOrd="8" destOrd="0" presId="urn:microsoft.com/office/officeart/2009/3/layout/HorizontalOrganizationChart"/>
    <dgm:cxn modelId="{0B01818C-BD1B-4A2F-9A5C-2C443D1AA85B}" type="presParOf" srcId="{1FC55E0B-315D-47E3-8CD8-95165B430A60}" destId="{332A71DC-295D-4BA4-9CE5-C2E2201C945F}" srcOrd="9" destOrd="0" presId="urn:microsoft.com/office/officeart/2009/3/layout/HorizontalOrganizationChart"/>
    <dgm:cxn modelId="{8073D92F-ADB9-46EE-9529-E83ABFAC4FFA}" type="presParOf" srcId="{332A71DC-295D-4BA4-9CE5-C2E2201C945F}" destId="{0C65D504-D7E3-44EB-877A-59066FAA297A}" srcOrd="0" destOrd="0" presId="urn:microsoft.com/office/officeart/2009/3/layout/HorizontalOrganizationChart"/>
    <dgm:cxn modelId="{F4730075-5114-4BD3-BAA0-679428344106}" type="presParOf" srcId="{0C65D504-D7E3-44EB-877A-59066FAA297A}" destId="{412B3741-F5A8-4AA3-939E-8F016990B644}" srcOrd="0" destOrd="0" presId="urn:microsoft.com/office/officeart/2009/3/layout/HorizontalOrganizationChart"/>
    <dgm:cxn modelId="{CDB03F9D-4917-456B-90FB-2A14B6AD55DD}" type="presParOf" srcId="{0C65D504-D7E3-44EB-877A-59066FAA297A}" destId="{C40B77F5-7AA3-4C92-9959-B4A417853E6B}" srcOrd="1" destOrd="0" presId="urn:microsoft.com/office/officeart/2009/3/layout/HorizontalOrganizationChart"/>
    <dgm:cxn modelId="{1ECA6BAE-60C0-4E10-A80A-78A26ED8AB01}" type="presParOf" srcId="{332A71DC-295D-4BA4-9CE5-C2E2201C945F}" destId="{B7CF72B6-16F4-4CE3-8473-DE731FFFC9CE}" srcOrd="1" destOrd="0" presId="urn:microsoft.com/office/officeart/2009/3/layout/HorizontalOrganizationChart"/>
    <dgm:cxn modelId="{F9E59C68-0CCC-418C-AD0B-154E9E16E22E}" type="presParOf" srcId="{332A71DC-295D-4BA4-9CE5-C2E2201C945F}" destId="{7D4D19D2-6E2C-4F09-9DFA-C097FDCCD89D}" srcOrd="2" destOrd="0" presId="urn:microsoft.com/office/officeart/2009/3/layout/HorizontalOrganizationChart"/>
    <dgm:cxn modelId="{8D4E2E46-834A-4214-96C9-C04534830EF2}" type="presParOf" srcId="{1FC55E0B-315D-47E3-8CD8-95165B430A60}" destId="{8D0B0200-87E9-48AE-84BD-7DE8E6087469}" srcOrd="10" destOrd="0" presId="urn:microsoft.com/office/officeart/2009/3/layout/HorizontalOrganizationChart"/>
    <dgm:cxn modelId="{BF4B2BC9-739C-4862-8570-BFFF3217BFF1}" type="presParOf" srcId="{1FC55E0B-315D-47E3-8CD8-95165B430A60}" destId="{CF315342-0982-401E-A107-AC24EFE20CC9}" srcOrd="11" destOrd="0" presId="urn:microsoft.com/office/officeart/2009/3/layout/HorizontalOrganizationChart"/>
    <dgm:cxn modelId="{CF62AF4F-DE60-4111-8A5F-A900A4D1D345}" type="presParOf" srcId="{CF315342-0982-401E-A107-AC24EFE20CC9}" destId="{7D8EE5F8-EC4C-43B6-B374-31959E8430A4}" srcOrd="0" destOrd="0" presId="urn:microsoft.com/office/officeart/2009/3/layout/HorizontalOrganizationChart"/>
    <dgm:cxn modelId="{4EDA8DFD-4353-467C-8B51-EACD11D42FA2}" type="presParOf" srcId="{7D8EE5F8-EC4C-43B6-B374-31959E8430A4}" destId="{806E2669-6592-4D3C-9B76-71CCD8EEE2AB}" srcOrd="0" destOrd="0" presId="urn:microsoft.com/office/officeart/2009/3/layout/HorizontalOrganizationChart"/>
    <dgm:cxn modelId="{D78A4560-30A7-4596-B995-6600A851D502}" type="presParOf" srcId="{7D8EE5F8-EC4C-43B6-B374-31959E8430A4}" destId="{9BAD58CB-4BA9-474A-B811-44437518A124}" srcOrd="1" destOrd="0" presId="urn:microsoft.com/office/officeart/2009/3/layout/HorizontalOrganizationChart"/>
    <dgm:cxn modelId="{C195A9AE-8808-4D65-B0C3-9B54919D0BCC}" type="presParOf" srcId="{CF315342-0982-401E-A107-AC24EFE20CC9}" destId="{336F2B94-9851-4180-A66A-F6804F935BCB}" srcOrd="1" destOrd="0" presId="urn:microsoft.com/office/officeart/2009/3/layout/HorizontalOrganizationChart"/>
    <dgm:cxn modelId="{F997153C-BE52-41B0-810D-10BB7CE29959}" type="presParOf" srcId="{CF315342-0982-401E-A107-AC24EFE20CC9}" destId="{3F6624E3-0FC0-4F97-8E45-FEE71DA6A403}" srcOrd="2" destOrd="0" presId="urn:microsoft.com/office/officeart/2009/3/layout/HorizontalOrganizationChart"/>
    <dgm:cxn modelId="{9FDAF074-8DE9-4CAB-ABEC-5ABF24BFF28D}" type="presParOf" srcId="{ECEBD632-4AD0-4844-8061-22D3170CAD0E}" destId="{4CB5B41B-592E-4F0A-A117-ED476F6CE0CA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C4F343-05F6-4FFA-96E6-03D369EF0E2B}">
      <dsp:nvSpPr>
        <dsp:cNvPr id="0" name=""/>
        <dsp:cNvSpPr/>
      </dsp:nvSpPr>
      <dsp:spPr>
        <a:xfrm>
          <a:off x="2391916" y="2560040"/>
          <a:ext cx="1672083" cy="149293"/>
        </a:xfrm>
        <a:custGeom>
          <a:avLst/>
          <a:gdLst/>
          <a:ahLst/>
          <a:cxnLst/>
          <a:rect l="0" t="0" r="0" b="0"/>
          <a:pathLst>
            <a:path>
              <a:moveTo>
                <a:pt x="0" y="149293"/>
              </a:moveTo>
              <a:lnTo>
                <a:pt x="1672083" y="149293"/>
              </a:lnTo>
              <a:lnTo>
                <a:pt x="1672083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B5C5A6-6513-4C3D-AC85-E148EDF4512C}">
      <dsp:nvSpPr>
        <dsp:cNvPr id="0" name=""/>
        <dsp:cNvSpPr/>
      </dsp:nvSpPr>
      <dsp:spPr>
        <a:xfrm>
          <a:off x="2391916" y="2709333"/>
          <a:ext cx="3344167" cy="10271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05298" y="0"/>
              </a:lnTo>
              <a:lnTo>
                <a:pt x="3105298" y="1027137"/>
              </a:lnTo>
              <a:lnTo>
                <a:pt x="3344167" y="102713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6C7BE2-FEA6-431A-9A3C-B2B726505FC7}">
      <dsp:nvSpPr>
        <dsp:cNvPr id="0" name=""/>
        <dsp:cNvSpPr/>
      </dsp:nvSpPr>
      <dsp:spPr>
        <a:xfrm>
          <a:off x="2391916" y="2663613"/>
          <a:ext cx="334416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344167" y="4572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C3D4DF-C6B7-4123-9B9A-47B5C6016A24}">
      <dsp:nvSpPr>
        <dsp:cNvPr id="0" name=""/>
        <dsp:cNvSpPr/>
      </dsp:nvSpPr>
      <dsp:spPr>
        <a:xfrm>
          <a:off x="2391916" y="1682196"/>
          <a:ext cx="3344167" cy="1027137"/>
        </a:xfrm>
        <a:custGeom>
          <a:avLst/>
          <a:gdLst/>
          <a:ahLst/>
          <a:cxnLst/>
          <a:rect l="0" t="0" r="0" b="0"/>
          <a:pathLst>
            <a:path>
              <a:moveTo>
                <a:pt x="0" y="1027137"/>
              </a:moveTo>
              <a:lnTo>
                <a:pt x="3105298" y="1027137"/>
              </a:lnTo>
              <a:lnTo>
                <a:pt x="3105298" y="0"/>
              </a:lnTo>
              <a:lnTo>
                <a:pt x="3344167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8D4427-B113-4143-81DE-3B4301F983AF}">
      <dsp:nvSpPr>
        <dsp:cNvPr id="0" name=""/>
        <dsp:cNvSpPr/>
      </dsp:nvSpPr>
      <dsp:spPr>
        <a:xfrm>
          <a:off x="3224" y="2345058"/>
          <a:ext cx="2388691" cy="7285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62 771 patients en intervention primaire </a:t>
          </a:r>
          <a:endParaRPr lang="fr-FR" sz="1500" kern="1200" dirty="0"/>
        </a:p>
      </dsp:txBody>
      <dsp:txXfrm>
        <a:off x="3224" y="2345058"/>
        <a:ext cx="2388691" cy="728550"/>
      </dsp:txXfrm>
    </dsp:sp>
    <dsp:sp modelId="{F2BD25CE-0BC5-4339-86A9-E21A39E40E27}">
      <dsp:nvSpPr>
        <dsp:cNvPr id="0" name=""/>
        <dsp:cNvSpPr/>
      </dsp:nvSpPr>
      <dsp:spPr>
        <a:xfrm>
          <a:off x="5736083" y="1317920"/>
          <a:ext cx="2388691" cy="7285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1226 </a:t>
          </a:r>
          <a:r>
            <a:rPr lang="fr-FR" sz="1500" b="1" i="0" kern="1200" dirty="0" smtClean="0"/>
            <a:t>♂</a:t>
          </a:r>
          <a:r>
            <a:rPr lang="fr-FR" sz="1500" kern="1200" dirty="0" smtClean="0"/>
            <a:t> (65%)</a:t>
          </a:r>
          <a:r>
            <a:rPr lang="fr-FR" sz="1500" b="0" i="0" kern="1200" dirty="0" smtClean="0">
              <a:solidFill>
                <a:srgbClr val="202122"/>
              </a:solidFill>
              <a:effectLst/>
              <a:latin typeface="Arial" panose="020B0604020202020204" pitchFamily="34" charset="0"/>
            </a:rPr>
            <a:t> </a:t>
          </a:r>
          <a:r>
            <a:rPr lang="fr-FR" sz="1500" kern="1200" dirty="0" smtClean="0"/>
            <a:t>   </a:t>
          </a:r>
          <a:endParaRPr lang="fr-FR" sz="1500" kern="1200" dirty="0"/>
        </a:p>
      </dsp:txBody>
      <dsp:txXfrm>
        <a:off x="5736083" y="1317920"/>
        <a:ext cx="2388691" cy="728550"/>
      </dsp:txXfrm>
    </dsp:sp>
    <dsp:sp modelId="{7674D536-5224-4822-A106-220150698B30}">
      <dsp:nvSpPr>
        <dsp:cNvPr id="0" name=""/>
        <dsp:cNvSpPr/>
      </dsp:nvSpPr>
      <dsp:spPr>
        <a:xfrm>
          <a:off x="5736083" y="2345058"/>
          <a:ext cx="2388691" cy="7285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658 </a:t>
          </a:r>
          <a:r>
            <a:rPr lang="fr-FR" sz="1500" b="1" i="0" kern="1200" dirty="0" smtClean="0"/>
            <a:t>♀ </a:t>
          </a:r>
          <a:r>
            <a:rPr lang="fr-FR" sz="1500" b="0" i="0" kern="1200" dirty="0" smtClean="0"/>
            <a:t>(35%)</a:t>
          </a:r>
          <a:endParaRPr lang="fr-FR" sz="1500" b="0" kern="1200" dirty="0"/>
        </a:p>
      </dsp:txBody>
      <dsp:txXfrm>
        <a:off x="5736083" y="2345058"/>
        <a:ext cx="2388691" cy="728550"/>
      </dsp:txXfrm>
    </dsp:sp>
    <dsp:sp modelId="{F7794E44-9BDD-480A-865A-AB2E5B8FA890}">
      <dsp:nvSpPr>
        <dsp:cNvPr id="0" name=""/>
        <dsp:cNvSpPr/>
      </dsp:nvSpPr>
      <dsp:spPr>
        <a:xfrm>
          <a:off x="5736083" y="3372195"/>
          <a:ext cx="2388691" cy="7285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Pédiatrie : 33 (2%) </a:t>
          </a:r>
          <a:endParaRPr lang="fr-FR" sz="1500" kern="1200" dirty="0"/>
        </a:p>
      </dsp:txBody>
      <dsp:txXfrm>
        <a:off x="5736083" y="3372195"/>
        <a:ext cx="2388691" cy="728550"/>
      </dsp:txXfrm>
    </dsp:sp>
    <dsp:sp modelId="{AC0B4B66-B2AE-4F18-AE33-E209FD7F47BE}">
      <dsp:nvSpPr>
        <dsp:cNvPr id="0" name=""/>
        <dsp:cNvSpPr/>
      </dsp:nvSpPr>
      <dsp:spPr>
        <a:xfrm>
          <a:off x="2869654" y="1831489"/>
          <a:ext cx="2388691" cy="7285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CATECHOLAMINES : 1885 patients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(3%)</a:t>
          </a:r>
          <a:endParaRPr lang="fr-FR" sz="1500" kern="1200" dirty="0"/>
        </a:p>
      </dsp:txBody>
      <dsp:txXfrm>
        <a:off x="2869654" y="1831489"/>
        <a:ext cx="2388691" cy="7285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9B48D4-7D7A-4B23-9ACA-9CC396049BD6}">
      <dsp:nvSpPr>
        <dsp:cNvPr id="0" name=""/>
        <dsp:cNvSpPr/>
      </dsp:nvSpPr>
      <dsp:spPr>
        <a:xfrm>
          <a:off x="4365139" y="2185146"/>
          <a:ext cx="749896" cy="16122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4948" y="0"/>
              </a:lnTo>
              <a:lnTo>
                <a:pt x="374948" y="1612277"/>
              </a:lnTo>
              <a:lnTo>
                <a:pt x="749896" y="161227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AFDD43-8884-4690-9BC8-D9DA91D4C9AC}">
      <dsp:nvSpPr>
        <dsp:cNvPr id="0" name=""/>
        <dsp:cNvSpPr/>
      </dsp:nvSpPr>
      <dsp:spPr>
        <a:xfrm>
          <a:off x="4365139" y="2139426"/>
          <a:ext cx="74989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49896" y="4572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885A96-DA94-4487-BFC2-A71E070E0EEE}">
      <dsp:nvSpPr>
        <dsp:cNvPr id="0" name=""/>
        <dsp:cNvSpPr/>
      </dsp:nvSpPr>
      <dsp:spPr>
        <a:xfrm>
          <a:off x="4365139" y="572868"/>
          <a:ext cx="749896" cy="1612277"/>
        </a:xfrm>
        <a:custGeom>
          <a:avLst/>
          <a:gdLst/>
          <a:ahLst/>
          <a:cxnLst/>
          <a:rect l="0" t="0" r="0" b="0"/>
          <a:pathLst>
            <a:path>
              <a:moveTo>
                <a:pt x="0" y="1612277"/>
              </a:moveTo>
              <a:lnTo>
                <a:pt x="374948" y="1612277"/>
              </a:lnTo>
              <a:lnTo>
                <a:pt x="374948" y="0"/>
              </a:lnTo>
              <a:lnTo>
                <a:pt x="749896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8EDDAA-2660-4BD0-88E3-159C06B43517}">
      <dsp:nvSpPr>
        <dsp:cNvPr id="0" name=""/>
        <dsp:cNvSpPr/>
      </dsp:nvSpPr>
      <dsp:spPr>
        <a:xfrm>
          <a:off x="615655" y="1613350"/>
          <a:ext cx="3749483" cy="11435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1885 dossiers</a:t>
          </a:r>
          <a:endParaRPr lang="fr-FR" sz="2800" kern="1200" dirty="0"/>
        </a:p>
      </dsp:txBody>
      <dsp:txXfrm>
        <a:off x="615655" y="1613350"/>
        <a:ext cx="3749483" cy="1143592"/>
      </dsp:txXfrm>
    </dsp:sp>
    <dsp:sp modelId="{9E455633-553E-44F8-A206-131D0CB542B6}">
      <dsp:nvSpPr>
        <dsp:cNvPr id="0" name=""/>
        <dsp:cNvSpPr/>
      </dsp:nvSpPr>
      <dsp:spPr>
        <a:xfrm>
          <a:off x="5115035" y="1072"/>
          <a:ext cx="3749483" cy="11435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b="1" kern="1200" dirty="0" smtClean="0"/>
            <a:t>ADRENALINE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kern="1200" dirty="0" smtClean="0"/>
            <a:t>1328 (70%)</a:t>
          </a:r>
          <a:endParaRPr lang="fr-FR" sz="3300" kern="1200" dirty="0"/>
        </a:p>
      </dsp:txBody>
      <dsp:txXfrm>
        <a:off x="5115035" y="1072"/>
        <a:ext cx="3749483" cy="1143592"/>
      </dsp:txXfrm>
    </dsp:sp>
    <dsp:sp modelId="{5B1D8441-ED1D-4133-A4BA-85A1BF4D431E}">
      <dsp:nvSpPr>
        <dsp:cNvPr id="0" name=""/>
        <dsp:cNvSpPr/>
      </dsp:nvSpPr>
      <dsp:spPr>
        <a:xfrm>
          <a:off x="5115035" y="1613350"/>
          <a:ext cx="3749483" cy="11435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b="1" kern="1200" dirty="0" smtClean="0"/>
            <a:t>NORADRENALINE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kern="1200" dirty="0" smtClean="0"/>
            <a:t>645 (34%)</a:t>
          </a:r>
          <a:endParaRPr lang="fr-FR" sz="3300" kern="1200" dirty="0"/>
        </a:p>
      </dsp:txBody>
      <dsp:txXfrm>
        <a:off x="5115035" y="1613350"/>
        <a:ext cx="3749483" cy="1143592"/>
      </dsp:txXfrm>
    </dsp:sp>
    <dsp:sp modelId="{9B9DB1FB-EEDE-4986-AA28-382F4BF96CCE}">
      <dsp:nvSpPr>
        <dsp:cNvPr id="0" name=""/>
        <dsp:cNvSpPr/>
      </dsp:nvSpPr>
      <dsp:spPr>
        <a:xfrm>
          <a:off x="5115035" y="3225628"/>
          <a:ext cx="3749483" cy="11435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b="1" kern="1200" dirty="0" smtClean="0"/>
            <a:t>DOBUTAMINE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300" kern="1200" dirty="0" smtClean="0"/>
            <a:t>38 (2%)</a:t>
          </a:r>
          <a:endParaRPr lang="fr-FR" sz="3300" kern="1200" dirty="0"/>
        </a:p>
      </dsp:txBody>
      <dsp:txXfrm>
        <a:off x="5115035" y="3225628"/>
        <a:ext cx="3749483" cy="11435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96B6AF-629D-4328-905A-76A47B0F192F}">
      <dsp:nvSpPr>
        <dsp:cNvPr id="0" name=""/>
        <dsp:cNvSpPr/>
      </dsp:nvSpPr>
      <dsp:spPr>
        <a:xfrm>
          <a:off x="2420027" y="1717737"/>
          <a:ext cx="483485" cy="519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1742" y="0"/>
              </a:lnTo>
              <a:lnTo>
                <a:pt x="241742" y="519747"/>
              </a:lnTo>
              <a:lnTo>
                <a:pt x="483485" y="51974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FE17CD-114A-4BB9-BCC0-0813B29E89C2}">
      <dsp:nvSpPr>
        <dsp:cNvPr id="0" name=""/>
        <dsp:cNvSpPr/>
      </dsp:nvSpPr>
      <dsp:spPr>
        <a:xfrm>
          <a:off x="2420027" y="1197989"/>
          <a:ext cx="483485" cy="519747"/>
        </a:xfrm>
        <a:custGeom>
          <a:avLst/>
          <a:gdLst/>
          <a:ahLst/>
          <a:cxnLst/>
          <a:rect l="0" t="0" r="0" b="0"/>
          <a:pathLst>
            <a:path>
              <a:moveTo>
                <a:pt x="0" y="519747"/>
              </a:moveTo>
              <a:lnTo>
                <a:pt x="241742" y="519747"/>
              </a:lnTo>
              <a:lnTo>
                <a:pt x="241742" y="0"/>
              </a:lnTo>
              <a:lnTo>
                <a:pt x="483485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61C37B-7D7C-4D76-9C28-4CF5D3376FEC}">
      <dsp:nvSpPr>
        <dsp:cNvPr id="0" name=""/>
        <dsp:cNvSpPr/>
      </dsp:nvSpPr>
      <dsp:spPr>
        <a:xfrm>
          <a:off x="2599" y="1349079"/>
          <a:ext cx="2417428" cy="7373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1885 patients</a:t>
          </a:r>
          <a:endParaRPr lang="fr-FR" sz="2100" kern="1200" dirty="0"/>
        </a:p>
      </dsp:txBody>
      <dsp:txXfrm>
        <a:off x="2599" y="1349079"/>
        <a:ext cx="2417428" cy="737315"/>
      </dsp:txXfrm>
    </dsp:sp>
    <dsp:sp modelId="{BD7C92B5-9FAF-4DB6-A6D6-C43C464C91B1}">
      <dsp:nvSpPr>
        <dsp:cNvPr id="0" name=""/>
        <dsp:cNvSpPr/>
      </dsp:nvSpPr>
      <dsp:spPr>
        <a:xfrm>
          <a:off x="2903513" y="829332"/>
          <a:ext cx="2417428" cy="7373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Aucun acte renseigné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1097 (58%)</a:t>
          </a:r>
          <a:endParaRPr lang="fr-FR" sz="2100" kern="1200" dirty="0"/>
        </a:p>
      </dsp:txBody>
      <dsp:txXfrm>
        <a:off x="2903513" y="829332"/>
        <a:ext cx="2417428" cy="737315"/>
      </dsp:txXfrm>
    </dsp:sp>
    <dsp:sp modelId="{0638880D-C654-47DE-A7B9-2CE7E74FDAB7}">
      <dsp:nvSpPr>
        <dsp:cNvPr id="0" name=""/>
        <dsp:cNvSpPr/>
      </dsp:nvSpPr>
      <dsp:spPr>
        <a:xfrm>
          <a:off x="2903513" y="1868826"/>
          <a:ext cx="2417428" cy="73731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Au moins 1 acte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788 (42%)</a:t>
          </a:r>
          <a:endParaRPr lang="fr-FR" sz="2100" kern="1200" dirty="0"/>
        </a:p>
      </dsp:txBody>
      <dsp:txXfrm>
        <a:off x="2903513" y="1868826"/>
        <a:ext cx="2417428" cy="7373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3B09D3-20B0-4661-9A24-A89E81751774}">
      <dsp:nvSpPr>
        <dsp:cNvPr id="0" name=""/>
        <dsp:cNvSpPr/>
      </dsp:nvSpPr>
      <dsp:spPr>
        <a:xfrm>
          <a:off x="6654127" y="3926919"/>
          <a:ext cx="604549" cy="6498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2274" y="0"/>
              </a:lnTo>
              <a:lnTo>
                <a:pt x="302274" y="649890"/>
              </a:lnTo>
              <a:lnTo>
                <a:pt x="604549" y="64989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A981C9-974B-4021-BB92-EFBF1E43AFF2}">
      <dsp:nvSpPr>
        <dsp:cNvPr id="0" name=""/>
        <dsp:cNvSpPr/>
      </dsp:nvSpPr>
      <dsp:spPr>
        <a:xfrm>
          <a:off x="6654127" y="3277028"/>
          <a:ext cx="604549" cy="649890"/>
        </a:xfrm>
        <a:custGeom>
          <a:avLst/>
          <a:gdLst/>
          <a:ahLst/>
          <a:cxnLst/>
          <a:rect l="0" t="0" r="0" b="0"/>
          <a:pathLst>
            <a:path>
              <a:moveTo>
                <a:pt x="0" y="649890"/>
              </a:moveTo>
              <a:lnTo>
                <a:pt x="302274" y="649890"/>
              </a:lnTo>
              <a:lnTo>
                <a:pt x="302274" y="0"/>
              </a:lnTo>
              <a:lnTo>
                <a:pt x="604549" y="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18267F-373D-4224-A3F6-286FB41C5107}">
      <dsp:nvSpPr>
        <dsp:cNvPr id="0" name=""/>
        <dsp:cNvSpPr/>
      </dsp:nvSpPr>
      <dsp:spPr>
        <a:xfrm>
          <a:off x="3026829" y="2627138"/>
          <a:ext cx="604549" cy="1299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2274" y="0"/>
              </a:lnTo>
              <a:lnTo>
                <a:pt x="302274" y="1299781"/>
              </a:lnTo>
              <a:lnTo>
                <a:pt x="604549" y="129978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A006E5-3963-4F13-B0F1-79A364769D38}">
      <dsp:nvSpPr>
        <dsp:cNvPr id="0" name=""/>
        <dsp:cNvSpPr/>
      </dsp:nvSpPr>
      <dsp:spPr>
        <a:xfrm>
          <a:off x="6654127" y="1327356"/>
          <a:ext cx="604549" cy="6498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2274" y="0"/>
              </a:lnTo>
              <a:lnTo>
                <a:pt x="302274" y="649890"/>
              </a:lnTo>
              <a:lnTo>
                <a:pt x="604549" y="64989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C52CB3-6A55-42FF-8060-E9ECEA1D5915}">
      <dsp:nvSpPr>
        <dsp:cNvPr id="0" name=""/>
        <dsp:cNvSpPr/>
      </dsp:nvSpPr>
      <dsp:spPr>
        <a:xfrm>
          <a:off x="6654127" y="677465"/>
          <a:ext cx="604549" cy="649890"/>
        </a:xfrm>
        <a:custGeom>
          <a:avLst/>
          <a:gdLst/>
          <a:ahLst/>
          <a:cxnLst/>
          <a:rect l="0" t="0" r="0" b="0"/>
          <a:pathLst>
            <a:path>
              <a:moveTo>
                <a:pt x="0" y="649890"/>
              </a:moveTo>
              <a:lnTo>
                <a:pt x="302274" y="649890"/>
              </a:lnTo>
              <a:lnTo>
                <a:pt x="302274" y="0"/>
              </a:lnTo>
              <a:lnTo>
                <a:pt x="604549" y="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9AB1AB-D201-4D32-9A52-9644C18051DB}">
      <dsp:nvSpPr>
        <dsp:cNvPr id="0" name=""/>
        <dsp:cNvSpPr/>
      </dsp:nvSpPr>
      <dsp:spPr>
        <a:xfrm>
          <a:off x="3026829" y="1327356"/>
          <a:ext cx="604549" cy="1299781"/>
        </a:xfrm>
        <a:custGeom>
          <a:avLst/>
          <a:gdLst/>
          <a:ahLst/>
          <a:cxnLst/>
          <a:rect l="0" t="0" r="0" b="0"/>
          <a:pathLst>
            <a:path>
              <a:moveTo>
                <a:pt x="0" y="1299781"/>
              </a:moveTo>
              <a:lnTo>
                <a:pt x="302274" y="1299781"/>
              </a:lnTo>
              <a:lnTo>
                <a:pt x="302274" y="0"/>
              </a:lnTo>
              <a:lnTo>
                <a:pt x="604549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2280BE-B229-474F-893D-04878203E250}">
      <dsp:nvSpPr>
        <dsp:cNvPr id="0" name=""/>
        <dsp:cNvSpPr/>
      </dsp:nvSpPr>
      <dsp:spPr>
        <a:xfrm>
          <a:off x="4080" y="2166168"/>
          <a:ext cx="3022748" cy="9219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1885 patients</a:t>
          </a:r>
          <a:endParaRPr lang="fr-FR" sz="2600" kern="1200" dirty="0"/>
        </a:p>
      </dsp:txBody>
      <dsp:txXfrm>
        <a:off x="4080" y="2166168"/>
        <a:ext cx="3022748" cy="921938"/>
      </dsp:txXfrm>
    </dsp:sp>
    <dsp:sp modelId="{52859432-D7EA-4585-B8CC-39BDA7EFB014}">
      <dsp:nvSpPr>
        <dsp:cNvPr id="0" name=""/>
        <dsp:cNvSpPr/>
      </dsp:nvSpPr>
      <dsp:spPr>
        <a:xfrm>
          <a:off x="3631378" y="866386"/>
          <a:ext cx="3022748" cy="9219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Non transportés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913 (48%)</a:t>
          </a:r>
          <a:endParaRPr lang="fr-FR" sz="2600" kern="1200" dirty="0"/>
        </a:p>
      </dsp:txBody>
      <dsp:txXfrm>
        <a:off x="3631378" y="866386"/>
        <a:ext cx="3022748" cy="921938"/>
      </dsp:txXfrm>
    </dsp:sp>
    <dsp:sp modelId="{CF733353-E8CA-4AF6-B537-171363DFDC76}">
      <dsp:nvSpPr>
        <dsp:cNvPr id="0" name=""/>
        <dsp:cNvSpPr/>
      </dsp:nvSpPr>
      <dsp:spPr>
        <a:xfrm>
          <a:off x="7258676" y="216496"/>
          <a:ext cx="3022748" cy="9219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Décès sur place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906 (48%)</a:t>
          </a:r>
          <a:endParaRPr lang="fr-FR" sz="2600" kern="1200" dirty="0"/>
        </a:p>
      </dsp:txBody>
      <dsp:txXfrm>
        <a:off x="7258676" y="216496"/>
        <a:ext cx="3022748" cy="921938"/>
      </dsp:txXfrm>
    </dsp:sp>
    <dsp:sp modelId="{6DA31161-0498-4808-A55E-75BD22AD2D7B}">
      <dsp:nvSpPr>
        <dsp:cNvPr id="0" name=""/>
        <dsp:cNvSpPr/>
      </dsp:nvSpPr>
      <dsp:spPr>
        <a:xfrm>
          <a:off x="7258676" y="1516277"/>
          <a:ext cx="3022748" cy="9219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Soins sur place 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7 (0,4%)</a:t>
          </a:r>
          <a:endParaRPr lang="fr-FR" sz="2600" kern="1200" dirty="0"/>
        </a:p>
      </dsp:txBody>
      <dsp:txXfrm>
        <a:off x="7258676" y="1516277"/>
        <a:ext cx="3022748" cy="921938"/>
      </dsp:txXfrm>
    </dsp:sp>
    <dsp:sp modelId="{3624414F-C158-423B-AFFE-095418C7C7FE}">
      <dsp:nvSpPr>
        <dsp:cNvPr id="0" name=""/>
        <dsp:cNvSpPr/>
      </dsp:nvSpPr>
      <dsp:spPr>
        <a:xfrm>
          <a:off x="3631378" y="3465950"/>
          <a:ext cx="3022748" cy="9219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Transportés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972 (52%)</a:t>
          </a:r>
          <a:endParaRPr lang="fr-FR" sz="2600" kern="1200" dirty="0"/>
        </a:p>
      </dsp:txBody>
      <dsp:txXfrm>
        <a:off x="3631378" y="3465950"/>
        <a:ext cx="3022748" cy="921938"/>
      </dsp:txXfrm>
    </dsp:sp>
    <dsp:sp modelId="{B654943D-7E50-48C2-A534-D427D9AD3461}">
      <dsp:nvSpPr>
        <dsp:cNvPr id="0" name=""/>
        <dsp:cNvSpPr/>
      </dsp:nvSpPr>
      <dsp:spPr>
        <a:xfrm>
          <a:off x="7258676" y="2816059"/>
          <a:ext cx="3022748" cy="9219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Avec médicalisation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961 (51%)</a:t>
          </a:r>
          <a:endParaRPr lang="fr-FR" sz="2600" kern="1200" dirty="0"/>
        </a:p>
      </dsp:txBody>
      <dsp:txXfrm>
        <a:off x="7258676" y="2816059"/>
        <a:ext cx="3022748" cy="921938"/>
      </dsp:txXfrm>
    </dsp:sp>
    <dsp:sp modelId="{23E6B127-592F-443C-B7FB-471039AEC812}">
      <dsp:nvSpPr>
        <dsp:cNvPr id="0" name=""/>
        <dsp:cNvSpPr/>
      </dsp:nvSpPr>
      <dsp:spPr>
        <a:xfrm>
          <a:off x="7258676" y="4115841"/>
          <a:ext cx="3022748" cy="9219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Sans médicalisation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600" kern="1200" dirty="0" smtClean="0"/>
            <a:t>11 (0,6%)</a:t>
          </a:r>
          <a:endParaRPr lang="fr-FR" sz="2600" kern="1200" dirty="0"/>
        </a:p>
      </dsp:txBody>
      <dsp:txXfrm>
        <a:off x="7258676" y="4115841"/>
        <a:ext cx="3022748" cy="9219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0B0200-87E9-48AE-84BD-7DE8E6087469}">
      <dsp:nvSpPr>
        <dsp:cNvPr id="0" name=""/>
        <dsp:cNvSpPr/>
      </dsp:nvSpPr>
      <dsp:spPr>
        <a:xfrm>
          <a:off x="5516987" y="3296450"/>
          <a:ext cx="536627" cy="28843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8313" y="0"/>
              </a:lnTo>
              <a:lnTo>
                <a:pt x="268313" y="2884370"/>
              </a:lnTo>
              <a:lnTo>
                <a:pt x="536627" y="288437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66C89B-BCBF-4AC5-BC18-7E74AD56EF06}">
      <dsp:nvSpPr>
        <dsp:cNvPr id="0" name=""/>
        <dsp:cNvSpPr/>
      </dsp:nvSpPr>
      <dsp:spPr>
        <a:xfrm>
          <a:off x="5516987" y="3296450"/>
          <a:ext cx="536627" cy="17306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8313" y="0"/>
              </a:lnTo>
              <a:lnTo>
                <a:pt x="268313" y="1730622"/>
              </a:lnTo>
              <a:lnTo>
                <a:pt x="536627" y="173062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BA0B29-C65D-41DD-A233-BD9974747023}">
      <dsp:nvSpPr>
        <dsp:cNvPr id="0" name=""/>
        <dsp:cNvSpPr/>
      </dsp:nvSpPr>
      <dsp:spPr>
        <a:xfrm>
          <a:off x="5516987" y="3296450"/>
          <a:ext cx="536627" cy="5768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8313" y="0"/>
              </a:lnTo>
              <a:lnTo>
                <a:pt x="268313" y="576874"/>
              </a:lnTo>
              <a:lnTo>
                <a:pt x="536627" y="57687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A5CB04-A9CA-45B8-88AC-9F6E86532658}">
      <dsp:nvSpPr>
        <dsp:cNvPr id="0" name=""/>
        <dsp:cNvSpPr/>
      </dsp:nvSpPr>
      <dsp:spPr>
        <a:xfrm>
          <a:off x="5516987" y="2719575"/>
          <a:ext cx="536627" cy="576874"/>
        </a:xfrm>
        <a:custGeom>
          <a:avLst/>
          <a:gdLst/>
          <a:ahLst/>
          <a:cxnLst/>
          <a:rect l="0" t="0" r="0" b="0"/>
          <a:pathLst>
            <a:path>
              <a:moveTo>
                <a:pt x="0" y="576874"/>
              </a:moveTo>
              <a:lnTo>
                <a:pt x="268313" y="576874"/>
              </a:lnTo>
              <a:lnTo>
                <a:pt x="268313" y="0"/>
              </a:lnTo>
              <a:lnTo>
                <a:pt x="536627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706DE5-23D7-4982-AD72-AF485FED83A1}">
      <dsp:nvSpPr>
        <dsp:cNvPr id="0" name=""/>
        <dsp:cNvSpPr/>
      </dsp:nvSpPr>
      <dsp:spPr>
        <a:xfrm>
          <a:off x="5516987" y="1565827"/>
          <a:ext cx="536627" cy="1730622"/>
        </a:xfrm>
        <a:custGeom>
          <a:avLst/>
          <a:gdLst/>
          <a:ahLst/>
          <a:cxnLst/>
          <a:rect l="0" t="0" r="0" b="0"/>
          <a:pathLst>
            <a:path>
              <a:moveTo>
                <a:pt x="0" y="1730622"/>
              </a:moveTo>
              <a:lnTo>
                <a:pt x="268313" y="1730622"/>
              </a:lnTo>
              <a:lnTo>
                <a:pt x="268313" y="0"/>
              </a:lnTo>
              <a:lnTo>
                <a:pt x="536627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F6669F-E2DB-482F-89D9-EBE086B87777}">
      <dsp:nvSpPr>
        <dsp:cNvPr id="0" name=""/>
        <dsp:cNvSpPr/>
      </dsp:nvSpPr>
      <dsp:spPr>
        <a:xfrm>
          <a:off x="5516987" y="412079"/>
          <a:ext cx="536627" cy="2884370"/>
        </a:xfrm>
        <a:custGeom>
          <a:avLst/>
          <a:gdLst/>
          <a:ahLst/>
          <a:cxnLst/>
          <a:rect l="0" t="0" r="0" b="0"/>
          <a:pathLst>
            <a:path>
              <a:moveTo>
                <a:pt x="0" y="2884370"/>
              </a:moveTo>
              <a:lnTo>
                <a:pt x="268313" y="2884370"/>
              </a:lnTo>
              <a:lnTo>
                <a:pt x="268313" y="0"/>
              </a:lnTo>
              <a:lnTo>
                <a:pt x="536627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F431B4-26F0-4EB4-92BA-224469AC8A59}">
      <dsp:nvSpPr>
        <dsp:cNvPr id="0" name=""/>
        <dsp:cNvSpPr/>
      </dsp:nvSpPr>
      <dsp:spPr>
        <a:xfrm>
          <a:off x="2378417" y="2720016"/>
          <a:ext cx="3138570" cy="11528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DOBUTAMINE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38</a:t>
          </a:r>
          <a:endParaRPr lang="fr-FR" sz="1700" kern="1200" dirty="0"/>
        </a:p>
      </dsp:txBody>
      <dsp:txXfrm>
        <a:off x="2378417" y="2720016"/>
        <a:ext cx="3138570" cy="1152867"/>
      </dsp:txXfrm>
    </dsp:sp>
    <dsp:sp modelId="{104CE046-D42C-424F-9381-6CDC9B9C1527}">
      <dsp:nvSpPr>
        <dsp:cNvPr id="0" name=""/>
        <dsp:cNvSpPr/>
      </dsp:nvSpPr>
      <dsp:spPr>
        <a:xfrm>
          <a:off x="6053614" y="2901"/>
          <a:ext cx="2683135" cy="8183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10 SCA</a:t>
          </a:r>
        </a:p>
      </dsp:txBody>
      <dsp:txXfrm>
        <a:off x="6053614" y="2901"/>
        <a:ext cx="2683135" cy="818356"/>
      </dsp:txXfrm>
    </dsp:sp>
    <dsp:sp modelId="{D56D4E8A-3A14-470F-BD71-3EBB2524FD29}">
      <dsp:nvSpPr>
        <dsp:cNvPr id="0" name=""/>
        <dsp:cNvSpPr/>
      </dsp:nvSpPr>
      <dsp:spPr>
        <a:xfrm>
          <a:off x="6053614" y="1156649"/>
          <a:ext cx="2683135" cy="8183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8 chocs cardiogéniques</a:t>
          </a:r>
        </a:p>
      </dsp:txBody>
      <dsp:txXfrm>
        <a:off x="6053614" y="1156649"/>
        <a:ext cx="2683135" cy="818356"/>
      </dsp:txXfrm>
    </dsp:sp>
    <dsp:sp modelId="{9423FFCA-256E-440D-A1F4-C0446FA4020F}">
      <dsp:nvSpPr>
        <dsp:cNvPr id="0" name=""/>
        <dsp:cNvSpPr/>
      </dsp:nvSpPr>
      <dsp:spPr>
        <a:xfrm>
          <a:off x="6053614" y="2310397"/>
          <a:ext cx="2683135" cy="8183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7 ACR</a:t>
          </a:r>
          <a:endParaRPr lang="fr-FR" sz="1700" kern="1200" dirty="0"/>
        </a:p>
      </dsp:txBody>
      <dsp:txXfrm>
        <a:off x="6053614" y="2310397"/>
        <a:ext cx="2683135" cy="818356"/>
      </dsp:txXfrm>
    </dsp:sp>
    <dsp:sp modelId="{BA5FB789-03B7-4CE8-9BCD-E4DCF26D0E09}">
      <dsp:nvSpPr>
        <dsp:cNvPr id="0" name=""/>
        <dsp:cNvSpPr/>
      </dsp:nvSpPr>
      <dsp:spPr>
        <a:xfrm>
          <a:off x="6053614" y="3464145"/>
          <a:ext cx="2683135" cy="8183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6 insuffisance cardiaque/OAP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 dirty="0"/>
        </a:p>
      </dsp:txBody>
      <dsp:txXfrm>
        <a:off x="6053614" y="3464145"/>
        <a:ext cx="2683135" cy="818356"/>
      </dsp:txXfrm>
    </dsp:sp>
    <dsp:sp modelId="{412B3741-F5A8-4AA3-939E-8F016990B644}">
      <dsp:nvSpPr>
        <dsp:cNvPr id="0" name=""/>
        <dsp:cNvSpPr/>
      </dsp:nvSpPr>
      <dsp:spPr>
        <a:xfrm>
          <a:off x="6053614" y="4617894"/>
          <a:ext cx="2683135" cy="8183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3 intoxications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700" kern="1200" dirty="0"/>
        </a:p>
      </dsp:txBody>
      <dsp:txXfrm>
        <a:off x="6053614" y="4617894"/>
        <a:ext cx="2683135" cy="818356"/>
      </dsp:txXfrm>
    </dsp:sp>
    <dsp:sp modelId="{806E2669-6592-4D3C-9B76-71CCD8EEE2AB}">
      <dsp:nvSpPr>
        <dsp:cNvPr id="0" name=""/>
        <dsp:cNvSpPr/>
      </dsp:nvSpPr>
      <dsp:spPr>
        <a:xfrm>
          <a:off x="6053614" y="5771642"/>
          <a:ext cx="2683135" cy="8183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1 BAV 3</a:t>
          </a:r>
          <a:endParaRPr lang="fr-FR" sz="1700" kern="1200" dirty="0"/>
        </a:p>
      </dsp:txBody>
      <dsp:txXfrm>
        <a:off x="6053614" y="5771642"/>
        <a:ext cx="2683135" cy="8183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43A04-ABAC-4569-9C54-F99A6DC4A82F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F86B6-0668-4298-B4AE-1899BB62EA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8818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Analyse des dossiers</a:t>
            </a:r>
            <a:r>
              <a:rPr lang="fr-FR" baseline="0" dirty="0" smtClean="0"/>
              <a:t> des </a:t>
            </a:r>
            <a:r>
              <a:rPr lang="fr-FR" dirty="0" smtClean="0"/>
              <a:t> patients ayant reçu des catécholamines</a:t>
            </a:r>
            <a:r>
              <a:rPr lang="fr-FR" baseline="0" dirty="0" smtClean="0"/>
              <a:t> en SMUR depuis 2019 : lesquelles, pourquoi, quelle survie, quel devenir?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F86B6-0668-4298-B4AE-1899BB62EAA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4792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DOBUTAMINE : reste à la marge, ne devrait plus être utilisée sans évaluation par une</a:t>
            </a:r>
            <a:r>
              <a:rPr lang="fr-FR" baseline="0" dirty="0" smtClean="0"/>
              <a:t> ETT donc plus d’indication en SMUR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F86B6-0668-4298-B4AE-1899BB62EAA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7815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Problème majeur dans la complétude des fiches : 58% où aucun acte n’est renseigné, or</a:t>
            </a:r>
            <a:r>
              <a:rPr lang="fr-FR" baseline="0" dirty="0" smtClean="0"/>
              <a:t> un patient chez qui l’on administre ADRE ou NORADRE bénéficie forcément d’actes thérapeutiques autres</a:t>
            </a:r>
          </a:p>
          <a:p>
            <a:r>
              <a:rPr lang="fr-FR" baseline="0" dirty="0" smtClean="0"/>
              <a:t>Idem pour les patients ventilés de façon invasive dont 60% pour lesquels l’IOT n’est pas renseignée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F86B6-0668-4298-B4AE-1899BB62EAA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3218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Pronostic défavorable de l’utilisation des catécholamines avec 48% des patients déclarés</a:t>
            </a:r>
            <a:r>
              <a:rPr lang="fr-FR" baseline="0" dirty="0" smtClean="0"/>
              <a:t> décédés sur place. </a:t>
            </a:r>
            <a:r>
              <a:rPr lang="fr-FR" dirty="0" smtClean="0"/>
              <a:t>Quelques </a:t>
            </a:r>
            <a:r>
              <a:rPr lang="fr-FR" dirty="0" smtClean="0"/>
              <a:t>« bizarreries » dans les dossiers : 7 soins sur place et 11 transportés de façon non médicalisée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F86B6-0668-4298-B4AE-1899BB62EAAF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8961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Orientations cohérentes avec la gravité attendue des patients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F86B6-0668-4298-B4AE-1899BB62EAAF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49883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24% d’ACR réanimés : chiffre supérieur aux données connues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F86B6-0668-4298-B4AE-1899BB62EAAF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60573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Grand</a:t>
            </a:r>
            <a:r>
              <a:rPr lang="fr-FR" baseline="0" dirty="0" smtClean="0"/>
              <a:t> </a:t>
            </a:r>
            <a:r>
              <a:rPr lang="fr-FR" dirty="0" smtClean="0"/>
              <a:t>% d’ACR réanimés qui est cohérent avec l’administration de NORADRE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F86B6-0668-4298-B4AE-1899BB62EAAF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9603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Surtout causes</a:t>
            </a:r>
            <a:r>
              <a:rPr lang="fr-FR" baseline="0" dirty="0" smtClean="0"/>
              <a:t> </a:t>
            </a:r>
            <a:r>
              <a:rPr lang="fr-FR" baseline="0" dirty="0" smtClean="0"/>
              <a:t>cardiologiques comme attendu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F86B6-0668-4298-B4AE-1899BB62EAAF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84003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Chiffre des ACR réanimés à 24% à revoir car paraît plus élevé que les</a:t>
            </a:r>
            <a:r>
              <a:rPr lang="fr-FR" baseline="0" dirty="0" smtClean="0"/>
              <a:t> chiffres attendus. Gros potentiel de données à exploiter sur </a:t>
            </a:r>
            <a:r>
              <a:rPr lang="fr-FR" baseline="0" smtClean="0"/>
              <a:t>ce sujet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F86B6-0668-4298-B4AE-1899BB62EAAF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142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5/3/2023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5/3/2023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7997" y="1896152"/>
            <a:ext cx="10058400" cy="3566160"/>
          </a:xfrm>
        </p:spPr>
        <p:txBody>
          <a:bodyPr>
            <a:normAutofit/>
          </a:bodyPr>
          <a:lstStyle/>
          <a:p>
            <a:pPr algn="ctr"/>
            <a:r>
              <a:rPr lang="fr-FR" sz="6600" dirty="0" smtClean="0"/>
              <a:t>PRISES EN CHARGE SMUR ET CATECHOLAMINES IV</a:t>
            </a:r>
            <a:endParaRPr lang="fr-FR" sz="6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87997" y="5462312"/>
            <a:ext cx="10058400" cy="1143000"/>
          </a:xfrm>
        </p:spPr>
        <p:txBody>
          <a:bodyPr/>
          <a:lstStyle/>
          <a:p>
            <a:endParaRPr lang="fr-FR" sz="2000" dirty="0" smtClean="0"/>
          </a:p>
          <a:p>
            <a:r>
              <a:rPr lang="fr-FR" sz="2000" dirty="0" smtClean="0"/>
              <a:t>Dr MARTIAL Audrey</a:t>
            </a:r>
            <a:endParaRPr lang="fr-FR" sz="20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/>
          <a:srcRect l="47667" r="439"/>
          <a:stretch/>
        </p:blipFill>
        <p:spPr>
          <a:xfrm>
            <a:off x="1182437" y="248886"/>
            <a:ext cx="3066036" cy="3294531"/>
          </a:xfrm>
          <a:prstGeom prst="rect">
            <a:avLst/>
          </a:prstGeom>
        </p:spPr>
      </p:pic>
      <p:pic>
        <p:nvPicPr>
          <p:cNvPr id="5" name="Graphique 3">
            <a:extLst>
              <a:ext uri="{FF2B5EF4-FFF2-40B4-BE49-F238E27FC236}">
                <a16:creationId xmlns="" xmlns:a16="http://schemas.microsoft.com/office/drawing/2014/main" id="{42887B87-1B4F-4F59-BACC-C703F0DB00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45562" y="1158165"/>
            <a:ext cx="4619598" cy="1033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POINTS IMPORTANTS ET AVENIR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2171" y="2194076"/>
            <a:ext cx="10827658" cy="38438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err="1" smtClean="0"/>
              <a:t>SMUR-T@b</a:t>
            </a:r>
            <a:r>
              <a:rPr lang="fr-FR" dirty="0" smtClean="0"/>
              <a:t> = base de données importante et rare concernant le </a:t>
            </a:r>
            <a:r>
              <a:rPr lang="fr-FR" dirty="0" err="1" smtClean="0"/>
              <a:t>préhospitalier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mtClean="0"/>
              <a:t>Focus catécholamines </a:t>
            </a:r>
            <a:r>
              <a:rPr lang="fr-FR" dirty="0" smtClean="0"/>
              <a:t>: prises en charge cohérentes avec la gravité attendue des patients (médicalisation, service d’accueil…)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Axe d’amélioration : complétude </a:t>
            </a:r>
            <a:r>
              <a:rPr lang="fr-FR" dirty="0"/>
              <a:t>des actes thérapeutiques (</a:t>
            </a:r>
            <a:r>
              <a:rPr lang="fr-FR" dirty="0" smtClean="0"/>
              <a:t>58</a:t>
            </a:r>
            <a:r>
              <a:rPr lang="fr-FR" dirty="0"/>
              <a:t>% fiches sans </a:t>
            </a:r>
            <a:r>
              <a:rPr lang="fr-FR" dirty="0" smtClean="0"/>
              <a:t>actes et beaucoup d’autres incomplètes)</a:t>
            </a: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Chainage possible avec dossiers hospitaliers pour travaux de thèse, mémoire…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Idées pour recherches futures : mortalité </a:t>
            </a:r>
            <a:r>
              <a:rPr lang="fr-FR" dirty="0"/>
              <a:t>à 30 </a:t>
            </a:r>
            <a:r>
              <a:rPr lang="fr-FR" dirty="0" smtClean="0"/>
              <a:t>jours? FOCUS </a:t>
            </a:r>
            <a:r>
              <a:rPr lang="fr-FR" dirty="0"/>
              <a:t>ACR réanimés et catécholamines en </a:t>
            </a:r>
            <a:r>
              <a:rPr lang="fr-FR" dirty="0" err="1"/>
              <a:t>préhospitalier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241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8565" y="1761566"/>
            <a:ext cx="80547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Etude sur les fiches </a:t>
            </a:r>
            <a:r>
              <a:rPr lang="fr-FR" dirty="0" err="1" smtClean="0"/>
              <a:t>SMUR-T@b</a:t>
            </a:r>
            <a:r>
              <a:rPr lang="fr-FR" dirty="0" smtClean="0"/>
              <a:t> du Grand Est de 2019 jusqu’au 2/10/2022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Age </a:t>
            </a:r>
            <a:r>
              <a:rPr lang="fr-FR" dirty="0"/>
              <a:t>médian </a:t>
            </a:r>
            <a:r>
              <a:rPr lang="fr-FR" dirty="0" smtClean="0"/>
              <a:t>55 ans</a:t>
            </a:r>
            <a:endParaRPr lang="fr-FR" dirty="0"/>
          </a:p>
        </p:txBody>
      </p:sp>
      <p:graphicFrame>
        <p:nvGraphicFramePr>
          <p:cNvPr id="20" name="Diagramme 19"/>
          <p:cNvGraphicFramePr/>
          <p:nvPr>
            <p:extLst>
              <p:ext uri="{D42A27DB-BD31-4B8C-83A1-F6EECF244321}">
                <p14:modId xmlns:p14="http://schemas.microsoft.com/office/powerpoint/2010/main" val="3998730022"/>
              </p:ext>
            </p:extLst>
          </p:nvPr>
        </p:nvGraphicFramePr>
        <p:xfrm>
          <a:off x="3242235" y="129788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ZoneTexte 20"/>
          <p:cNvSpPr txBox="1"/>
          <p:nvPr/>
        </p:nvSpPr>
        <p:spPr>
          <a:xfrm>
            <a:off x="1075765" y="572243"/>
            <a:ext cx="911710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chemeClr val="accent1"/>
                </a:solidFill>
              </a:rPr>
              <a:t>CATECHOLAMINES ET SMUR</a:t>
            </a:r>
          </a:p>
          <a:p>
            <a:r>
              <a:rPr lang="fr-FR" sz="2000" dirty="0" smtClean="0">
                <a:solidFill>
                  <a:schemeClr val="accent1"/>
                </a:solidFill>
              </a:rPr>
              <a:t>(Adrénaline, noradrénaline, </a:t>
            </a:r>
            <a:r>
              <a:rPr lang="fr-FR" sz="2000" dirty="0" err="1" smtClean="0">
                <a:solidFill>
                  <a:schemeClr val="accent1"/>
                </a:solidFill>
              </a:rPr>
              <a:t>dobutamine</a:t>
            </a:r>
            <a:r>
              <a:rPr lang="fr-FR" sz="2000" dirty="0" smtClean="0">
                <a:solidFill>
                  <a:schemeClr val="accent1"/>
                </a:solidFill>
              </a:rPr>
              <a:t>)</a:t>
            </a:r>
            <a:endParaRPr lang="fr-FR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12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43753" y="564777"/>
            <a:ext cx="61587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chemeClr val="accent1"/>
                </a:solidFill>
              </a:rPr>
              <a:t>QUELLES CATECHOLAMINES?</a:t>
            </a:r>
            <a:endParaRPr lang="fr-FR" sz="2800" dirty="0">
              <a:solidFill>
                <a:schemeClr val="accent1"/>
              </a:solidFill>
            </a:endParaRP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1853063289"/>
              </p:ext>
            </p:extLst>
          </p:nvPr>
        </p:nvGraphicFramePr>
        <p:xfrm>
          <a:off x="1425390" y="1506070"/>
          <a:ext cx="9480175" cy="4370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4964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101353" y="208601"/>
            <a:ext cx="62932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chemeClr val="accent1"/>
                </a:solidFill>
              </a:rPr>
              <a:t>CATECHOLAMINES ET ACTES THERAPEUTIQUES</a:t>
            </a:r>
            <a:endParaRPr lang="fr-FR" sz="3200" dirty="0">
              <a:solidFill>
                <a:schemeClr val="accent1"/>
              </a:solidFill>
            </a:endParaRPr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75225499"/>
              </p:ext>
            </p:extLst>
          </p:nvPr>
        </p:nvGraphicFramePr>
        <p:xfrm>
          <a:off x="6258485" y="1640541"/>
          <a:ext cx="5323541" cy="3435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Ellipse 4"/>
          <p:cNvSpPr/>
          <p:nvPr/>
        </p:nvSpPr>
        <p:spPr>
          <a:xfrm>
            <a:off x="8768977" y="2111579"/>
            <a:ext cx="3251200" cy="13933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0" name="Graphique 9"/>
          <p:cNvGraphicFramePr/>
          <p:nvPr>
            <p:extLst>
              <p:ext uri="{D42A27DB-BD31-4B8C-83A1-F6EECF244321}">
                <p14:modId xmlns:p14="http://schemas.microsoft.com/office/powerpoint/2010/main" val="140096011"/>
              </p:ext>
            </p:extLst>
          </p:nvPr>
        </p:nvGraphicFramePr>
        <p:xfrm>
          <a:off x="-1036704" y="931332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4666129" y="5676881"/>
            <a:ext cx="7354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Autres : exsufflation/</a:t>
            </a:r>
            <a:r>
              <a:rPr lang="fr-FR" dirty="0" err="1" smtClean="0"/>
              <a:t>Boussignac</a:t>
            </a:r>
            <a:r>
              <a:rPr lang="fr-FR" dirty="0" smtClean="0"/>
              <a:t>/Pansement brulures/réduction de fractures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398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402106" y="306255"/>
            <a:ext cx="63470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0070C0"/>
                </a:solidFill>
              </a:rPr>
              <a:t>TRANSPORT ET DEVENIR</a:t>
            </a:r>
            <a:endParaRPr lang="fr-FR" sz="3200" dirty="0">
              <a:solidFill>
                <a:srgbClr val="0070C0"/>
              </a:solidFill>
            </a:endParaRPr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427642093"/>
              </p:ext>
            </p:extLst>
          </p:nvPr>
        </p:nvGraphicFramePr>
        <p:xfrm>
          <a:off x="1069788" y="1012053"/>
          <a:ext cx="10285506" cy="5254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1026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205318" y="124471"/>
            <a:ext cx="77051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rgbClr val="0070C0"/>
                </a:solidFill>
              </a:rPr>
              <a:t>ORIENTATION DES PATIENTS (972)</a:t>
            </a:r>
            <a:endParaRPr lang="fr-FR" sz="3200" dirty="0">
              <a:solidFill>
                <a:srgbClr val="0070C0"/>
              </a:solidFill>
            </a:endParaRPr>
          </a:p>
        </p:txBody>
      </p:sp>
      <p:graphicFrame>
        <p:nvGraphicFramePr>
          <p:cNvPr id="7" name="Graphique 6"/>
          <p:cNvGraphicFramePr/>
          <p:nvPr>
            <p:extLst>
              <p:ext uri="{D42A27DB-BD31-4B8C-83A1-F6EECF244321}">
                <p14:modId xmlns:p14="http://schemas.microsoft.com/office/powerpoint/2010/main" val="92882611"/>
              </p:ext>
            </p:extLst>
          </p:nvPr>
        </p:nvGraphicFramePr>
        <p:xfrm>
          <a:off x="188685" y="1038947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7261410" y="1972835"/>
            <a:ext cx="1492623" cy="685800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Réanimation médicale</a:t>
            </a:r>
          </a:p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345 (75%)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7261411" y="3282681"/>
            <a:ext cx="1492623" cy="685800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Réanimation chirurgicale</a:t>
            </a:r>
          </a:p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114 (25%)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0" name="Accolade ouvrante 9"/>
          <p:cNvSpPr/>
          <p:nvPr/>
        </p:nvSpPr>
        <p:spPr>
          <a:xfrm>
            <a:off x="6824062" y="1822249"/>
            <a:ext cx="309282" cy="2454260"/>
          </a:xfrm>
          <a:prstGeom prst="lef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555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95680" y="-208199"/>
            <a:ext cx="10058400" cy="1450757"/>
          </a:xfrm>
        </p:spPr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FOCUS ADRENALINE (1328)</a:t>
            </a:r>
            <a:endParaRPr lang="fr-FR" dirty="0">
              <a:solidFill>
                <a:srgbClr val="0070C0"/>
              </a:solidFill>
            </a:endParaRPr>
          </a:p>
        </p:txBody>
      </p:sp>
      <p:graphicFrame>
        <p:nvGraphicFramePr>
          <p:cNvPr id="22" name="Graphique 21"/>
          <p:cNvGraphicFramePr/>
          <p:nvPr>
            <p:extLst>
              <p:ext uri="{D42A27DB-BD31-4B8C-83A1-F6EECF244321}">
                <p14:modId xmlns:p14="http://schemas.microsoft.com/office/powerpoint/2010/main" val="1425936958"/>
              </p:ext>
            </p:extLst>
          </p:nvPr>
        </p:nvGraphicFramePr>
        <p:xfrm>
          <a:off x="1988457" y="1553032"/>
          <a:ext cx="9065623" cy="4673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3694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7280" y="290286"/>
            <a:ext cx="10058400" cy="822960"/>
          </a:xfrm>
        </p:spPr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FOCUS NORADRENALINE (645)</a:t>
            </a:r>
            <a:endParaRPr lang="fr-FR" dirty="0">
              <a:solidFill>
                <a:srgbClr val="0070C0"/>
              </a:solidFill>
            </a:endParaRPr>
          </a:p>
        </p:txBody>
      </p:sp>
      <p:graphicFrame>
        <p:nvGraphicFramePr>
          <p:cNvPr id="22" name="Graphique 21"/>
          <p:cNvGraphicFramePr/>
          <p:nvPr>
            <p:extLst>
              <p:ext uri="{D42A27DB-BD31-4B8C-83A1-F6EECF244321}">
                <p14:modId xmlns:p14="http://schemas.microsoft.com/office/powerpoint/2010/main" val="588132471"/>
              </p:ext>
            </p:extLst>
          </p:nvPr>
        </p:nvGraphicFramePr>
        <p:xfrm>
          <a:off x="705394" y="1465942"/>
          <a:ext cx="10842172" cy="4992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2381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FOCUS DOBUTAMINE (38)</a:t>
            </a:r>
            <a:endParaRPr lang="fr-FR" dirty="0">
              <a:solidFill>
                <a:srgbClr val="0070C0"/>
              </a:solidFill>
            </a:endParaRPr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4131074109"/>
              </p:ext>
            </p:extLst>
          </p:nvPr>
        </p:nvGraphicFramePr>
        <p:xfrm>
          <a:off x="2427744" y="161792"/>
          <a:ext cx="11115167" cy="6592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2728685" y="5631542"/>
            <a:ext cx="4862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Autres : malaise, insuffisance rénale, myocardite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7663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trospective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950</TotalTime>
  <Words>489</Words>
  <Application>Microsoft Office PowerPoint</Application>
  <PresentationFormat>Grand écran</PresentationFormat>
  <Paragraphs>93</Paragraphs>
  <Slides>10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Rétrospective</vt:lpstr>
      <vt:lpstr>PRISES EN CHARGE SMUR ET CATECHOLAMINES IV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FOCUS ADRENALINE (1328)</vt:lpstr>
      <vt:lpstr>FOCUS NORADRENALINE (645)</vt:lpstr>
      <vt:lpstr>FOCUS DOBUTAMINE (38)</vt:lpstr>
      <vt:lpstr>POINTS IMPORTANTS ET AVENIR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PRISE EN CHARGE SMUR ET AMINES</dc:title>
  <dc:creator>TOSHIBA PC2</dc:creator>
  <cp:lastModifiedBy>Compte Microsoft</cp:lastModifiedBy>
  <cp:revision>68</cp:revision>
  <dcterms:created xsi:type="dcterms:W3CDTF">2022-09-17T12:12:34Z</dcterms:created>
  <dcterms:modified xsi:type="dcterms:W3CDTF">2023-05-03T12:31:28Z</dcterms:modified>
</cp:coreProperties>
</file>