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4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5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6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7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8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9.xml" ContentType="application/vnd.openxmlformats-officedocument.theme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theme/theme10.xml" ContentType="application/vnd.openxmlformats-officedocument.theme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theme/theme11.xml" ContentType="application/vnd.openxmlformats-officedocument.theme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theme/theme12.xml" ContentType="application/vnd.openxmlformats-officedocument.theme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theme/theme13.xml" ContentType="application/vnd.openxmlformats-officedocument.theme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theme/theme14.xml" ContentType="application/vnd.openxmlformats-officedocument.theme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theme/theme15.xml" ContentType="application/vnd.openxmlformats-officedocument.theme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theme/theme16.xml" ContentType="application/vnd.openxmlformats-officedocument.theme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5" r:id="rId2"/>
    <p:sldMasterId id="2147483687" r:id="rId3"/>
    <p:sldMasterId id="2147483711" r:id="rId4"/>
    <p:sldMasterId id="2147483724" r:id="rId5"/>
    <p:sldMasterId id="2147483743" r:id="rId6"/>
    <p:sldMasterId id="2147483787" r:id="rId7"/>
    <p:sldMasterId id="2147483836" r:id="rId8"/>
    <p:sldMasterId id="2147483873" r:id="rId9"/>
    <p:sldMasterId id="2147484001" r:id="rId10"/>
    <p:sldMasterId id="2147484151" r:id="rId11"/>
    <p:sldMasterId id="2147484173" r:id="rId12"/>
    <p:sldMasterId id="2147484190" r:id="rId13"/>
    <p:sldMasterId id="2147484202" r:id="rId14"/>
    <p:sldMasterId id="2147484216" r:id="rId15"/>
    <p:sldMasterId id="2147484229" r:id="rId16"/>
    <p:sldMasterId id="2147484321" r:id="rId17"/>
  </p:sldMasterIdLst>
  <p:notesMasterIdLst>
    <p:notesMasterId r:id="rId72"/>
  </p:notesMasterIdLst>
  <p:sldIdLst>
    <p:sldId id="256" r:id="rId18"/>
    <p:sldId id="259" r:id="rId19"/>
    <p:sldId id="307" r:id="rId20"/>
    <p:sldId id="279" r:id="rId21"/>
    <p:sldId id="313" r:id="rId22"/>
    <p:sldId id="326" r:id="rId23"/>
    <p:sldId id="604" r:id="rId24"/>
    <p:sldId id="605" r:id="rId25"/>
    <p:sldId id="280" r:id="rId26"/>
    <p:sldId id="606" r:id="rId27"/>
    <p:sldId id="315" r:id="rId28"/>
    <p:sldId id="261" r:id="rId29"/>
    <p:sldId id="2604" r:id="rId30"/>
    <p:sldId id="323" r:id="rId31"/>
    <p:sldId id="316" r:id="rId32"/>
    <p:sldId id="320" r:id="rId33"/>
    <p:sldId id="319" r:id="rId34"/>
    <p:sldId id="282" r:id="rId35"/>
    <p:sldId id="318" r:id="rId36"/>
    <p:sldId id="308" r:id="rId37"/>
    <p:sldId id="314" r:id="rId38"/>
    <p:sldId id="283" r:id="rId39"/>
    <p:sldId id="2602" r:id="rId40"/>
    <p:sldId id="284" r:id="rId41"/>
    <p:sldId id="294" r:id="rId42"/>
    <p:sldId id="285" r:id="rId43"/>
    <p:sldId id="296" r:id="rId44"/>
    <p:sldId id="293" r:id="rId45"/>
    <p:sldId id="309" r:id="rId46"/>
    <p:sldId id="344" r:id="rId47"/>
    <p:sldId id="322" r:id="rId48"/>
    <p:sldId id="2603" r:id="rId49"/>
    <p:sldId id="593" r:id="rId50"/>
    <p:sldId id="1268" r:id="rId51"/>
    <p:sldId id="286" r:id="rId52"/>
    <p:sldId id="287" r:id="rId53"/>
    <p:sldId id="301" r:id="rId54"/>
    <p:sldId id="303" r:id="rId55"/>
    <p:sldId id="302" r:id="rId56"/>
    <p:sldId id="310" r:id="rId57"/>
    <p:sldId id="306" r:id="rId58"/>
    <p:sldId id="2599" r:id="rId59"/>
    <p:sldId id="291" r:id="rId60"/>
    <p:sldId id="2600" r:id="rId61"/>
    <p:sldId id="304" r:id="rId62"/>
    <p:sldId id="298" r:id="rId63"/>
    <p:sldId id="295" r:id="rId64"/>
    <p:sldId id="312" r:id="rId65"/>
    <p:sldId id="305" r:id="rId66"/>
    <p:sldId id="311" r:id="rId67"/>
    <p:sldId id="2601" r:id="rId68"/>
    <p:sldId id="257" r:id="rId69"/>
    <p:sldId id="258" r:id="rId70"/>
    <p:sldId id="297" r:id="rId71"/>
  </p:sldIdLst>
  <p:sldSz cx="9144000" cy="5143500" type="screen16x9"/>
  <p:notesSz cx="6858000" cy="9144000"/>
  <p:embeddedFontLst>
    <p:embeddedFont>
      <p:font typeface="Anaheim" panose="020B0604020202020204" charset="0"/>
      <p:regular r:id="rId73"/>
      <p:bold r:id="rId74"/>
    </p:embeddedFont>
    <p:embeddedFont>
      <p:font typeface="Bierstadt" panose="020B0004020202020204" pitchFamily="34" charset="0"/>
      <p:regular r:id="rId75"/>
      <p:bold r:id="rId76"/>
      <p:italic r:id="rId77"/>
      <p:boldItalic r:id="rId78"/>
    </p:embeddedFont>
    <p:embeddedFont>
      <p:font typeface="Century Gothic" panose="020B0502020202020204" pitchFamily="34" charset="0"/>
      <p:regular r:id="rId79"/>
      <p:bold r:id="rId80"/>
      <p:italic r:id="rId81"/>
      <p:boldItalic r:id="rId82"/>
    </p:embeddedFont>
    <p:embeddedFont>
      <p:font typeface="Comic Sans MS" panose="030F0702030302020204" pitchFamily="66" charset="0"/>
      <p:regular r:id="rId83"/>
      <p:bold r:id="rId84"/>
      <p:italic r:id="rId85"/>
      <p:boldItalic r:id="rId86"/>
    </p:embeddedFont>
    <p:embeddedFont>
      <p:font typeface="DM Sans" pitchFamily="2" charset="0"/>
      <p:regular r:id="rId87"/>
      <p:bold r:id="rId88"/>
      <p:italic r:id="rId89"/>
      <p:boldItalic r:id="rId90"/>
    </p:embeddedFont>
    <p:embeddedFont>
      <p:font typeface="Franklin Gothic Book" panose="020B0503020102020204" pitchFamily="34" charset="0"/>
      <p:regular r:id="rId91"/>
      <p:italic r:id="rId92"/>
    </p:embeddedFont>
    <p:embeddedFont>
      <p:font typeface="Lustria" panose="020B0604020202020204" charset="0"/>
      <p:regular r:id="rId93"/>
    </p:embeddedFont>
    <p:embeddedFont>
      <p:font typeface="Merriweather Sans" pitchFamily="2" charset="0"/>
      <p:regular r:id="rId94"/>
      <p:bold r:id="rId95"/>
      <p:italic r:id="rId96"/>
      <p:boldItalic r:id="rId97"/>
    </p:embeddedFont>
    <p:embeddedFont>
      <p:font typeface="Neue Haas Grotesk Text Pro" panose="020B0504020202020204" pitchFamily="34" charset="0"/>
      <p:regular r:id="rId98"/>
      <p:bold r:id="rId99"/>
      <p:italic r:id="rId100"/>
      <p:boldItalic r:id="rId101"/>
    </p:embeddedFont>
    <p:embeddedFont>
      <p:font typeface="Open Sans" panose="020B0606030504020204" pitchFamily="34" charset="0"/>
      <p:regular r:id="rId102"/>
      <p:bold r:id="rId103"/>
      <p:italic r:id="rId104"/>
      <p:boldItalic r:id="rId105"/>
    </p:embeddedFont>
    <p:embeddedFont>
      <p:font typeface="Perpetua" panose="02020502060401020303" pitchFamily="18" charset="0"/>
      <p:regular r:id="rId106"/>
      <p:bold r:id="rId107"/>
      <p:italic r:id="rId108"/>
      <p:boldItalic r:id="rId109"/>
    </p:embeddedFont>
    <p:embeddedFont>
      <p:font typeface="Play" panose="020B0604020202020204" charset="0"/>
      <p:regular r:id="rId110"/>
      <p:bold r:id="rId111"/>
    </p:embeddedFont>
    <p:embeddedFont>
      <p:font typeface="Tahoma" panose="020B0604030504040204" pitchFamily="34" charset="0"/>
      <p:regular r:id="rId112"/>
      <p:bold r:id="rId113"/>
    </p:embeddedFont>
    <p:embeddedFont>
      <p:font typeface="Times" panose="02020603050405020304" pitchFamily="18" charset="0"/>
      <p:regular r:id="rId114"/>
      <p:bold r:id="rId115"/>
      <p:italic r:id="rId116"/>
      <p:boldItalic r:id="rId117"/>
    </p:embeddedFont>
    <p:embeddedFont>
      <p:font typeface="Univers" panose="020B0503020202020204" pitchFamily="34" charset="0"/>
      <p:regular r:id="rId118"/>
      <p:bold r:id="rId119"/>
    </p:embeddedFont>
    <p:embeddedFont>
      <p:font typeface="Wingdings 2" panose="05020102010507070707" pitchFamily="18" charset="2"/>
      <p:regular r:id="rId1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5BB4EA-C969-4028-B576-F6F21ECC9518}" v="125" dt="2025-09-25T06:13:14.352"/>
  </p1510:revLst>
</p1510:revInfo>
</file>

<file path=ppt/tableStyles.xml><?xml version="1.0" encoding="utf-8"?>
<a:tblStyleLst xmlns:a="http://schemas.openxmlformats.org/drawingml/2006/main" def="{CA156B4B-2DEA-4818-9375-F7E55371890C}">
  <a:tblStyle styleId="{CA156B4B-2DEA-4818-9375-F7E55371890C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2F955842-0B5D-4887-A2C3-A7F251BFB3CC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88780B02-F68F-4F3F-95A6-F005117F52A9}" styleName="Table_2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93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117" Type="http://schemas.openxmlformats.org/officeDocument/2006/relationships/font" Target="fonts/font45.fntdata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84" Type="http://schemas.openxmlformats.org/officeDocument/2006/relationships/font" Target="fonts/font12.fntdata"/><Relationship Id="rId89" Type="http://schemas.openxmlformats.org/officeDocument/2006/relationships/font" Target="fonts/font17.fntdata"/><Relationship Id="rId112" Type="http://schemas.openxmlformats.org/officeDocument/2006/relationships/font" Target="fonts/font40.fntdata"/><Relationship Id="rId16" Type="http://schemas.openxmlformats.org/officeDocument/2006/relationships/slideMaster" Target="slideMasters/slideMaster16.xml"/><Relationship Id="rId107" Type="http://schemas.openxmlformats.org/officeDocument/2006/relationships/font" Target="fonts/font35.fntdata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74" Type="http://schemas.openxmlformats.org/officeDocument/2006/relationships/font" Target="fonts/font2.fntdata"/><Relationship Id="rId79" Type="http://schemas.openxmlformats.org/officeDocument/2006/relationships/font" Target="fonts/font7.fntdata"/><Relationship Id="rId102" Type="http://schemas.openxmlformats.org/officeDocument/2006/relationships/font" Target="fonts/font30.fntdata"/><Relationship Id="rId12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font" Target="fonts/font18.fntdata"/><Relationship Id="rId95" Type="http://schemas.openxmlformats.org/officeDocument/2006/relationships/font" Target="fonts/font23.fntdata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113" Type="http://schemas.openxmlformats.org/officeDocument/2006/relationships/font" Target="fonts/font41.fntdata"/><Relationship Id="rId118" Type="http://schemas.openxmlformats.org/officeDocument/2006/relationships/font" Target="fonts/font46.fntdata"/><Relationship Id="rId80" Type="http://schemas.openxmlformats.org/officeDocument/2006/relationships/font" Target="fonts/font8.fntdata"/><Relationship Id="rId85" Type="http://schemas.openxmlformats.org/officeDocument/2006/relationships/font" Target="fonts/font13.fntdata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59" Type="http://schemas.openxmlformats.org/officeDocument/2006/relationships/slide" Target="slides/slide42.xml"/><Relationship Id="rId103" Type="http://schemas.openxmlformats.org/officeDocument/2006/relationships/font" Target="fonts/font31.fntdata"/><Relationship Id="rId108" Type="http://schemas.openxmlformats.org/officeDocument/2006/relationships/font" Target="fonts/font36.fntdata"/><Relationship Id="rId124" Type="http://schemas.openxmlformats.org/officeDocument/2006/relationships/tableStyles" Target="tableStyles.xml"/><Relationship Id="rId54" Type="http://schemas.openxmlformats.org/officeDocument/2006/relationships/slide" Target="slides/slide37.xml"/><Relationship Id="rId70" Type="http://schemas.openxmlformats.org/officeDocument/2006/relationships/slide" Target="slides/slide53.xml"/><Relationship Id="rId75" Type="http://schemas.openxmlformats.org/officeDocument/2006/relationships/font" Target="fonts/font3.fntdata"/><Relationship Id="rId91" Type="http://schemas.openxmlformats.org/officeDocument/2006/relationships/font" Target="fonts/font19.fntdata"/><Relationship Id="rId96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49" Type="http://schemas.openxmlformats.org/officeDocument/2006/relationships/slide" Target="slides/slide32.xml"/><Relationship Id="rId114" Type="http://schemas.openxmlformats.org/officeDocument/2006/relationships/font" Target="fonts/font42.fntdata"/><Relationship Id="rId119" Type="http://schemas.openxmlformats.org/officeDocument/2006/relationships/font" Target="fonts/font47.fntdata"/><Relationship Id="rId44" Type="http://schemas.openxmlformats.org/officeDocument/2006/relationships/slide" Target="slides/slide27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81" Type="http://schemas.openxmlformats.org/officeDocument/2006/relationships/font" Target="fonts/font9.fntdata"/><Relationship Id="rId86" Type="http://schemas.openxmlformats.org/officeDocument/2006/relationships/font" Target="fonts/font14.fntdata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109" Type="http://schemas.openxmlformats.org/officeDocument/2006/relationships/font" Target="fonts/font37.fntdata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font" Target="fonts/font4.fntdata"/><Relationship Id="rId97" Type="http://schemas.openxmlformats.org/officeDocument/2006/relationships/font" Target="fonts/font25.fntdata"/><Relationship Id="rId104" Type="http://schemas.openxmlformats.org/officeDocument/2006/relationships/font" Target="fonts/font32.fntdata"/><Relationship Id="rId120" Type="http://schemas.openxmlformats.org/officeDocument/2006/relationships/font" Target="fonts/font48.fntdata"/><Relationship Id="rId125" Type="http://schemas.microsoft.com/office/2016/11/relationships/changesInfo" Target="changesInfos/changesInfo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4.xml"/><Relationship Id="rId92" Type="http://schemas.openxmlformats.org/officeDocument/2006/relationships/font" Target="fonts/font20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2.xml"/><Relationship Id="rId24" Type="http://schemas.openxmlformats.org/officeDocument/2006/relationships/slide" Target="slides/slide7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66" Type="http://schemas.openxmlformats.org/officeDocument/2006/relationships/slide" Target="slides/slide49.xml"/><Relationship Id="rId87" Type="http://schemas.openxmlformats.org/officeDocument/2006/relationships/font" Target="fonts/font15.fntdata"/><Relationship Id="rId110" Type="http://schemas.openxmlformats.org/officeDocument/2006/relationships/font" Target="fonts/font38.fntdata"/><Relationship Id="rId115" Type="http://schemas.openxmlformats.org/officeDocument/2006/relationships/font" Target="fonts/font43.fntdata"/><Relationship Id="rId61" Type="http://schemas.openxmlformats.org/officeDocument/2006/relationships/slide" Target="slides/slide44.xml"/><Relationship Id="rId82" Type="http://schemas.openxmlformats.org/officeDocument/2006/relationships/font" Target="fonts/font10.fntdata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56" Type="http://schemas.openxmlformats.org/officeDocument/2006/relationships/slide" Target="slides/slide39.xml"/><Relationship Id="rId77" Type="http://schemas.openxmlformats.org/officeDocument/2006/relationships/font" Target="fonts/font5.fntdata"/><Relationship Id="rId100" Type="http://schemas.openxmlformats.org/officeDocument/2006/relationships/font" Target="fonts/font28.fntdata"/><Relationship Id="rId105" Type="http://schemas.openxmlformats.org/officeDocument/2006/relationships/font" Target="fonts/font33.fntdata"/><Relationship Id="rId126" Type="http://schemas.microsoft.com/office/2015/10/relationships/revisionInfo" Target="revisionInfo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notesMaster" Target="notesMasters/notesMaster1.xml"/><Relationship Id="rId93" Type="http://schemas.openxmlformats.org/officeDocument/2006/relationships/font" Target="fonts/font21.fntdata"/><Relationship Id="rId98" Type="http://schemas.openxmlformats.org/officeDocument/2006/relationships/font" Target="fonts/font26.fntdata"/><Relationship Id="rId12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8.xml"/><Relationship Id="rId46" Type="http://schemas.openxmlformats.org/officeDocument/2006/relationships/slide" Target="slides/slide29.xml"/><Relationship Id="rId67" Type="http://schemas.openxmlformats.org/officeDocument/2006/relationships/slide" Target="slides/slide50.xml"/><Relationship Id="rId116" Type="http://schemas.openxmlformats.org/officeDocument/2006/relationships/font" Target="fonts/font44.fntdata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62" Type="http://schemas.openxmlformats.org/officeDocument/2006/relationships/slide" Target="slides/slide45.xml"/><Relationship Id="rId83" Type="http://schemas.openxmlformats.org/officeDocument/2006/relationships/font" Target="fonts/font11.fntdata"/><Relationship Id="rId88" Type="http://schemas.openxmlformats.org/officeDocument/2006/relationships/font" Target="fonts/font16.fntdata"/><Relationship Id="rId111" Type="http://schemas.openxmlformats.org/officeDocument/2006/relationships/font" Target="fonts/font39.fntdata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9.xml"/><Relationship Id="rId57" Type="http://schemas.openxmlformats.org/officeDocument/2006/relationships/slide" Target="slides/slide40.xml"/><Relationship Id="rId106" Type="http://schemas.openxmlformats.org/officeDocument/2006/relationships/font" Target="fonts/font34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52" Type="http://schemas.openxmlformats.org/officeDocument/2006/relationships/slide" Target="slides/slide35.xml"/><Relationship Id="rId73" Type="http://schemas.openxmlformats.org/officeDocument/2006/relationships/font" Target="fonts/font1.fntdata"/><Relationship Id="rId78" Type="http://schemas.openxmlformats.org/officeDocument/2006/relationships/font" Target="fonts/font6.fntdata"/><Relationship Id="rId94" Type="http://schemas.openxmlformats.org/officeDocument/2006/relationships/font" Target="fonts/font22.fntdata"/><Relationship Id="rId99" Type="http://schemas.openxmlformats.org/officeDocument/2006/relationships/font" Target="fonts/font27.fntdata"/><Relationship Id="rId101" Type="http://schemas.openxmlformats.org/officeDocument/2006/relationships/font" Target="fonts/font29.fntdata"/><Relationship Id="rId12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rginie Eve Lvovschi" userId="20c29568df2b677b" providerId="LiveId" clId="{13563FCE-88A8-4EDC-85CB-688290E01D22}"/>
    <pc:docChg chg="undo custSel addSld delSld modSld sldOrd delMainMaster modMainMaster">
      <pc:chgData name="Virginie Eve Lvovschi" userId="20c29568df2b677b" providerId="LiveId" clId="{13563FCE-88A8-4EDC-85CB-688290E01D22}" dt="2025-09-25T06:13:14.352" v="560"/>
      <pc:docMkLst>
        <pc:docMk/>
      </pc:docMkLst>
      <pc:sldChg chg="add ord">
        <pc:chgData name="Virginie Eve Lvovschi" userId="20c29568df2b677b" providerId="LiveId" clId="{13563FCE-88A8-4EDC-85CB-688290E01D22}" dt="2025-09-25T06:07:34.169" v="550"/>
        <pc:sldMkLst>
          <pc:docMk/>
          <pc:sldMk cId="2632316134" sldId="257"/>
        </pc:sldMkLst>
      </pc:sldChg>
      <pc:sldChg chg="add ord">
        <pc:chgData name="Virginie Eve Lvovschi" userId="20c29568df2b677b" providerId="LiveId" clId="{13563FCE-88A8-4EDC-85CB-688290E01D22}" dt="2025-09-25T06:07:34.169" v="550"/>
        <pc:sldMkLst>
          <pc:docMk/>
          <pc:sldMk cId="1239273309" sldId="258"/>
        </pc:sldMkLst>
      </pc:sldChg>
      <pc:sldChg chg="del">
        <pc:chgData name="Virginie Eve Lvovschi" userId="20c29568df2b677b" providerId="LiveId" clId="{13563FCE-88A8-4EDC-85CB-688290E01D22}" dt="2025-09-24T14:43:26.953" v="428" actId="47"/>
        <pc:sldMkLst>
          <pc:docMk/>
          <pc:sldMk cId="0" sldId="260"/>
        </pc:sldMkLst>
      </pc:sldChg>
      <pc:sldChg chg="del">
        <pc:chgData name="Virginie Eve Lvovschi" userId="20c29568df2b677b" providerId="LiveId" clId="{13563FCE-88A8-4EDC-85CB-688290E01D22}" dt="2025-09-24T14:41:23.934" v="423" actId="47"/>
        <pc:sldMkLst>
          <pc:docMk/>
          <pc:sldMk cId="0" sldId="262"/>
        </pc:sldMkLst>
      </pc:sldChg>
      <pc:sldChg chg="del">
        <pc:chgData name="Virginie Eve Lvovschi" userId="20c29568df2b677b" providerId="LiveId" clId="{13563FCE-88A8-4EDC-85CB-688290E01D22}" dt="2025-09-24T14:43:32.584" v="429" actId="47"/>
        <pc:sldMkLst>
          <pc:docMk/>
          <pc:sldMk cId="0" sldId="263"/>
        </pc:sldMkLst>
      </pc:sldChg>
      <pc:sldChg chg="del">
        <pc:chgData name="Virginie Eve Lvovschi" userId="20c29568df2b677b" providerId="LiveId" clId="{13563FCE-88A8-4EDC-85CB-688290E01D22}" dt="2025-09-24T14:43:34.061" v="430" actId="47"/>
        <pc:sldMkLst>
          <pc:docMk/>
          <pc:sldMk cId="0" sldId="264"/>
        </pc:sldMkLst>
      </pc:sldChg>
      <pc:sldChg chg="del">
        <pc:chgData name="Virginie Eve Lvovschi" userId="20c29568df2b677b" providerId="LiveId" clId="{13563FCE-88A8-4EDC-85CB-688290E01D22}" dt="2025-09-24T14:43:34.789" v="431" actId="47"/>
        <pc:sldMkLst>
          <pc:docMk/>
          <pc:sldMk cId="0" sldId="265"/>
        </pc:sldMkLst>
      </pc:sldChg>
      <pc:sldChg chg="del">
        <pc:chgData name="Virginie Eve Lvovschi" userId="20c29568df2b677b" providerId="LiveId" clId="{13563FCE-88A8-4EDC-85CB-688290E01D22}" dt="2025-09-24T14:43:35.588" v="432" actId="47"/>
        <pc:sldMkLst>
          <pc:docMk/>
          <pc:sldMk cId="0" sldId="266"/>
        </pc:sldMkLst>
      </pc:sldChg>
      <pc:sldChg chg="del">
        <pc:chgData name="Virginie Eve Lvovschi" userId="20c29568df2b677b" providerId="LiveId" clId="{13563FCE-88A8-4EDC-85CB-688290E01D22}" dt="2025-09-24T14:43:36.230" v="433" actId="47"/>
        <pc:sldMkLst>
          <pc:docMk/>
          <pc:sldMk cId="0" sldId="267"/>
        </pc:sldMkLst>
      </pc:sldChg>
      <pc:sldChg chg="del">
        <pc:chgData name="Virginie Eve Lvovschi" userId="20c29568df2b677b" providerId="LiveId" clId="{13563FCE-88A8-4EDC-85CB-688290E01D22}" dt="2025-09-24T14:43:37.264" v="434" actId="47"/>
        <pc:sldMkLst>
          <pc:docMk/>
          <pc:sldMk cId="0" sldId="268"/>
        </pc:sldMkLst>
      </pc:sldChg>
      <pc:sldChg chg="del">
        <pc:chgData name="Virginie Eve Lvovschi" userId="20c29568df2b677b" providerId="LiveId" clId="{13563FCE-88A8-4EDC-85CB-688290E01D22}" dt="2025-09-24T14:43:38.040" v="435" actId="47"/>
        <pc:sldMkLst>
          <pc:docMk/>
          <pc:sldMk cId="0" sldId="269"/>
        </pc:sldMkLst>
      </pc:sldChg>
      <pc:sldChg chg="del">
        <pc:chgData name="Virginie Eve Lvovschi" userId="20c29568df2b677b" providerId="LiveId" clId="{13563FCE-88A8-4EDC-85CB-688290E01D22}" dt="2025-09-24T14:43:38.766" v="436" actId="47"/>
        <pc:sldMkLst>
          <pc:docMk/>
          <pc:sldMk cId="0" sldId="270"/>
        </pc:sldMkLst>
      </pc:sldChg>
      <pc:sldChg chg="del">
        <pc:chgData name="Virginie Eve Lvovschi" userId="20c29568df2b677b" providerId="LiveId" clId="{13563FCE-88A8-4EDC-85CB-688290E01D22}" dt="2025-09-24T14:43:40.649" v="437" actId="47"/>
        <pc:sldMkLst>
          <pc:docMk/>
          <pc:sldMk cId="0" sldId="271"/>
        </pc:sldMkLst>
      </pc:sldChg>
      <pc:sldChg chg="del">
        <pc:chgData name="Virginie Eve Lvovschi" userId="20c29568df2b677b" providerId="LiveId" clId="{13563FCE-88A8-4EDC-85CB-688290E01D22}" dt="2025-09-24T14:43:41.934" v="438" actId="47"/>
        <pc:sldMkLst>
          <pc:docMk/>
          <pc:sldMk cId="0" sldId="272"/>
        </pc:sldMkLst>
      </pc:sldChg>
      <pc:sldChg chg="del">
        <pc:chgData name="Virginie Eve Lvovschi" userId="20c29568df2b677b" providerId="LiveId" clId="{13563FCE-88A8-4EDC-85CB-688290E01D22}" dt="2025-09-24T14:43:43.198" v="439" actId="47"/>
        <pc:sldMkLst>
          <pc:docMk/>
          <pc:sldMk cId="0" sldId="273"/>
        </pc:sldMkLst>
      </pc:sldChg>
      <pc:sldChg chg="del">
        <pc:chgData name="Virginie Eve Lvovschi" userId="20c29568df2b677b" providerId="LiveId" clId="{13563FCE-88A8-4EDC-85CB-688290E01D22}" dt="2025-09-24T14:43:44.433" v="440" actId="47"/>
        <pc:sldMkLst>
          <pc:docMk/>
          <pc:sldMk cId="0" sldId="274"/>
        </pc:sldMkLst>
      </pc:sldChg>
      <pc:sldChg chg="del">
        <pc:chgData name="Virginie Eve Lvovschi" userId="20c29568df2b677b" providerId="LiveId" clId="{13563FCE-88A8-4EDC-85CB-688290E01D22}" dt="2025-09-24T14:43:45.360" v="441" actId="47"/>
        <pc:sldMkLst>
          <pc:docMk/>
          <pc:sldMk cId="0" sldId="275"/>
        </pc:sldMkLst>
      </pc:sldChg>
      <pc:sldChg chg="del">
        <pc:chgData name="Virginie Eve Lvovschi" userId="20c29568df2b677b" providerId="LiveId" clId="{13563FCE-88A8-4EDC-85CB-688290E01D22}" dt="2025-09-24T14:43:46.344" v="442" actId="47"/>
        <pc:sldMkLst>
          <pc:docMk/>
          <pc:sldMk cId="0" sldId="276"/>
        </pc:sldMkLst>
      </pc:sldChg>
      <pc:sldChg chg="del">
        <pc:chgData name="Virginie Eve Lvovschi" userId="20c29568df2b677b" providerId="LiveId" clId="{13563FCE-88A8-4EDC-85CB-688290E01D22}" dt="2025-09-24T14:43:47.009" v="443" actId="47"/>
        <pc:sldMkLst>
          <pc:docMk/>
          <pc:sldMk cId="0" sldId="277"/>
        </pc:sldMkLst>
      </pc:sldChg>
      <pc:sldChg chg="del">
        <pc:chgData name="Virginie Eve Lvovschi" userId="20c29568df2b677b" providerId="LiveId" clId="{13563FCE-88A8-4EDC-85CB-688290E01D22}" dt="2025-09-24T14:43:47.594" v="444" actId="47"/>
        <pc:sldMkLst>
          <pc:docMk/>
          <pc:sldMk cId="0" sldId="278"/>
        </pc:sldMkLst>
      </pc:sldChg>
      <pc:sldChg chg="modSp mod ord modNotes">
        <pc:chgData name="Virginie Eve Lvovschi" userId="20c29568df2b677b" providerId="LiveId" clId="{13563FCE-88A8-4EDC-85CB-688290E01D22}" dt="2025-09-24T08:04:52.539" v="22" actId="14100"/>
        <pc:sldMkLst>
          <pc:docMk/>
          <pc:sldMk cId="1366594530" sldId="279"/>
        </pc:sldMkLst>
        <pc:spChg chg="mod">
          <ac:chgData name="Virginie Eve Lvovschi" userId="20c29568df2b677b" providerId="LiveId" clId="{13563FCE-88A8-4EDC-85CB-688290E01D22}" dt="2025-09-24T08:04:52.539" v="22" actId="14100"/>
          <ac:spMkLst>
            <pc:docMk/>
            <pc:sldMk cId="1366594530" sldId="279"/>
            <ac:spMk id="2" creationId="{117B448B-4AC8-212E-CB33-A6E17676EE01}"/>
          </ac:spMkLst>
        </pc:spChg>
      </pc:sldChg>
      <pc:sldChg chg="addSp modSp add mod modAnim">
        <pc:chgData name="Virginie Eve Lvovschi" userId="20c29568df2b677b" providerId="LiveId" clId="{13563FCE-88A8-4EDC-85CB-688290E01D22}" dt="2025-09-24T14:12:35.607" v="252"/>
        <pc:sldMkLst>
          <pc:docMk/>
          <pc:sldMk cId="1243180366" sldId="280"/>
        </pc:sldMkLst>
        <pc:spChg chg="mod">
          <ac:chgData name="Virginie Eve Lvovschi" userId="20c29568df2b677b" providerId="LiveId" clId="{13563FCE-88A8-4EDC-85CB-688290E01D22}" dt="2025-09-24T14:12:32.195" v="251" actId="1076"/>
          <ac:spMkLst>
            <pc:docMk/>
            <pc:sldMk cId="1243180366" sldId="280"/>
            <ac:spMk id="2" creationId="{E2F53EDA-1207-4424-45CC-206A4C3FCAE7}"/>
          </ac:spMkLst>
        </pc:spChg>
        <pc:spChg chg="mod">
          <ac:chgData name="Virginie Eve Lvovschi" userId="20c29568df2b677b" providerId="LiveId" clId="{13563FCE-88A8-4EDC-85CB-688290E01D22}" dt="2025-09-24T14:12:20.220" v="248"/>
          <ac:spMkLst>
            <pc:docMk/>
            <pc:sldMk cId="1243180366" sldId="280"/>
            <ac:spMk id="6" creationId="{C02B3228-0BE5-D081-B9E9-76C36C57FB2A}"/>
          </ac:spMkLst>
        </pc:spChg>
        <pc:grpChg chg="add mod">
          <ac:chgData name="Virginie Eve Lvovschi" userId="20c29568df2b677b" providerId="LiveId" clId="{13563FCE-88A8-4EDC-85CB-688290E01D22}" dt="2025-09-24T14:12:25.878" v="249" actId="1076"/>
          <ac:grpSpMkLst>
            <pc:docMk/>
            <pc:sldMk cId="1243180366" sldId="280"/>
            <ac:grpSpMk id="3" creationId="{46110F79-D554-D903-48DB-2CF9A371BABB}"/>
          </ac:grpSpMkLst>
        </pc:grpChg>
        <pc:picChg chg="mod">
          <ac:chgData name="Virginie Eve Lvovschi" userId="20c29568df2b677b" providerId="LiveId" clId="{13563FCE-88A8-4EDC-85CB-688290E01D22}" dt="2025-09-24T14:12:20.220" v="248"/>
          <ac:picMkLst>
            <pc:docMk/>
            <pc:sldMk cId="1243180366" sldId="280"/>
            <ac:picMk id="5" creationId="{61F6725C-8B71-620D-A976-EEB5D5B3D9EB}"/>
          </ac:picMkLst>
        </pc:picChg>
      </pc:sldChg>
      <pc:sldChg chg="del">
        <pc:chgData name="Virginie Eve Lvovschi" userId="20c29568df2b677b" providerId="LiveId" clId="{13563FCE-88A8-4EDC-85CB-688290E01D22}" dt="2025-09-24T08:04:19.856" v="14" actId="2696"/>
        <pc:sldMkLst>
          <pc:docMk/>
          <pc:sldMk cId="2583312729" sldId="280"/>
        </pc:sldMkLst>
      </pc:sldChg>
      <pc:sldChg chg="add del">
        <pc:chgData name="Virginie Eve Lvovschi" userId="20c29568df2b677b" providerId="LiveId" clId="{13563FCE-88A8-4EDC-85CB-688290E01D22}" dt="2025-09-24T13:58:56.932" v="192" actId="47"/>
        <pc:sldMkLst>
          <pc:docMk/>
          <pc:sldMk cId="515510295" sldId="281"/>
        </pc:sldMkLst>
      </pc:sldChg>
      <pc:sldChg chg="del">
        <pc:chgData name="Virginie Eve Lvovschi" userId="20c29568df2b677b" providerId="LiveId" clId="{13563FCE-88A8-4EDC-85CB-688290E01D22}" dt="2025-09-24T08:04:19.856" v="14" actId="2696"/>
        <pc:sldMkLst>
          <pc:docMk/>
          <pc:sldMk cId="2442678073" sldId="281"/>
        </pc:sldMkLst>
      </pc:sldChg>
      <pc:sldChg chg="del">
        <pc:chgData name="Virginie Eve Lvovschi" userId="20c29568df2b677b" providerId="LiveId" clId="{13563FCE-88A8-4EDC-85CB-688290E01D22}" dt="2025-09-24T08:05:22.025" v="24" actId="2696"/>
        <pc:sldMkLst>
          <pc:docMk/>
          <pc:sldMk cId="1172932283" sldId="282"/>
        </pc:sldMkLst>
      </pc:sldChg>
      <pc:sldChg chg="add ord">
        <pc:chgData name="Virginie Eve Lvovschi" userId="20c29568df2b677b" providerId="LiveId" clId="{13563FCE-88A8-4EDC-85CB-688290E01D22}" dt="2025-09-24T08:26:44.959" v="119"/>
        <pc:sldMkLst>
          <pc:docMk/>
          <pc:sldMk cId="2016898834" sldId="282"/>
        </pc:sldMkLst>
      </pc:sldChg>
      <pc:sldChg chg="del">
        <pc:chgData name="Virginie Eve Lvovschi" userId="20c29568df2b677b" providerId="LiveId" clId="{13563FCE-88A8-4EDC-85CB-688290E01D22}" dt="2025-09-24T08:01:36.669" v="5" actId="2696"/>
        <pc:sldMkLst>
          <pc:docMk/>
          <pc:sldMk cId="2760129208" sldId="283"/>
        </pc:sldMkLst>
      </pc:sldChg>
      <pc:sldChg chg="addSp modSp add mod modAnim">
        <pc:chgData name="Virginie Eve Lvovschi" userId="20c29568df2b677b" providerId="LiveId" clId="{13563FCE-88A8-4EDC-85CB-688290E01D22}" dt="2025-09-24T14:23:00.223" v="312"/>
        <pc:sldMkLst>
          <pc:docMk/>
          <pc:sldMk cId="3852560816" sldId="283"/>
        </pc:sldMkLst>
        <pc:spChg chg="add mod">
          <ac:chgData name="Virginie Eve Lvovschi" userId="20c29568df2b677b" providerId="LiveId" clId="{13563FCE-88A8-4EDC-85CB-688290E01D22}" dt="2025-09-24T14:22:51.592" v="311" actId="1076"/>
          <ac:spMkLst>
            <pc:docMk/>
            <pc:sldMk cId="3852560816" sldId="283"/>
            <ac:spMk id="2" creationId="{8D947359-F866-EF34-1ABF-C3F836FDC32A}"/>
          </ac:spMkLst>
        </pc:spChg>
      </pc:sldChg>
      <pc:sldChg chg="add modNotes">
        <pc:chgData name="Virginie Eve Lvovschi" userId="20c29568df2b677b" providerId="LiveId" clId="{13563FCE-88A8-4EDC-85CB-688290E01D22}" dt="2025-09-24T08:03:28.453" v="10"/>
        <pc:sldMkLst>
          <pc:docMk/>
          <pc:sldMk cId="1471885132" sldId="284"/>
        </pc:sldMkLst>
      </pc:sldChg>
      <pc:sldChg chg="del">
        <pc:chgData name="Virginie Eve Lvovschi" userId="20c29568df2b677b" providerId="LiveId" clId="{13563FCE-88A8-4EDC-85CB-688290E01D22}" dt="2025-09-24T08:01:36.669" v="5" actId="2696"/>
        <pc:sldMkLst>
          <pc:docMk/>
          <pc:sldMk cId="3529657887" sldId="284"/>
        </pc:sldMkLst>
      </pc:sldChg>
      <pc:sldChg chg="add ord">
        <pc:chgData name="Virginie Eve Lvovschi" userId="20c29568df2b677b" providerId="LiveId" clId="{13563FCE-88A8-4EDC-85CB-688290E01D22}" dt="2025-09-24T14:46:42.726" v="449"/>
        <pc:sldMkLst>
          <pc:docMk/>
          <pc:sldMk cId="2627218755" sldId="285"/>
        </pc:sldMkLst>
      </pc:sldChg>
      <pc:sldChg chg="del">
        <pc:chgData name="Virginie Eve Lvovschi" userId="20c29568df2b677b" providerId="LiveId" clId="{13563FCE-88A8-4EDC-85CB-688290E01D22}" dt="2025-09-24T08:01:36.669" v="5" actId="2696"/>
        <pc:sldMkLst>
          <pc:docMk/>
          <pc:sldMk cId="3703578300" sldId="285"/>
        </pc:sldMkLst>
      </pc:sldChg>
      <pc:sldChg chg="del">
        <pc:chgData name="Virginie Eve Lvovschi" userId="20c29568df2b677b" providerId="LiveId" clId="{13563FCE-88A8-4EDC-85CB-688290E01D22}" dt="2025-09-24T08:03:28.453" v="9" actId="2696"/>
        <pc:sldMkLst>
          <pc:docMk/>
          <pc:sldMk cId="2671208056" sldId="286"/>
        </pc:sldMkLst>
      </pc:sldChg>
      <pc:sldChg chg="add ord">
        <pc:chgData name="Virginie Eve Lvovschi" userId="20c29568df2b677b" providerId="LiveId" clId="{13563FCE-88A8-4EDC-85CB-688290E01D22}" dt="2025-09-24T14:33:52.399" v="365"/>
        <pc:sldMkLst>
          <pc:docMk/>
          <pc:sldMk cId="3314004643" sldId="286"/>
        </pc:sldMkLst>
      </pc:sldChg>
      <pc:sldChg chg="add ord">
        <pc:chgData name="Virginie Eve Lvovschi" userId="20c29568df2b677b" providerId="LiveId" clId="{13563FCE-88A8-4EDC-85CB-688290E01D22}" dt="2025-09-24T14:33:54.744" v="367"/>
        <pc:sldMkLst>
          <pc:docMk/>
          <pc:sldMk cId="2151134001" sldId="287"/>
        </pc:sldMkLst>
      </pc:sldChg>
      <pc:sldChg chg="del">
        <pc:chgData name="Virginie Eve Lvovschi" userId="20c29568df2b677b" providerId="LiveId" clId="{13563FCE-88A8-4EDC-85CB-688290E01D22}" dt="2025-09-24T08:03:28.453" v="9" actId="2696"/>
        <pc:sldMkLst>
          <pc:docMk/>
          <pc:sldMk cId="2356520967" sldId="287"/>
        </pc:sldMkLst>
      </pc:sldChg>
      <pc:sldChg chg="del">
        <pc:chgData name="Virginie Eve Lvovschi" userId="20c29568df2b677b" providerId="LiveId" clId="{13563FCE-88A8-4EDC-85CB-688290E01D22}" dt="2025-09-24T08:03:28.453" v="9" actId="2696"/>
        <pc:sldMkLst>
          <pc:docMk/>
          <pc:sldMk cId="459597758" sldId="288"/>
        </pc:sldMkLst>
      </pc:sldChg>
      <pc:sldChg chg="delSp add del ord">
        <pc:chgData name="Virginie Eve Lvovschi" userId="20c29568df2b677b" providerId="LiveId" clId="{13563FCE-88A8-4EDC-85CB-688290E01D22}" dt="2025-09-24T14:35:10.325" v="379" actId="47"/>
        <pc:sldMkLst>
          <pc:docMk/>
          <pc:sldMk cId="2496127788" sldId="288"/>
        </pc:sldMkLst>
        <pc:spChg chg="del">
          <ac:chgData name="Virginie Eve Lvovschi" userId="20c29568df2b677b" providerId="LiveId" clId="{13563FCE-88A8-4EDC-85CB-688290E01D22}" dt="2025-09-24T14:34:46.241" v="374" actId="21"/>
          <ac:spMkLst>
            <pc:docMk/>
            <pc:sldMk cId="2496127788" sldId="288"/>
            <ac:spMk id="3" creationId="{B61F75E8-6176-692A-82B5-A07DA1843EA8}"/>
          </ac:spMkLst>
        </pc:spChg>
        <pc:spChg chg="del">
          <ac:chgData name="Virginie Eve Lvovschi" userId="20c29568df2b677b" providerId="LiveId" clId="{13563FCE-88A8-4EDC-85CB-688290E01D22}" dt="2025-09-24T14:34:46.241" v="374" actId="21"/>
          <ac:spMkLst>
            <pc:docMk/>
            <pc:sldMk cId="2496127788" sldId="288"/>
            <ac:spMk id="6" creationId="{171A1E89-7118-AE1E-9EF7-71F1D41227E8}"/>
          </ac:spMkLst>
        </pc:spChg>
        <pc:spChg chg="del">
          <ac:chgData name="Virginie Eve Lvovschi" userId="20c29568df2b677b" providerId="LiveId" clId="{13563FCE-88A8-4EDC-85CB-688290E01D22}" dt="2025-09-24T14:34:46.241" v="374" actId="21"/>
          <ac:spMkLst>
            <pc:docMk/>
            <pc:sldMk cId="2496127788" sldId="288"/>
            <ac:spMk id="172035" creationId="{671AA729-063E-041B-BB7D-FD66B751BEA8}"/>
          </ac:spMkLst>
        </pc:spChg>
        <pc:picChg chg="del">
          <ac:chgData name="Virginie Eve Lvovschi" userId="20c29568df2b677b" providerId="LiveId" clId="{13563FCE-88A8-4EDC-85CB-688290E01D22}" dt="2025-09-24T14:34:46.241" v="374" actId="21"/>
          <ac:picMkLst>
            <pc:docMk/>
            <pc:sldMk cId="2496127788" sldId="288"/>
            <ac:picMk id="172036" creationId="{E1C5A24F-0D30-8A81-542D-7CBB30414A44}"/>
          </ac:picMkLst>
        </pc:picChg>
      </pc:sldChg>
      <pc:sldChg chg="add del">
        <pc:chgData name="Virginie Eve Lvovschi" userId="20c29568df2b677b" providerId="LiveId" clId="{13563FCE-88A8-4EDC-85CB-688290E01D22}" dt="2025-09-24T14:36:21.766" v="382" actId="47"/>
        <pc:sldMkLst>
          <pc:docMk/>
          <pc:sldMk cId="896736" sldId="289"/>
        </pc:sldMkLst>
      </pc:sldChg>
      <pc:sldChg chg="del">
        <pc:chgData name="Virginie Eve Lvovschi" userId="20c29568df2b677b" providerId="LiveId" clId="{13563FCE-88A8-4EDC-85CB-688290E01D22}" dt="2025-09-24T08:03:45.877" v="12" actId="2696"/>
        <pc:sldMkLst>
          <pc:docMk/>
          <pc:sldMk cId="905756963" sldId="289"/>
        </pc:sldMkLst>
      </pc:sldChg>
      <pc:sldChg chg="addSp delSp del mod addAnim delAnim">
        <pc:chgData name="Virginie Eve Lvovschi" userId="20c29568df2b677b" providerId="LiveId" clId="{13563FCE-88A8-4EDC-85CB-688290E01D22}" dt="2025-09-24T08:01:03.312" v="2" actId="47"/>
        <pc:sldMkLst>
          <pc:docMk/>
          <pc:sldMk cId="2593841273" sldId="290"/>
        </pc:sldMkLst>
        <pc:picChg chg="add del">
          <ac:chgData name="Virginie Eve Lvovschi" userId="20c29568df2b677b" providerId="LiveId" clId="{13563FCE-88A8-4EDC-85CB-688290E01D22}" dt="2025-09-24T08:01:01.505" v="1" actId="478"/>
          <ac:picMkLst>
            <pc:docMk/>
            <pc:sldMk cId="2593841273" sldId="290"/>
            <ac:picMk id="6" creationId="{12381259-4A2C-D072-8723-79816741B866}"/>
          </ac:picMkLst>
        </pc:picChg>
      </pc:sldChg>
      <pc:sldChg chg="del">
        <pc:chgData name="Virginie Eve Lvovschi" userId="20c29568df2b677b" providerId="LiveId" clId="{13563FCE-88A8-4EDC-85CB-688290E01D22}" dt="2025-09-24T14:43:25.169" v="427" actId="47"/>
        <pc:sldMkLst>
          <pc:docMk/>
          <pc:sldMk cId="2089693460" sldId="292"/>
        </pc:sldMkLst>
      </pc:sldChg>
      <pc:sldChg chg="add">
        <pc:chgData name="Virginie Eve Lvovschi" userId="20c29568df2b677b" providerId="LiveId" clId="{13563FCE-88A8-4EDC-85CB-688290E01D22}" dt="2025-09-24T14:45:33.349" v="446"/>
        <pc:sldMkLst>
          <pc:docMk/>
          <pc:sldMk cId="230803668" sldId="293"/>
        </pc:sldMkLst>
      </pc:sldChg>
      <pc:sldChg chg="del">
        <pc:chgData name="Virginie Eve Lvovschi" userId="20c29568df2b677b" providerId="LiveId" clId="{13563FCE-88A8-4EDC-85CB-688290E01D22}" dt="2025-09-24T08:07:13.464" v="26" actId="2696"/>
        <pc:sldMkLst>
          <pc:docMk/>
          <pc:sldMk cId="1672211671" sldId="294"/>
        </pc:sldMkLst>
      </pc:sldChg>
      <pc:sldChg chg="add">
        <pc:chgData name="Virginie Eve Lvovschi" userId="20c29568df2b677b" providerId="LiveId" clId="{13563FCE-88A8-4EDC-85CB-688290E01D22}" dt="2025-09-24T08:07:23.323" v="27"/>
        <pc:sldMkLst>
          <pc:docMk/>
          <pc:sldMk cId="4072169152" sldId="294"/>
        </pc:sldMkLst>
      </pc:sldChg>
      <pc:sldChg chg="add ord">
        <pc:chgData name="Virginie Eve Lvovschi" userId="20c29568df2b677b" providerId="LiveId" clId="{13563FCE-88A8-4EDC-85CB-688290E01D22}" dt="2025-09-24T08:10:04.690" v="40"/>
        <pc:sldMkLst>
          <pc:docMk/>
          <pc:sldMk cId="1865072594" sldId="295"/>
        </pc:sldMkLst>
      </pc:sldChg>
      <pc:sldChg chg="del ord">
        <pc:chgData name="Virginie Eve Lvovschi" userId="20c29568df2b677b" providerId="LiveId" clId="{13563FCE-88A8-4EDC-85CB-688290E01D22}" dt="2025-09-24T08:09:50.827" v="37" actId="2696"/>
        <pc:sldMkLst>
          <pc:docMk/>
          <pc:sldMk cId="4099862251" sldId="295"/>
        </pc:sldMkLst>
      </pc:sldChg>
      <pc:sldChg chg="del">
        <pc:chgData name="Virginie Eve Lvovschi" userId="20c29568df2b677b" providerId="LiveId" clId="{13563FCE-88A8-4EDC-85CB-688290E01D22}" dt="2025-09-24T08:07:34.374" v="28" actId="2696"/>
        <pc:sldMkLst>
          <pc:docMk/>
          <pc:sldMk cId="3270324340" sldId="296"/>
        </pc:sldMkLst>
      </pc:sldChg>
      <pc:sldChg chg="add">
        <pc:chgData name="Virginie Eve Lvovschi" userId="20c29568df2b677b" providerId="LiveId" clId="{13563FCE-88A8-4EDC-85CB-688290E01D22}" dt="2025-09-24T08:07:42.947" v="29"/>
        <pc:sldMkLst>
          <pc:docMk/>
          <pc:sldMk cId="3596922568" sldId="296"/>
        </pc:sldMkLst>
      </pc:sldChg>
      <pc:sldChg chg="del">
        <pc:chgData name="Virginie Eve Lvovschi" userId="20c29568df2b677b" providerId="LiveId" clId="{13563FCE-88A8-4EDC-85CB-688290E01D22}" dt="2025-09-24T08:10:25.433" v="41" actId="2696"/>
        <pc:sldMkLst>
          <pc:docMk/>
          <pc:sldMk cId="259225910" sldId="297"/>
        </pc:sldMkLst>
      </pc:sldChg>
      <pc:sldChg chg="add ord">
        <pc:chgData name="Virginie Eve Lvovschi" userId="20c29568df2b677b" providerId="LiveId" clId="{13563FCE-88A8-4EDC-85CB-688290E01D22}" dt="2025-09-25T06:07:34.169" v="550"/>
        <pc:sldMkLst>
          <pc:docMk/>
          <pc:sldMk cId="796335134" sldId="297"/>
        </pc:sldMkLst>
      </pc:sldChg>
      <pc:sldChg chg="del">
        <pc:chgData name="Virginie Eve Lvovschi" userId="20c29568df2b677b" providerId="LiveId" clId="{13563FCE-88A8-4EDC-85CB-688290E01D22}" dt="2025-09-24T08:09:01.108" v="33" actId="2696"/>
        <pc:sldMkLst>
          <pc:docMk/>
          <pc:sldMk cId="1008783007" sldId="299"/>
        </pc:sldMkLst>
      </pc:sldChg>
      <pc:sldChg chg="add del">
        <pc:chgData name="Virginie Eve Lvovschi" userId="20c29568df2b677b" providerId="LiveId" clId="{13563FCE-88A8-4EDC-85CB-688290E01D22}" dt="2025-09-24T14:45:37.375" v="447" actId="47"/>
        <pc:sldMkLst>
          <pc:docMk/>
          <pc:sldMk cId="2545883177" sldId="299"/>
        </pc:sldMkLst>
      </pc:sldChg>
      <pc:sldChg chg="add del">
        <pc:chgData name="Virginie Eve Lvovschi" userId="20c29568df2b677b" providerId="LiveId" clId="{13563FCE-88A8-4EDC-85CB-688290E01D22}" dt="2025-09-24T14:44:41.518" v="445" actId="47"/>
        <pc:sldMkLst>
          <pc:docMk/>
          <pc:sldMk cId="294769422" sldId="300"/>
        </pc:sldMkLst>
      </pc:sldChg>
      <pc:sldChg chg="delSp del mod ord delAnim">
        <pc:chgData name="Virginie Eve Lvovschi" userId="20c29568df2b677b" providerId="LiveId" clId="{13563FCE-88A8-4EDC-85CB-688290E01D22}" dt="2025-09-24T08:09:01.108" v="33" actId="2696"/>
        <pc:sldMkLst>
          <pc:docMk/>
          <pc:sldMk cId="2977954846" sldId="300"/>
        </pc:sldMkLst>
        <pc:spChg chg="del">
          <ac:chgData name="Virginie Eve Lvovschi" userId="20c29568df2b677b" providerId="LiveId" clId="{13563FCE-88A8-4EDC-85CB-688290E01D22}" dt="2025-09-24T08:08:52.179" v="32" actId="478"/>
          <ac:spMkLst>
            <pc:docMk/>
            <pc:sldMk cId="2977954846" sldId="300"/>
            <ac:spMk id="8" creationId="{B524AC9B-0DF1-42AF-872C-549BB17B4FC8}"/>
          </ac:spMkLst>
        </pc:spChg>
        <pc:spChg chg="del">
          <ac:chgData name="Virginie Eve Lvovschi" userId="20c29568df2b677b" providerId="LiveId" clId="{13563FCE-88A8-4EDC-85CB-688290E01D22}" dt="2025-09-24T08:08:52.179" v="32" actId="478"/>
          <ac:spMkLst>
            <pc:docMk/>
            <pc:sldMk cId="2977954846" sldId="300"/>
            <ac:spMk id="15" creationId="{C0BF1F3E-997E-7497-BCD9-A31073637142}"/>
          </ac:spMkLst>
        </pc:spChg>
      </pc:sldChg>
      <pc:sldChg chg="add">
        <pc:chgData name="Virginie Eve Lvovschi" userId="20c29568df2b677b" providerId="LiveId" clId="{13563FCE-88A8-4EDC-85CB-688290E01D22}" dt="2025-09-24T14:37:54.223" v="386"/>
        <pc:sldMkLst>
          <pc:docMk/>
          <pc:sldMk cId="1147167572" sldId="301"/>
        </pc:sldMkLst>
      </pc:sldChg>
      <pc:sldChg chg="add del ord">
        <pc:chgData name="Virginie Eve Lvovschi" userId="20c29568df2b677b" providerId="LiveId" clId="{13563FCE-88A8-4EDC-85CB-688290E01D22}" dt="2025-09-24T14:37:33.866" v="385" actId="2696"/>
        <pc:sldMkLst>
          <pc:docMk/>
          <pc:sldMk cId="1222332865" sldId="301"/>
        </pc:sldMkLst>
      </pc:sldChg>
      <pc:sldChg chg="del">
        <pc:chgData name="Virginie Eve Lvovschi" userId="20c29568df2b677b" providerId="LiveId" clId="{13563FCE-88A8-4EDC-85CB-688290E01D22}" dt="2025-09-24T08:09:50.827" v="37" actId="2696"/>
        <pc:sldMkLst>
          <pc:docMk/>
          <pc:sldMk cId="3243278987" sldId="301"/>
        </pc:sldMkLst>
      </pc:sldChg>
      <pc:sldChg chg="modSp add mod ord">
        <pc:chgData name="Virginie Eve Lvovschi" userId="20c29568df2b677b" providerId="LiveId" clId="{13563FCE-88A8-4EDC-85CB-688290E01D22}" dt="2025-09-24T14:41:06.319" v="420" actId="20577"/>
        <pc:sldMkLst>
          <pc:docMk/>
          <pc:sldMk cId="601180554" sldId="302"/>
        </pc:sldMkLst>
        <pc:spChg chg="mod">
          <ac:chgData name="Virginie Eve Lvovschi" userId="20c29568df2b677b" providerId="LiveId" clId="{13563FCE-88A8-4EDC-85CB-688290E01D22}" dt="2025-09-24T14:33:43.244" v="363" actId="20577"/>
          <ac:spMkLst>
            <pc:docMk/>
            <pc:sldMk cId="601180554" sldId="302"/>
            <ac:spMk id="2" creationId="{D479BC32-E792-6312-03CE-646FF1187FA7}"/>
          </ac:spMkLst>
        </pc:spChg>
        <pc:spChg chg="mod">
          <ac:chgData name="Virginie Eve Lvovschi" userId="20c29568df2b677b" providerId="LiveId" clId="{13563FCE-88A8-4EDC-85CB-688290E01D22}" dt="2025-09-24T14:41:06.319" v="420" actId="20577"/>
          <ac:spMkLst>
            <pc:docMk/>
            <pc:sldMk cId="601180554" sldId="302"/>
            <ac:spMk id="4" creationId="{B328E9F1-3AB0-58DA-95BF-947C685590E1}"/>
          </ac:spMkLst>
        </pc:spChg>
      </pc:sldChg>
      <pc:sldChg chg="del">
        <pc:chgData name="Virginie Eve Lvovschi" userId="20c29568df2b677b" providerId="LiveId" clId="{13563FCE-88A8-4EDC-85CB-688290E01D22}" dt="2025-09-24T08:03:04.162" v="7" actId="2696"/>
        <pc:sldMkLst>
          <pc:docMk/>
          <pc:sldMk cId="1403883474" sldId="302"/>
        </pc:sldMkLst>
      </pc:sldChg>
      <pc:sldChg chg="del">
        <pc:chgData name="Virginie Eve Lvovschi" userId="20c29568df2b677b" providerId="LiveId" clId="{13563FCE-88A8-4EDC-85CB-688290E01D22}" dt="2025-09-24T08:03:04.162" v="7" actId="2696"/>
        <pc:sldMkLst>
          <pc:docMk/>
          <pc:sldMk cId="575096409" sldId="303"/>
        </pc:sldMkLst>
      </pc:sldChg>
      <pc:sldChg chg="add ord">
        <pc:chgData name="Virginie Eve Lvovschi" userId="20c29568df2b677b" providerId="LiveId" clId="{13563FCE-88A8-4EDC-85CB-688290E01D22}" dt="2025-09-24T14:41:13.354" v="422"/>
        <pc:sldMkLst>
          <pc:docMk/>
          <pc:sldMk cId="2660523951" sldId="303"/>
        </pc:sldMkLst>
      </pc:sldChg>
      <pc:sldChg chg="ord">
        <pc:chgData name="Virginie Eve Lvovschi" userId="20c29568df2b677b" providerId="LiveId" clId="{13563FCE-88A8-4EDC-85CB-688290E01D22}" dt="2025-09-25T06:10:48.074" v="558"/>
        <pc:sldMkLst>
          <pc:docMk/>
          <pc:sldMk cId="2701164346" sldId="305"/>
        </pc:sldMkLst>
      </pc:sldChg>
      <pc:sldChg chg="modSp add">
        <pc:chgData name="Virginie Eve Lvovschi" userId="20c29568df2b677b" providerId="LiveId" clId="{13563FCE-88A8-4EDC-85CB-688290E01D22}" dt="2025-09-24T14:42:34.462" v="424" actId="113"/>
        <pc:sldMkLst>
          <pc:docMk/>
          <pc:sldMk cId="0" sldId="306"/>
        </pc:sldMkLst>
        <pc:spChg chg="mod">
          <ac:chgData name="Virginie Eve Lvovschi" userId="20c29568df2b677b" providerId="LiveId" clId="{13563FCE-88A8-4EDC-85CB-688290E01D22}" dt="2025-09-24T14:42:34.462" v="424" actId="113"/>
          <ac:spMkLst>
            <pc:docMk/>
            <pc:sldMk cId="0" sldId="306"/>
            <ac:spMk id="1408" creationId="{00000000-0000-0000-0000-000000000000}"/>
          </ac:spMkLst>
        </pc:spChg>
      </pc:sldChg>
      <pc:sldChg chg="ord">
        <pc:chgData name="Virginie Eve Lvovschi" userId="20c29568df2b677b" providerId="LiveId" clId="{13563FCE-88A8-4EDC-85CB-688290E01D22}" dt="2025-09-24T14:43:05.593" v="426"/>
        <pc:sldMkLst>
          <pc:docMk/>
          <pc:sldMk cId="3094604490" sldId="312"/>
        </pc:sldMkLst>
      </pc:sldChg>
      <pc:sldChg chg="add">
        <pc:chgData name="Virginie Eve Lvovschi" userId="20c29568df2b677b" providerId="LiveId" clId="{13563FCE-88A8-4EDC-85CB-688290E01D22}" dt="2025-09-24T08:13:29.786" v="43"/>
        <pc:sldMkLst>
          <pc:docMk/>
          <pc:sldMk cId="1443950812" sldId="313"/>
        </pc:sldMkLst>
      </pc:sldChg>
      <pc:sldChg chg="add">
        <pc:chgData name="Virginie Eve Lvovschi" userId="20c29568df2b677b" providerId="LiveId" clId="{13563FCE-88A8-4EDC-85CB-688290E01D22}" dt="2025-09-24T08:14:23.209" v="44"/>
        <pc:sldMkLst>
          <pc:docMk/>
          <pc:sldMk cId="471386814" sldId="314"/>
        </pc:sldMkLst>
      </pc:sldChg>
      <pc:sldChg chg="addSp delSp modSp add del mod ord">
        <pc:chgData name="Virginie Eve Lvovschi" userId="20c29568df2b677b" providerId="LiveId" clId="{13563FCE-88A8-4EDC-85CB-688290E01D22}" dt="2025-09-24T14:03:06.583" v="223" actId="20577"/>
        <pc:sldMkLst>
          <pc:docMk/>
          <pc:sldMk cId="1764570169" sldId="315"/>
        </pc:sldMkLst>
        <pc:spChg chg="del">
          <ac:chgData name="Virginie Eve Lvovschi" userId="20c29568df2b677b" providerId="LiveId" clId="{13563FCE-88A8-4EDC-85CB-688290E01D22}" dt="2025-09-24T14:01:49.072" v="208" actId="478"/>
          <ac:spMkLst>
            <pc:docMk/>
            <pc:sldMk cId="1764570169" sldId="315"/>
            <ac:spMk id="2" creationId="{00000000-0000-0000-0000-000000000000}"/>
          </ac:spMkLst>
        </pc:spChg>
        <pc:spChg chg="add del">
          <ac:chgData name="Virginie Eve Lvovschi" userId="20c29568df2b677b" providerId="LiveId" clId="{13563FCE-88A8-4EDC-85CB-688290E01D22}" dt="2025-09-24T14:01:47.256" v="207" actId="21"/>
          <ac:spMkLst>
            <pc:docMk/>
            <pc:sldMk cId="1764570169" sldId="315"/>
            <ac:spMk id="3" creationId="{00000000-0000-0000-0000-000000000000}"/>
          </ac:spMkLst>
        </pc:spChg>
        <pc:spChg chg="mod">
          <ac:chgData name="Virginie Eve Lvovschi" userId="20c29568df2b677b" providerId="LiveId" clId="{13563FCE-88A8-4EDC-85CB-688290E01D22}" dt="2025-09-24T14:03:06.583" v="223" actId="20577"/>
          <ac:spMkLst>
            <pc:docMk/>
            <pc:sldMk cId="1764570169" sldId="315"/>
            <ac:spMk id="5" creationId="{00000000-0000-0000-0000-000000000000}"/>
          </ac:spMkLst>
        </pc:spChg>
        <pc:spChg chg="mod">
          <ac:chgData name="Virginie Eve Lvovschi" userId="20c29568df2b677b" providerId="LiveId" clId="{13563FCE-88A8-4EDC-85CB-688290E01D22}" dt="2025-09-24T14:02:18.978" v="214" actId="1076"/>
          <ac:spMkLst>
            <pc:docMk/>
            <pc:sldMk cId="1764570169" sldId="315"/>
            <ac:spMk id="6" creationId="{00000000-0000-0000-0000-000000000000}"/>
          </ac:spMkLst>
        </pc:spChg>
        <pc:picChg chg="mod">
          <ac:chgData name="Virginie Eve Lvovschi" userId="20c29568df2b677b" providerId="LiveId" clId="{13563FCE-88A8-4EDC-85CB-688290E01D22}" dt="2025-09-24T14:02:43.177" v="218" actId="1076"/>
          <ac:picMkLst>
            <pc:docMk/>
            <pc:sldMk cId="1764570169" sldId="315"/>
            <ac:picMk id="4" creationId="{00000000-0000-0000-0000-000000000000}"/>
          </ac:picMkLst>
        </pc:picChg>
      </pc:sldChg>
      <pc:sldChg chg="add del">
        <pc:chgData name="Virginie Eve Lvovschi" userId="20c29568df2b677b" providerId="LiveId" clId="{13563FCE-88A8-4EDC-85CB-688290E01D22}" dt="2025-09-24T08:15:46.911" v="46"/>
        <pc:sldMkLst>
          <pc:docMk/>
          <pc:sldMk cId="3356514662" sldId="315"/>
        </pc:sldMkLst>
      </pc:sldChg>
      <pc:sldChg chg="addSp delSp modSp add mod ord modAnim">
        <pc:chgData name="Virginie Eve Lvovschi" userId="20c29568df2b677b" providerId="LiveId" clId="{13563FCE-88A8-4EDC-85CB-688290E01D22}" dt="2025-09-24T08:27:52.062" v="126"/>
        <pc:sldMkLst>
          <pc:docMk/>
          <pc:sldMk cId="3780438208" sldId="316"/>
        </pc:sldMkLst>
        <pc:spChg chg="add mod">
          <ac:chgData name="Virginie Eve Lvovschi" userId="20c29568df2b677b" providerId="LiveId" clId="{13563FCE-88A8-4EDC-85CB-688290E01D22}" dt="2025-09-24T08:27:33.162" v="123" actId="1076"/>
          <ac:spMkLst>
            <pc:docMk/>
            <pc:sldMk cId="3780438208" sldId="316"/>
            <ac:spMk id="6" creationId="{1A74FFFB-E6B2-13EC-2830-389CE513BB63}"/>
          </ac:spMkLst>
        </pc:spChg>
        <pc:spChg chg="add mod">
          <ac:chgData name="Virginie Eve Lvovschi" userId="20c29568df2b677b" providerId="LiveId" clId="{13563FCE-88A8-4EDC-85CB-688290E01D22}" dt="2025-09-24T08:27:50.392" v="125" actId="1076"/>
          <ac:spMkLst>
            <pc:docMk/>
            <pc:sldMk cId="3780438208" sldId="316"/>
            <ac:spMk id="7" creationId="{0427ACD7-E3C3-43AF-3FC1-43CA2B1AAF8E}"/>
          </ac:spMkLst>
        </pc:spChg>
        <pc:spChg chg="add mod">
          <ac:chgData name="Virginie Eve Lvovschi" userId="20c29568df2b677b" providerId="LiveId" clId="{13563FCE-88A8-4EDC-85CB-688290E01D22}" dt="2025-09-24T08:27:50.392" v="125" actId="1076"/>
          <ac:spMkLst>
            <pc:docMk/>
            <pc:sldMk cId="3780438208" sldId="316"/>
            <ac:spMk id="8" creationId="{81435644-7C12-AF45-DB96-98895F68EEA0}"/>
          </ac:spMkLst>
        </pc:spChg>
        <pc:picChg chg="mod">
          <ac:chgData name="Virginie Eve Lvovschi" userId="20c29568df2b677b" providerId="LiveId" clId="{13563FCE-88A8-4EDC-85CB-688290E01D22}" dt="2025-09-24T08:26:21.088" v="115" actId="14100"/>
          <ac:picMkLst>
            <pc:docMk/>
            <pc:sldMk cId="3780438208" sldId="316"/>
            <ac:picMk id="2" creationId="{00000000-0000-0000-0000-000000000000}"/>
          </ac:picMkLst>
        </pc:picChg>
        <pc:picChg chg="del">
          <ac:chgData name="Virginie Eve Lvovschi" userId="20c29568df2b677b" providerId="LiveId" clId="{13563FCE-88A8-4EDC-85CB-688290E01D22}" dt="2025-09-24T08:24:32.567" v="101" actId="21"/>
          <ac:picMkLst>
            <pc:docMk/>
            <pc:sldMk cId="3780438208" sldId="316"/>
            <ac:picMk id="3" creationId="{00000000-0000-0000-0000-000000000000}"/>
          </ac:picMkLst>
        </pc:picChg>
        <pc:picChg chg="mod">
          <ac:chgData name="Virginie Eve Lvovschi" userId="20c29568df2b677b" providerId="LiveId" clId="{13563FCE-88A8-4EDC-85CB-688290E01D22}" dt="2025-09-24T08:26:27.448" v="117" actId="14100"/>
          <ac:picMkLst>
            <pc:docMk/>
            <pc:sldMk cId="3780438208" sldId="316"/>
            <ac:picMk id="5" creationId="{00000000-0000-0000-0000-000000000000}"/>
          </ac:picMkLst>
        </pc:picChg>
      </pc:sldChg>
      <pc:sldChg chg="addSp delSp modSp add del mod">
        <pc:chgData name="Virginie Eve Lvovschi" userId="20c29568df2b677b" providerId="LiveId" clId="{13563FCE-88A8-4EDC-85CB-688290E01D22}" dt="2025-09-24T14:55:32.824" v="504" actId="47"/>
        <pc:sldMkLst>
          <pc:docMk/>
          <pc:sldMk cId="1035859419" sldId="317"/>
        </pc:sldMkLst>
        <pc:spChg chg="add mod">
          <ac:chgData name="Virginie Eve Lvovschi" userId="20c29568df2b677b" providerId="LiveId" clId="{13563FCE-88A8-4EDC-85CB-688290E01D22}" dt="2025-09-24T08:18:04.455" v="56" actId="1076"/>
          <ac:spMkLst>
            <pc:docMk/>
            <pc:sldMk cId="1035859419" sldId="317"/>
            <ac:spMk id="3" creationId="{163CF92C-29A8-8553-DF1D-C55182747303}"/>
          </ac:spMkLst>
        </pc:spChg>
        <pc:spChg chg="add mod">
          <ac:chgData name="Virginie Eve Lvovschi" userId="20c29568df2b677b" providerId="LiveId" clId="{13563FCE-88A8-4EDC-85CB-688290E01D22}" dt="2025-09-24T08:19:32.108" v="80" actId="1076"/>
          <ac:spMkLst>
            <pc:docMk/>
            <pc:sldMk cId="1035859419" sldId="317"/>
            <ac:spMk id="11" creationId="{8D308CC7-2B75-4C9F-7809-78F1DA0D6017}"/>
          </ac:spMkLst>
        </pc:spChg>
        <pc:spChg chg="del">
          <ac:chgData name="Virginie Eve Lvovschi" userId="20c29568df2b677b" providerId="LiveId" clId="{13563FCE-88A8-4EDC-85CB-688290E01D22}" dt="2025-09-24T08:18:07.218" v="57" actId="478"/>
          <ac:spMkLst>
            <pc:docMk/>
            <pc:sldMk cId="1035859419" sldId="317"/>
            <ac:spMk id="51207" creationId="{00000000-0000-0000-0000-000000000000}"/>
          </ac:spMkLst>
        </pc:spChg>
        <pc:spChg chg="mod">
          <ac:chgData name="Virginie Eve Lvovschi" userId="20c29568df2b677b" providerId="LiveId" clId="{13563FCE-88A8-4EDC-85CB-688290E01D22}" dt="2025-09-24T08:19:28.268" v="79" actId="1076"/>
          <ac:spMkLst>
            <pc:docMk/>
            <pc:sldMk cId="1035859419" sldId="317"/>
            <ac:spMk id="51210" creationId="{00000000-0000-0000-0000-000000000000}"/>
          </ac:spMkLst>
        </pc:spChg>
      </pc:sldChg>
      <pc:sldChg chg="addSp delSp modSp add mod ord modNotes">
        <pc:chgData name="Virginie Eve Lvovschi" userId="20c29568df2b677b" providerId="LiveId" clId="{13563FCE-88A8-4EDC-85CB-688290E01D22}" dt="2025-09-25T06:03:54.698" v="533" actId="1076"/>
        <pc:sldMkLst>
          <pc:docMk/>
          <pc:sldMk cId="2212104766" sldId="318"/>
        </pc:sldMkLst>
        <pc:spChg chg="add del mod">
          <ac:chgData name="Virginie Eve Lvovschi" userId="20c29568df2b677b" providerId="LiveId" clId="{13563FCE-88A8-4EDC-85CB-688290E01D22}" dt="2025-09-25T06:02:29.919" v="511" actId="478"/>
          <ac:spMkLst>
            <pc:docMk/>
            <pc:sldMk cId="2212104766" sldId="318"/>
            <ac:spMk id="2" creationId="{78A70569-C311-DF9E-1103-135D54360E2D}"/>
          </ac:spMkLst>
        </pc:spChg>
        <pc:spChg chg="add mod">
          <ac:chgData name="Virginie Eve Lvovschi" userId="20c29568df2b677b" providerId="LiveId" clId="{13563FCE-88A8-4EDC-85CB-688290E01D22}" dt="2025-09-25T06:03:33.672" v="532" actId="1076"/>
          <ac:spMkLst>
            <pc:docMk/>
            <pc:sldMk cId="2212104766" sldId="318"/>
            <ac:spMk id="3" creationId="{FD901D2C-1302-827B-49A0-29B6F5858C0B}"/>
          </ac:spMkLst>
        </pc:spChg>
        <pc:spChg chg="mod">
          <ac:chgData name="Virginie Eve Lvovschi" userId="20c29568df2b677b" providerId="LiveId" clId="{13563FCE-88A8-4EDC-85CB-688290E01D22}" dt="2025-09-25T06:03:54.698" v="533" actId="1076"/>
          <ac:spMkLst>
            <pc:docMk/>
            <pc:sldMk cId="2212104766" sldId="318"/>
            <ac:spMk id="51" creationId="{00000000-0000-0000-0000-000000000000}"/>
          </ac:spMkLst>
        </pc:spChg>
        <pc:spChg chg="mod">
          <ac:chgData name="Virginie Eve Lvovschi" userId="20c29568df2b677b" providerId="LiveId" clId="{13563FCE-88A8-4EDC-85CB-688290E01D22}" dt="2025-09-25T06:03:54.698" v="533" actId="1076"/>
          <ac:spMkLst>
            <pc:docMk/>
            <pc:sldMk cId="2212104766" sldId="318"/>
            <ac:spMk id="52" creationId="{00000000-0000-0000-0000-000000000000}"/>
          </ac:spMkLst>
        </pc:spChg>
        <pc:spChg chg="mod">
          <ac:chgData name="Virginie Eve Lvovschi" userId="20c29568df2b677b" providerId="LiveId" clId="{13563FCE-88A8-4EDC-85CB-688290E01D22}" dt="2025-09-25T06:03:54.698" v="533" actId="1076"/>
          <ac:spMkLst>
            <pc:docMk/>
            <pc:sldMk cId="2212104766" sldId="318"/>
            <ac:spMk id="54" creationId="{00000000-0000-0000-0000-000000000000}"/>
          </ac:spMkLst>
        </pc:spChg>
        <pc:spChg chg="mod">
          <ac:chgData name="Virginie Eve Lvovschi" userId="20c29568df2b677b" providerId="LiveId" clId="{13563FCE-88A8-4EDC-85CB-688290E01D22}" dt="2025-09-25T06:03:54.698" v="533" actId="1076"/>
          <ac:spMkLst>
            <pc:docMk/>
            <pc:sldMk cId="2212104766" sldId="318"/>
            <ac:spMk id="55" creationId="{00000000-0000-0000-0000-000000000000}"/>
          </ac:spMkLst>
        </pc:spChg>
        <pc:spChg chg="mod">
          <ac:chgData name="Virginie Eve Lvovschi" userId="20c29568df2b677b" providerId="LiveId" clId="{13563FCE-88A8-4EDC-85CB-688290E01D22}" dt="2025-09-25T06:02:39.506" v="528" actId="20577"/>
          <ac:spMkLst>
            <pc:docMk/>
            <pc:sldMk cId="2212104766" sldId="318"/>
            <ac:spMk id="56" creationId="{00000000-0000-0000-0000-000000000000}"/>
          </ac:spMkLst>
        </pc:spChg>
        <pc:spChg chg="mod">
          <ac:chgData name="Virginie Eve Lvovschi" userId="20c29568df2b677b" providerId="LiveId" clId="{13563FCE-88A8-4EDC-85CB-688290E01D22}" dt="2025-09-25T06:02:04.525" v="506"/>
          <ac:spMkLst>
            <pc:docMk/>
            <pc:sldMk cId="2212104766" sldId="318"/>
            <ac:spMk id="61" creationId="{00000000-0000-0000-0000-000000000000}"/>
          </ac:spMkLst>
        </pc:spChg>
        <pc:grpChg chg="mod">
          <ac:chgData name="Virginie Eve Lvovschi" userId="20c29568df2b677b" providerId="LiveId" clId="{13563FCE-88A8-4EDC-85CB-688290E01D22}" dt="2025-09-25T06:03:54.698" v="533" actId="1076"/>
          <ac:grpSpMkLst>
            <pc:docMk/>
            <pc:sldMk cId="2212104766" sldId="318"/>
            <ac:grpSpMk id="50" creationId="{00000000-0000-0000-0000-000000000000}"/>
          </ac:grpSpMkLst>
        </pc:grpChg>
      </pc:sldChg>
      <pc:sldChg chg="addSp delSp modSp add mod ord">
        <pc:chgData name="Virginie Eve Lvovschi" userId="20c29568df2b677b" providerId="LiveId" clId="{13563FCE-88A8-4EDC-85CB-688290E01D22}" dt="2025-09-24T14:52:05.931" v="469" actId="1076"/>
        <pc:sldMkLst>
          <pc:docMk/>
          <pc:sldMk cId="1649986138" sldId="319"/>
        </pc:sldMkLst>
        <pc:spChg chg="del">
          <ac:chgData name="Virginie Eve Lvovschi" userId="20c29568df2b677b" providerId="LiveId" clId="{13563FCE-88A8-4EDC-85CB-688290E01D22}" dt="2025-09-24T08:29:22.148" v="134" actId="478"/>
          <ac:spMkLst>
            <pc:docMk/>
            <pc:sldMk cId="1649986138" sldId="319"/>
            <ac:spMk id="6" creationId="{00000000-0000-0000-0000-000000000000}"/>
          </ac:spMkLst>
        </pc:spChg>
        <pc:spChg chg="mod">
          <ac:chgData name="Virginie Eve Lvovschi" userId="20c29568df2b677b" providerId="LiveId" clId="{13563FCE-88A8-4EDC-85CB-688290E01D22}" dt="2025-09-24T14:52:02.364" v="468" actId="1076"/>
          <ac:spMkLst>
            <pc:docMk/>
            <pc:sldMk cId="1649986138" sldId="319"/>
            <ac:spMk id="10" creationId="{00000000-0000-0000-0000-000000000000}"/>
          </ac:spMkLst>
        </pc:spChg>
        <pc:picChg chg="del mod">
          <ac:chgData name="Virginie Eve Lvovschi" userId="20c29568df2b677b" providerId="LiveId" clId="{13563FCE-88A8-4EDC-85CB-688290E01D22}" dt="2025-09-24T14:49:05.746" v="451" actId="478"/>
          <ac:picMkLst>
            <pc:docMk/>
            <pc:sldMk cId="1649986138" sldId="319"/>
            <ac:picMk id="2" creationId="{00000000-0000-0000-0000-000000000000}"/>
          </ac:picMkLst>
        </pc:picChg>
        <pc:picChg chg="add mod">
          <ac:chgData name="Virginie Eve Lvovschi" userId="20c29568df2b677b" providerId="LiveId" clId="{13563FCE-88A8-4EDC-85CB-688290E01D22}" dt="2025-09-24T14:51:36.240" v="460" actId="1076"/>
          <ac:picMkLst>
            <pc:docMk/>
            <pc:sldMk cId="1649986138" sldId="319"/>
            <ac:picMk id="3" creationId="{3CE0CAB1-2D40-6602-94ED-4A3425CCB3B8}"/>
          </ac:picMkLst>
        </pc:picChg>
        <pc:picChg chg="del">
          <ac:chgData name="Virginie Eve Lvovschi" userId="20c29568df2b677b" providerId="LiveId" clId="{13563FCE-88A8-4EDC-85CB-688290E01D22}" dt="2025-09-24T08:29:15.813" v="132" actId="478"/>
          <ac:picMkLst>
            <pc:docMk/>
            <pc:sldMk cId="1649986138" sldId="319"/>
            <ac:picMk id="4" creationId="{00000000-0000-0000-0000-000000000000}"/>
          </ac:picMkLst>
        </pc:picChg>
        <pc:picChg chg="add mod">
          <ac:chgData name="Virginie Eve Lvovschi" userId="20c29568df2b677b" providerId="LiveId" clId="{13563FCE-88A8-4EDC-85CB-688290E01D22}" dt="2025-09-24T14:52:05.931" v="469" actId="1076"/>
          <ac:picMkLst>
            <pc:docMk/>
            <pc:sldMk cId="1649986138" sldId="319"/>
            <ac:picMk id="4" creationId="{2B0D7C8C-EFC5-4C91-F074-D17BEAC898E5}"/>
          </ac:picMkLst>
        </pc:picChg>
        <pc:picChg chg="mod">
          <ac:chgData name="Virginie Eve Lvovschi" userId="20c29568df2b677b" providerId="LiveId" clId="{13563FCE-88A8-4EDC-85CB-688290E01D22}" dt="2025-09-24T14:51:49.158" v="465" actId="1076"/>
          <ac:picMkLst>
            <pc:docMk/>
            <pc:sldMk cId="1649986138" sldId="319"/>
            <ac:picMk id="9" creationId="{00000000-0000-0000-0000-000000000000}"/>
          </ac:picMkLst>
        </pc:picChg>
        <pc:picChg chg="del">
          <ac:chgData name="Virginie Eve Lvovschi" userId="20c29568df2b677b" providerId="LiveId" clId="{13563FCE-88A8-4EDC-85CB-688290E01D22}" dt="2025-09-24T08:29:18.806" v="133" actId="478"/>
          <ac:picMkLst>
            <pc:docMk/>
            <pc:sldMk cId="1649986138" sldId="319"/>
            <ac:picMk id="1026" creationId="{00000000-0000-0000-0000-000000000000}"/>
          </ac:picMkLst>
        </pc:picChg>
      </pc:sldChg>
      <pc:sldChg chg="add ord">
        <pc:chgData name="Virginie Eve Lvovschi" userId="20c29568df2b677b" providerId="LiveId" clId="{13563FCE-88A8-4EDC-85CB-688290E01D22}" dt="2025-09-24T08:28:26.748" v="128"/>
        <pc:sldMkLst>
          <pc:docMk/>
          <pc:sldMk cId="744566036" sldId="320"/>
        </pc:sldMkLst>
      </pc:sldChg>
      <pc:sldChg chg="addSp delSp modSp add del mod ord">
        <pc:chgData name="Virginie Eve Lvovschi" userId="20c29568df2b677b" providerId="LiveId" clId="{13563FCE-88A8-4EDC-85CB-688290E01D22}" dt="2025-09-24T14:20:16.668" v="298" actId="47"/>
        <pc:sldMkLst>
          <pc:docMk/>
          <pc:sldMk cId="2707092168" sldId="321"/>
        </pc:sldMkLst>
        <pc:spChg chg="mod">
          <ac:chgData name="Virginie Eve Lvovschi" userId="20c29568df2b677b" providerId="LiveId" clId="{13563FCE-88A8-4EDC-85CB-688290E01D22}" dt="2025-09-24T08:22:15.141" v="92" actId="1076"/>
          <ac:spMkLst>
            <pc:docMk/>
            <pc:sldMk cId="2707092168" sldId="321"/>
            <ac:spMk id="3" creationId="{00000000-0000-0000-0000-000000000000}"/>
          </ac:spMkLst>
        </pc:spChg>
        <pc:spChg chg="add mod">
          <ac:chgData name="Virginie Eve Lvovschi" userId="20c29568df2b677b" providerId="LiveId" clId="{13563FCE-88A8-4EDC-85CB-688290E01D22}" dt="2025-09-24T14:19:08.052" v="290" actId="255"/>
          <ac:spMkLst>
            <pc:docMk/>
            <pc:sldMk cId="2707092168" sldId="321"/>
            <ac:spMk id="7" creationId="{277F9D67-CB97-0494-E235-D9117C496B09}"/>
          </ac:spMkLst>
        </pc:spChg>
        <pc:grpChg chg="del mod">
          <ac:chgData name="Virginie Eve Lvovschi" userId="20c29568df2b677b" providerId="LiveId" clId="{13563FCE-88A8-4EDC-85CB-688290E01D22}" dt="2025-09-24T14:16:39.731" v="271" actId="478"/>
          <ac:grpSpMkLst>
            <pc:docMk/>
            <pc:sldMk cId="2707092168" sldId="321"/>
            <ac:grpSpMk id="4" creationId="{00000000-0000-0000-0000-000000000000}"/>
          </ac:grpSpMkLst>
        </pc:grpChg>
        <pc:picChg chg="mod">
          <ac:chgData name="Virginie Eve Lvovschi" userId="20c29568df2b677b" providerId="LiveId" clId="{13563FCE-88A8-4EDC-85CB-688290E01D22}" dt="2025-09-24T08:22:05.580" v="89" actId="1440"/>
          <ac:picMkLst>
            <pc:docMk/>
            <pc:sldMk cId="2707092168" sldId="321"/>
            <ac:picMk id="2" creationId="{00000000-0000-0000-0000-000000000000}"/>
          </ac:picMkLst>
        </pc:picChg>
        <pc:picChg chg="mod">
          <ac:chgData name="Virginie Eve Lvovschi" userId="20c29568df2b677b" providerId="LiveId" clId="{13563FCE-88A8-4EDC-85CB-688290E01D22}" dt="2025-09-24T14:18:53.246" v="286" actId="1076"/>
          <ac:picMkLst>
            <pc:docMk/>
            <pc:sldMk cId="2707092168" sldId="321"/>
            <ac:picMk id="5" creationId="{00000000-0000-0000-0000-000000000000}"/>
          </ac:picMkLst>
        </pc:picChg>
        <pc:picChg chg="add mod">
          <ac:chgData name="Virginie Eve Lvovschi" userId="20c29568df2b677b" providerId="LiveId" clId="{13563FCE-88A8-4EDC-85CB-688290E01D22}" dt="2025-09-24T14:18:56.731" v="287" actId="1076"/>
          <ac:picMkLst>
            <pc:docMk/>
            <pc:sldMk cId="2707092168" sldId="321"/>
            <ac:picMk id="6" creationId="{5B7CD420-120A-C78F-3532-1ED8E1F20E33}"/>
          </ac:picMkLst>
        </pc:picChg>
        <pc:picChg chg="add mod">
          <ac:chgData name="Virginie Eve Lvovschi" userId="20c29568df2b677b" providerId="LiveId" clId="{13563FCE-88A8-4EDC-85CB-688290E01D22}" dt="2025-09-24T14:17:03.071" v="275" actId="1076"/>
          <ac:picMkLst>
            <pc:docMk/>
            <pc:sldMk cId="2707092168" sldId="321"/>
            <ac:picMk id="1026" creationId="{CFDD66C5-E0C4-F98C-3949-F6E909F8F72E}"/>
          </ac:picMkLst>
        </pc:picChg>
      </pc:sldChg>
      <pc:sldChg chg="addSp delSp modSp add del mod ord">
        <pc:chgData name="Virginie Eve Lvovschi" userId="20c29568df2b677b" providerId="LiveId" clId="{13563FCE-88A8-4EDC-85CB-688290E01D22}" dt="2025-09-25T06:12:11.873" v="559" actId="2696"/>
        <pc:sldMkLst>
          <pc:docMk/>
          <pc:sldMk cId="1300257694" sldId="322"/>
        </pc:sldMkLst>
        <pc:picChg chg="del">
          <ac:chgData name="Virginie Eve Lvovschi" userId="20c29568df2b677b" providerId="LiveId" clId="{13563FCE-88A8-4EDC-85CB-688290E01D22}" dt="2025-09-24T08:23:29.502" v="97" actId="478"/>
          <ac:picMkLst>
            <pc:docMk/>
            <pc:sldMk cId="1300257694" sldId="322"/>
            <ac:picMk id="3" creationId="{00000000-0000-0000-0000-000000000000}"/>
          </ac:picMkLst>
        </pc:picChg>
        <pc:picChg chg="add mod">
          <ac:chgData name="Virginie Eve Lvovschi" userId="20c29568df2b677b" providerId="LiveId" clId="{13563FCE-88A8-4EDC-85CB-688290E01D22}" dt="2025-09-24T08:23:32.407" v="98" actId="1076"/>
          <ac:picMkLst>
            <pc:docMk/>
            <pc:sldMk cId="1300257694" sldId="322"/>
            <ac:picMk id="5" creationId="{E873B800-D2AB-B0EC-3E04-E1FEA9FA04A3}"/>
          </ac:picMkLst>
        </pc:picChg>
      </pc:sldChg>
      <pc:sldChg chg="add">
        <pc:chgData name="Virginie Eve Lvovschi" userId="20c29568df2b677b" providerId="LiveId" clId="{13563FCE-88A8-4EDC-85CB-688290E01D22}" dt="2025-09-25T06:13:14.352" v="560"/>
        <pc:sldMkLst>
          <pc:docMk/>
          <pc:sldMk cId="3285995645" sldId="322"/>
        </pc:sldMkLst>
      </pc:sldChg>
      <pc:sldChg chg="addSp modSp add mod modAnim">
        <pc:chgData name="Virginie Eve Lvovschi" userId="20c29568df2b677b" providerId="LiveId" clId="{13563FCE-88A8-4EDC-85CB-688290E01D22}" dt="2025-09-25T06:05:52.282" v="548" actId="14100"/>
        <pc:sldMkLst>
          <pc:docMk/>
          <pc:sldMk cId="732663147" sldId="323"/>
        </pc:sldMkLst>
        <pc:spChg chg="add mod">
          <ac:chgData name="Virginie Eve Lvovschi" userId="20c29568df2b677b" providerId="LiveId" clId="{13563FCE-88A8-4EDC-85CB-688290E01D22}" dt="2025-09-25T06:05:24.513" v="543" actId="6549"/>
          <ac:spMkLst>
            <pc:docMk/>
            <pc:sldMk cId="732663147" sldId="323"/>
            <ac:spMk id="5" creationId="{D8C5F593-7961-8C22-86F5-F1A8E807CCEA}"/>
          </ac:spMkLst>
        </pc:spChg>
        <pc:spChg chg="add mod">
          <ac:chgData name="Virginie Eve Lvovschi" userId="20c29568df2b677b" providerId="LiveId" clId="{13563FCE-88A8-4EDC-85CB-688290E01D22}" dt="2025-09-25T06:05:52.282" v="548" actId="14100"/>
          <ac:spMkLst>
            <pc:docMk/>
            <pc:sldMk cId="732663147" sldId="323"/>
            <ac:spMk id="7" creationId="{6BBC4750-91DB-15FF-2E6F-955369B7C8A8}"/>
          </ac:spMkLst>
        </pc:spChg>
        <pc:picChg chg="mod">
          <ac:chgData name="Virginie Eve Lvovschi" userId="20c29568df2b677b" providerId="LiveId" clId="{13563FCE-88A8-4EDC-85CB-688290E01D22}" dt="2025-09-24T08:24:28.385" v="100" actId="1076"/>
          <ac:picMkLst>
            <pc:docMk/>
            <pc:sldMk cId="732663147" sldId="323"/>
            <ac:picMk id="2" creationId="{00000000-0000-0000-0000-000000000000}"/>
          </ac:picMkLst>
        </pc:picChg>
        <pc:picChg chg="add mod">
          <ac:chgData name="Virginie Eve Lvovschi" userId="20c29568df2b677b" providerId="LiveId" clId="{13563FCE-88A8-4EDC-85CB-688290E01D22}" dt="2025-09-24T08:25:25.600" v="105" actId="14861"/>
          <ac:picMkLst>
            <pc:docMk/>
            <pc:sldMk cId="732663147" sldId="323"/>
            <ac:picMk id="4" creationId="{EF9610E8-C2BA-C7F7-2DE1-EE00D182206E}"/>
          </ac:picMkLst>
        </pc:picChg>
      </pc:sldChg>
      <pc:sldChg chg="addSp delSp modSp add del mod delAnim modAnim">
        <pc:chgData name="Virginie Eve Lvovschi" userId="20c29568df2b677b" providerId="LiveId" clId="{13563FCE-88A8-4EDC-85CB-688290E01D22}" dt="2025-09-24T14:22:27.008" v="308" actId="47"/>
        <pc:sldMkLst>
          <pc:docMk/>
          <pc:sldMk cId="760140312" sldId="324"/>
        </pc:sldMkLst>
        <pc:spChg chg="add del mod">
          <ac:chgData name="Virginie Eve Lvovschi" userId="20c29568df2b677b" providerId="LiveId" clId="{13563FCE-88A8-4EDC-85CB-688290E01D22}" dt="2025-09-24T14:18:17.934" v="279" actId="478"/>
          <ac:spMkLst>
            <pc:docMk/>
            <pc:sldMk cId="760140312" sldId="324"/>
            <ac:spMk id="3" creationId="{CBFE6BE7-AFB3-E972-8472-B90E5A8960C5}"/>
          </ac:spMkLst>
        </pc:spChg>
        <pc:spChg chg="del mod">
          <ac:chgData name="Virginie Eve Lvovschi" userId="20c29568df2b677b" providerId="LiveId" clId="{13563FCE-88A8-4EDC-85CB-688290E01D22}" dt="2025-09-24T14:18:34.587" v="282" actId="21"/>
          <ac:spMkLst>
            <pc:docMk/>
            <pc:sldMk cId="760140312" sldId="324"/>
            <ac:spMk id="6" creationId="{277F9D67-CB97-0494-E235-D9117C496B09}"/>
          </ac:spMkLst>
        </pc:spChg>
        <pc:spChg chg="del">
          <ac:chgData name="Virginie Eve Lvovschi" userId="20c29568df2b677b" providerId="LiveId" clId="{13563FCE-88A8-4EDC-85CB-688290E01D22}" dt="2025-09-24T08:29:57.648" v="139" actId="478"/>
          <ac:spMkLst>
            <pc:docMk/>
            <pc:sldMk cId="760140312" sldId="324"/>
            <ac:spMk id="10" creationId="{AD24B16C-610B-9A1B-B9F4-730BA823F29D}"/>
          </ac:spMkLst>
        </pc:spChg>
        <pc:picChg chg="del">
          <ac:chgData name="Virginie Eve Lvovschi" userId="20c29568df2b677b" providerId="LiveId" clId="{13563FCE-88A8-4EDC-85CB-688290E01D22}" dt="2025-09-24T14:18:25.866" v="280" actId="478"/>
          <ac:picMkLst>
            <pc:docMk/>
            <pc:sldMk cId="760140312" sldId="324"/>
            <ac:picMk id="2" creationId="{588EDFAB-42F1-9FDE-5B48-07214C6928A1}"/>
          </ac:picMkLst>
        </pc:picChg>
        <pc:picChg chg="del mod">
          <ac:chgData name="Virginie Eve Lvovschi" userId="20c29568df2b677b" providerId="LiveId" clId="{13563FCE-88A8-4EDC-85CB-688290E01D22}" dt="2025-09-24T14:18:34.587" v="282" actId="21"/>
          <ac:picMkLst>
            <pc:docMk/>
            <pc:sldMk cId="760140312" sldId="324"/>
            <ac:picMk id="4" creationId="{5B7CD420-120A-C78F-3532-1ED8E1F20E33}"/>
          </ac:picMkLst>
        </pc:picChg>
        <pc:picChg chg="del">
          <ac:chgData name="Virginie Eve Lvovschi" userId="20c29568df2b677b" providerId="LiveId" clId="{13563FCE-88A8-4EDC-85CB-688290E01D22}" dt="2025-09-24T08:29:38.843" v="136" actId="478"/>
          <ac:picMkLst>
            <pc:docMk/>
            <pc:sldMk cId="760140312" sldId="324"/>
            <ac:picMk id="9" creationId="{17B5E4BB-D6DF-F0D8-9742-55AFB018F376}"/>
          </ac:picMkLst>
        </pc:picChg>
        <pc:picChg chg="del mod">
          <ac:chgData name="Virginie Eve Lvovschi" userId="20c29568df2b677b" providerId="LiveId" clId="{13563FCE-88A8-4EDC-85CB-688290E01D22}" dt="2025-09-24T14:16:55.459" v="273" actId="21"/>
          <ac:picMkLst>
            <pc:docMk/>
            <pc:sldMk cId="760140312" sldId="324"/>
            <ac:picMk id="1026" creationId="{CFDD66C5-E0C4-F98C-3949-F6E909F8F72E}"/>
          </ac:picMkLst>
        </pc:picChg>
      </pc:sldChg>
      <pc:sldChg chg="modSp new del mod">
        <pc:chgData name="Virginie Eve Lvovschi" userId="20c29568df2b677b" providerId="LiveId" clId="{13563FCE-88A8-4EDC-85CB-688290E01D22}" dt="2025-09-24T13:56:32.713" v="188" actId="47"/>
        <pc:sldMkLst>
          <pc:docMk/>
          <pc:sldMk cId="128431194" sldId="325"/>
        </pc:sldMkLst>
        <pc:spChg chg="mod">
          <ac:chgData name="Virginie Eve Lvovschi" userId="20c29568df2b677b" providerId="LiveId" clId="{13563FCE-88A8-4EDC-85CB-688290E01D22}" dt="2025-09-24T08:31:13.994" v="180" actId="20577"/>
          <ac:spMkLst>
            <pc:docMk/>
            <pc:sldMk cId="128431194" sldId="325"/>
            <ac:spMk id="2" creationId="{89027173-7BB8-6BCC-B7D5-DF8EB8AFD79C}"/>
          </ac:spMkLst>
        </pc:spChg>
      </pc:sldChg>
      <pc:sldChg chg="add">
        <pc:chgData name="Virginie Eve Lvovschi" userId="20c29568df2b677b" providerId="LiveId" clId="{13563FCE-88A8-4EDC-85CB-688290E01D22}" dt="2025-09-24T13:55:17.306" v="185"/>
        <pc:sldMkLst>
          <pc:docMk/>
          <pc:sldMk cId="3594577775" sldId="326"/>
        </pc:sldMkLst>
      </pc:sldChg>
      <pc:sldChg chg="addSp delSp modSp add mod modAnim">
        <pc:chgData name="Virginie Eve Lvovschi" userId="20c29568df2b677b" providerId="LiveId" clId="{13563FCE-88A8-4EDC-85CB-688290E01D22}" dt="2025-09-24T14:33:12.819" v="354" actId="1076"/>
        <pc:sldMkLst>
          <pc:docMk/>
          <pc:sldMk cId="665955598" sldId="344"/>
        </pc:sldMkLst>
        <pc:spChg chg="mod">
          <ac:chgData name="Virginie Eve Lvovschi" userId="20c29568df2b677b" providerId="LiveId" clId="{13563FCE-88A8-4EDC-85CB-688290E01D22}" dt="2025-09-24T14:31:00.449" v="317"/>
          <ac:spMkLst>
            <pc:docMk/>
            <pc:sldMk cId="665955598" sldId="344"/>
            <ac:spMk id="4" creationId="{5D4B6814-4EB8-1FC4-F999-5CE74EDD02EC}"/>
          </ac:spMkLst>
        </pc:spChg>
        <pc:spChg chg="mod">
          <ac:chgData name="Virginie Eve Lvovschi" userId="20c29568df2b677b" providerId="LiveId" clId="{13563FCE-88A8-4EDC-85CB-688290E01D22}" dt="2025-09-24T14:31:48.662" v="348" actId="27636"/>
          <ac:spMkLst>
            <pc:docMk/>
            <pc:sldMk cId="665955598" sldId="344"/>
            <ac:spMk id="13" creationId="{C14DDCF1-2109-2D2C-5A55-0C32A48E30C8}"/>
          </ac:spMkLst>
        </pc:spChg>
        <pc:grpChg chg="add del mod">
          <ac:chgData name="Virginie Eve Lvovschi" userId="20c29568df2b677b" providerId="LiveId" clId="{13563FCE-88A8-4EDC-85CB-688290E01D22}" dt="2025-09-24T14:33:09.193" v="353" actId="478"/>
          <ac:grpSpMkLst>
            <pc:docMk/>
            <pc:sldMk cId="665955598" sldId="344"/>
            <ac:grpSpMk id="10" creationId="{2EBBBA34-0ECD-B9F2-F489-3EA7DA4B37A5}"/>
          </ac:grpSpMkLst>
        </pc:grpChg>
        <pc:picChg chg="mod">
          <ac:chgData name="Virginie Eve Lvovschi" userId="20c29568df2b677b" providerId="LiveId" clId="{13563FCE-88A8-4EDC-85CB-688290E01D22}" dt="2025-09-24T14:33:12.819" v="354" actId="1076"/>
          <ac:picMkLst>
            <pc:docMk/>
            <pc:sldMk cId="665955598" sldId="344"/>
            <ac:picMk id="2" creationId="{00000000-0000-0000-0000-000000000000}"/>
          </ac:picMkLst>
        </pc:picChg>
        <pc:picChg chg="mod topLvl">
          <ac:chgData name="Virginie Eve Lvovschi" userId="20c29568df2b677b" providerId="LiveId" clId="{13563FCE-88A8-4EDC-85CB-688290E01D22}" dt="2025-09-24T14:33:09.193" v="353" actId="478"/>
          <ac:picMkLst>
            <pc:docMk/>
            <pc:sldMk cId="665955598" sldId="344"/>
            <ac:picMk id="11" creationId="{02892622-178D-DF4F-6362-32C3FD940CCA}"/>
          </ac:picMkLst>
        </pc:picChg>
        <pc:inkChg chg="del mod topLvl">
          <ac:chgData name="Virginie Eve Lvovschi" userId="20c29568df2b677b" providerId="LiveId" clId="{13563FCE-88A8-4EDC-85CB-688290E01D22}" dt="2025-09-24T14:33:09.193" v="353" actId="478"/>
          <ac:inkMkLst>
            <pc:docMk/>
            <pc:sldMk cId="665955598" sldId="344"/>
            <ac:inkMk id="12" creationId="{A12F9563-2669-0E6C-1D0C-CEABC1A4A7EF}"/>
          </ac:inkMkLst>
        </pc:inkChg>
      </pc:sldChg>
      <pc:sldChg chg="add">
        <pc:chgData name="Virginie Eve Lvovschi" userId="20c29568df2b677b" providerId="LiveId" clId="{13563FCE-88A8-4EDC-85CB-688290E01D22}" dt="2025-09-24T14:29:23.667" v="313"/>
        <pc:sldMkLst>
          <pc:docMk/>
          <pc:sldMk cId="2554502143" sldId="593"/>
        </pc:sldMkLst>
      </pc:sldChg>
      <pc:sldChg chg="add">
        <pc:chgData name="Virginie Eve Lvovschi" userId="20c29568df2b677b" providerId="LiveId" clId="{13563FCE-88A8-4EDC-85CB-688290E01D22}" dt="2025-09-24T13:56:51.206" v="189"/>
        <pc:sldMkLst>
          <pc:docMk/>
          <pc:sldMk cId="1963225658" sldId="604"/>
        </pc:sldMkLst>
      </pc:sldChg>
      <pc:sldChg chg="add">
        <pc:chgData name="Virginie Eve Lvovschi" userId="20c29568df2b677b" providerId="LiveId" clId="{13563FCE-88A8-4EDC-85CB-688290E01D22}" dt="2025-09-24T13:57:45.036" v="190"/>
        <pc:sldMkLst>
          <pc:docMk/>
          <pc:sldMk cId="4037261748" sldId="605"/>
        </pc:sldMkLst>
      </pc:sldChg>
      <pc:sldChg chg="addSp modSp add mod">
        <pc:chgData name="Virginie Eve Lvovschi" userId="20c29568df2b677b" providerId="LiveId" clId="{13563FCE-88A8-4EDC-85CB-688290E01D22}" dt="2025-09-24T14:00:57.167" v="204" actId="1076"/>
        <pc:sldMkLst>
          <pc:docMk/>
          <pc:sldMk cId="0" sldId="606"/>
        </pc:sldMkLst>
        <pc:spChg chg="add mod">
          <ac:chgData name="Virginie Eve Lvovschi" userId="20c29568df2b677b" providerId="LiveId" clId="{13563FCE-88A8-4EDC-85CB-688290E01D22}" dt="2025-09-24T14:00:48.085" v="202" actId="1076"/>
          <ac:spMkLst>
            <pc:docMk/>
            <pc:sldMk cId="0" sldId="606"/>
            <ac:spMk id="4" creationId="{61692136-2C41-9AF6-509E-EFA0B225FC5D}"/>
          </ac:spMkLst>
        </pc:spChg>
        <pc:spChg chg="mod ord">
          <ac:chgData name="Virginie Eve Lvovschi" userId="20c29568df2b677b" providerId="LiveId" clId="{13563FCE-88A8-4EDC-85CB-688290E01D22}" dt="2025-09-24T14:00:57.167" v="204" actId="1076"/>
          <ac:spMkLst>
            <pc:docMk/>
            <pc:sldMk cId="0" sldId="606"/>
            <ac:spMk id="1388" creationId="{00000000-0000-0000-0000-000000000000}"/>
          </ac:spMkLst>
        </pc:spChg>
        <pc:picChg chg="mod">
          <ac:chgData name="Virginie Eve Lvovschi" userId="20c29568df2b677b" providerId="LiveId" clId="{13563FCE-88A8-4EDC-85CB-688290E01D22}" dt="2025-09-24T14:00:51.463" v="203" actId="1076"/>
          <ac:picMkLst>
            <pc:docMk/>
            <pc:sldMk cId="0" sldId="606"/>
            <ac:picMk id="1385" creationId="{00000000-0000-0000-0000-000000000000}"/>
          </ac:picMkLst>
        </pc:picChg>
      </pc:sldChg>
      <pc:sldChg chg="modSp add mod ord">
        <pc:chgData name="Virginie Eve Lvovschi" userId="20c29568df2b677b" providerId="LiveId" clId="{13563FCE-88A8-4EDC-85CB-688290E01D22}" dt="2025-09-25T06:10:31.853" v="554"/>
        <pc:sldMkLst>
          <pc:docMk/>
          <pc:sldMk cId="36073270" sldId="1268"/>
        </pc:sldMkLst>
        <pc:spChg chg="mod">
          <ac:chgData name="Virginie Eve Lvovschi" userId="20c29568df2b677b" providerId="LiveId" clId="{13563FCE-88A8-4EDC-85CB-688290E01D22}" dt="2025-09-24T14:40:37.037" v="392" actId="20577"/>
          <ac:spMkLst>
            <pc:docMk/>
            <pc:sldMk cId="36073270" sldId="1268"/>
            <ac:spMk id="173065" creationId="{92917273-D498-B543-8205-758752FBAC26}"/>
          </ac:spMkLst>
        </pc:spChg>
      </pc:sldChg>
      <pc:sldChg chg="modSp add del mod">
        <pc:chgData name="Virginie Eve Lvovschi" userId="20c29568df2b677b" providerId="LiveId" clId="{13563FCE-88A8-4EDC-85CB-688290E01D22}" dt="2025-09-24T14:05:15.940" v="243" actId="1076"/>
        <pc:sldMkLst>
          <pc:docMk/>
          <pc:sldMk cId="3530461439" sldId="2599"/>
        </pc:sldMkLst>
        <pc:spChg chg="mod">
          <ac:chgData name="Virginie Eve Lvovschi" userId="20c29568df2b677b" providerId="LiveId" clId="{13563FCE-88A8-4EDC-85CB-688290E01D22}" dt="2025-09-24T14:05:07.257" v="240" actId="14100"/>
          <ac:spMkLst>
            <pc:docMk/>
            <pc:sldMk cId="3530461439" sldId="2599"/>
            <ac:spMk id="2" creationId="{ACFB0A4D-AA7B-6B17-FA11-A26A87495349}"/>
          </ac:spMkLst>
        </pc:spChg>
        <pc:picChg chg="mod">
          <ac:chgData name="Virginie Eve Lvovschi" userId="20c29568df2b677b" providerId="LiveId" clId="{13563FCE-88A8-4EDC-85CB-688290E01D22}" dt="2025-09-24T14:05:15.940" v="243" actId="1076"/>
          <ac:picMkLst>
            <pc:docMk/>
            <pc:sldMk cId="3530461439" sldId="2599"/>
            <ac:picMk id="4" creationId="{C3DFB289-88BE-13F1-66EA-7A402A0D8BB7}"/>
          </ac:picMkLst>
        </pc:picChg>
        <pc:picChg chg="mod">
          <ac:chgData name="Virginie Eve Lvovschi" userId="20c29568df2b677b" providerId="LiveId" clId="{13563FCE-88A8-4EDC-85CB-688290E01D22}" dt="2025-09-24T14:05:11.324" v="241" actId="1076"/>
          <ac:picMkLst>
            <pc:docMk/>
            <pc:sldMk cId="3530461439" sldId="2599"/>
            <ac:picMk id="8" creationId="{EB8ED0B5-AD0B-3D81-B8BD-7FA7AF03CFEB}"/>
          </ac:picMkLst>
        </pc:picChg>
        <pc:picChg chg="mod">
          <ac:chgData name="Virginie Eve Lvovschi" userId="20c29568df2b677b" providerId="LiveId" clId="{13563FCE-88A8-4EDC-85CB-688290E01D22}" dt="2025-09-24T14:05:13.344" v="242" actId="1076"/>
          <ac:picMkLst>
            <pc:docMk/>
            <pc:sldMk cId="3530461439" sldId="2599"/>
            <ac:picMk id="10" creationId="{FB507691-03F7-7937-6AFD-BAC404C48134}"/>
          </ac:picMkLst>
        </pc:picChg>
      </pc:sldChg>
      <pc:sldChg chg="delSp modSp add mod delAnim">
        <pc:chgData name="Virginie Eve Lvovschi" userId="20c29568df2b677b" providerId="LiveId" clId="{13563FCE-88A8-4EDC-85CB-688290E01D22}" dt="2025-09-24T14:15:51.058" v="270" actId="1076"/>
        <pc:sldMkLst>
          <pc:docMk/>
          <pc:sldMk cId="0" sldId="2600"/>
        </pc:sldMkLst>
        <pc:spChg chg="mod">
          <ac:chgData name="Virginie Eve Lvovschi" userId="20c29568df2b677b" providerId="LiveId" clId="{13563FCE-88A8-4EDC-85CB-688290E01D22}" dt="2025-09-24T14:15:43.452" v="268" actId="20577"/>
          <ac:spMkLst>
            <pc:docMk/>
            <pc:sldMk cId="0" sldId="2600"/>
            <ac:spMk id="7" creationId="{00000000-0000-0000-0000-000000000000}"/>
          </ac:spMkLst>
        </pc:spChg>
        <pc:spChg chg="mod">
          <ac:chgData name="Virginie Eve Lvovschi" userId="20c29568df2b677b" providerId="LiveId" clId="{13563FCE-88A8-4EDC-85CB-688290E01D22}" dt="2025-09-24T14:15:47.401" v="269" actId="1076"/>
          <ac:spMkLst>
            <pc:docMk/>
            <pc:sldMk cId="0" sldId="2600"/>
            <ac:spMk id="1624" creationId="{00000000-0000-0000-0000-000000000000}"/>
          </ac:spMkLst>
        </pc:spChg>
        <pc:spChg chg="del mod">
          <ac:chgData name="Virginie Eve Lvovschi" userId="20c29568df2b677b" providerId="LiveId" clId="{13563FCE-88A8-4EDC-85CB-688290E01D22}" dt="2025-09-24T14:15:23.823" v="263" actId="478"/>
          <ac:spMkLst>
            <pc:docMk/>
            <pc:sldMk cId="0" sldId="2600"/>
            <ac:spMk id="1627" creationId="{00000000-0000-0000-0000-000000000000}"/>
          </ac:spMkLst>
        </pc:spChg>
        <pc:spChg chg="mod">
          <ac:chgData name="Virginie Eve Lvovschi" userId="20c29568df2b677b" providerId="LiveId" clId="{13563FCE-88A8-4EDC-85CB-688290E01D22}" dt="2025-09-24T14:15:51.058" v="270" actId="1076"/>
          <ac:spMkLst>
            <pc:docMk/>
            <pc:sldMk cId="0" sldId="2600"/>
            <ac:spMk id="1628" creationId="{00000000-0000-0000-0000-000000000000}"/>
          </ac:spMkLst>
        </pc:spChg>
        <pc:grpChg chg="del">
          <ac:chgData name="Virginie Eve Lvovschi" userId="20c29568df2b677b" providerId="LiveId" clId="{13563FCE-88A8-4EDC-85CB-688290E01D22}" dt="2025-09-24T14:14:39.839" v="255" actId="478"/>
          <ac:grpSpMkLst>
            <pc:docMk/>
            <pc:sldMk cId="0" sldId="2600"/>
            <ac:grpSpMk id="2" creationId="{00000000-0000-0000-0000-000000000000}"/>
          </ac:grpSpMkLst>
        </pc:grpChg>
        <pc:grpChg chg="mod">
          <ac:chgData name="Virginie Eve Lvovschi" userId="20c29568df2b677b" providerId="LiveId" clId="{13563FCE-88A8-4EDC-85CB-688290E01D22}" dt="2025-09-24T14:15:36.691" v="266" actId="1076"/>
          <ac:grpSpMkLst>
            <pc:docMk/>
            <pc:sldMk cId="0" sldId="2600"/>
            <ac:grpSpMk id="4" creationId="{00000000-0000-0000-0000-000000000000}"/>
          </ac:grpSpMkLst>
        </pc:grpChg>
        <pc:picChg chg="mod">
          <ac:chgData name="Virginie Eve Lvovschi" userId="20c29568df2b677b" providerId="LiveId" clId="{13563FCE-88A8-4EDC-85CB-688290E01D22}" dt="2025-09-24T14:15:41.111" v="267" actId="1076"/>
          <ac:picMkLst>
            <pc:docMk/>
            <pc:sldMk cId="0" sldId="2600"/>
            <ac:picMk id="6" creationId="{00000000-0000-0000-0000-000000000000}"/>
          </ac:picMkLst>
        </pc:picChg>
        <pc:picChg chg="del">
          <ac:chgData name="Virginie Eve Lvovschi" userId="20c29568df2b677b" providerId="LiveId" clId="{13563FCE-88A8-4EDC-85CB-688290E01D22}" dt="2025-09-24T14:14:39.839" v="255" actId="478"/>
          <ac:picMkLst>
            <pc:docMk/>
            <pc:sldMk cId="0" sldId="2600"/>
            <ac:picMk id="10" creationId="{00000000-0000-0000-0000-000000000000}"/>
          </ac:picMkLst>
        </pc:picChg>
      </pc:sldChg>
      <pc:sldChg chg="delSp add del mod">
        <pc:chgData name="Virginie Eve Lvovschi" userId="20c29568df2b677b" providerId="LiveId" clId="{13563FCE-88A8-4EDC-85CB-688290E01D22}" dt="2025-09-24T14:12:46.061" v="253" actId="47"/>
        <pc:sldMkLst>
          <pc:docMk/>
          <pc:sldMk cId="2923685033" sldId="2600"/>
        </pc:sldMkLst>
        <pc:grpChg chg="del">
          <ac:chgData name="Virginie Eve Lvovschi" userId="20c29568df2b677b" providerId="LiveId" clId="{13563FCE-88A8-4EDC-85CB-688290E01D22}" dt="2025-09-24T14:12:14.538" v="247" actId="21"/>
          <ac:grpSpMkLst>
            <pc:docMk/>
            <pc:sldMk cId="2923685033" sldId="2600"/>
            <ac:grpSpMk id="4" creationId="{46110F79-D554-D903-48DB-2CF9A371BABB}"/>
          </ac:grpSpMkLst>
        </pc:grpChg>
        <pc:picChg chg="del">
          <ac:chgData name="Virginie Eve Lvovschi" userId="20c29568df2b677b" providerId="LiveId" clId="{13563FCE-88A8-4EDC-85CB-688290E01D22}" dt="2025-09-24T14:11:32.969" v="246" actId="478"/>
          <ac:picMkLst>
            <pc:docMk/>
            <pc:sldMk cId="2923685033" sldId="2600"/>
            <ac:picMk id="5" creationId="{9F504DE2-3B86-7E91-1F43-3787CFBEE1EA}"/>
          </ac:picMkLst>
        </pc:picChg>
      </pc:sldChg>
      <pc:sldChg chg="add">
        <pc:chgData name="Virginie Eve Lvovschi" userId="20c29568df2b677b" providerId="LiveId" clId="{13563FCE-88A8-4EDC-85CB-688290E01D22}" dt="2025-09-25T06:10:45.435" v="556"/>
        <pc:sldMkLst>
          <pc:docMk/>
          <pc:sldMk cId="1573884351" sldId="2601"/>
        </pc:sldMkLst>
      </pc:sldChg>
      <pc:sldChg chg="addSp delSp modSp add del mod">
        <pc:chgData name="Virginie Eve Lvovschi" userId="20c29568df2b677b" providerId="LiveId" clId="{13563FCE-88A8-4EDC-85CB-688290E01D22}" dt="2025-09-24T14:34:25.055" v="372" actId="2696"/>
        <pc:sldMkLst>
          <pc:docMk/>
          <pc:sldMk cId="3509907190" sldId="2601"/>
        </pc:sldMkLst>
        <pc:spChg chg="add del mod">
          <ac:chgData name="Virginie Eve Lvovschi" userId="20c29568df2b677b" providerId="LiveId" clId="{13563FCE-88A8-4EDC-85CB-688290E01D22}" dt="2025-09-24T14:19:50.317" v="294" actId="478"/>
          <ac:spMkLst>
            <pc:docMk/>
            <pc:sldMk cId="3509907190" sldId="2601"/>
            <ac:spMk id="3" creationId="{07B3DF19-37BB-1551-56E0-72487DF916F9}"/>
          </ac:spMkLst>
        </pc:spChg>
        <pc:spChg chg="add del mod">
          <ac:chgData name="Virginie Eve Lvovschi" userId="20c29568df2b677b" providerId="LiveId" clId="{13563FCE-88A8-4EDC-85CB-688290E01D22}" dt="2025-09-24T14:19:52.101" v="295" actId="478"/>
          <ac:spMkLst>
            <pc:docMk/>
            <pc:sldMk cId="3509907190" sldId="2601"/>
            <ac:spMk id="5" creationId="{45CDE746-45CF-FF5D-FB71-9ADFC3EA7420}"/>
          </ac:spMkLst>
        </pc:spChg>
        <pc:spChg chg="del">
          <ac:chgData name="Virginie Eve Lvovschi" userId="20c29568df2b677b" providerId="LiveId" clId="{13563FCE-88A8-4EDC-85CB-688290E01D22}" dt="2025-09-24T14:19:45.094" v="292" actId="478"/>
          <ac:spMkLst>
            <pc:docMk/>
            <pc:sldMk cId="3509907190" sldId="2601"/>
            <ac:spMk id="134" creationId="{0EF7307F-FED4-D692-8355-88F0EC3E1C90}"/>
          </ac:spMkLst>
        </pc:spChg>
        <pc:spChg chg="del">
          <ac:chgData name="Virginie Eve Lvovschi" userId="20c29568df2b677b" providerId="LiveId" clId="{13563FCE-88A8-4EDC-85CB-688290E01D22}" dt="2025-09-24T14:19:47.838" v="293" actId="478"/>
          <ac:spMkLst>
            <pc:docMk/>
            <pc:sldMk cId="3509907190" sldId="2601"/>
            <ac:spMk id="135" creationId="{04FF4A59-41BC-1AD0-62C8-DA413F7A8593}"/>
          </ac:spMkLst>
        </pc:spChg>
      </pc:sldChg>
      <pc:sldChg chg="addSp modSp add del mod">
        <pc:chgData name="Virginie Eve Lvovschi" userId="20c29568df2b677b" providerId="LiveId" clId="{13563FCE-88A8-4EDC-85CB-688290E01D22}" dt="2025-09-25T06:10:40.286" v="555" actId="2696"/>
        <pc:sldMkLst>
          <pc:docMk/>
          <pc:sldMk cId="4172577985" sldId="2601"/>
        </pc:sldMkLst>
        <pc:spChg chg="add mod">
          <ac:chgData name="Virginie Eve Lvovschi" userId="20c29568df2b677b" providerId="LiveId" clId="{13563FCE-88A8-4EDC-85CB-688290E01D22}" dt="2025-09-24T14:34:48.992" v="375"/>
          <ac:spMkLst>
            <pc:docMk/>
            <pc:sldMk cId="4172577985" sldId="2601"/>
            <ac:spMk id="3" creationId="{B61F75E8-6176-692A-82B5-A07DA1843EA8}"/>
          </ac:spMkLst>
        </pc:spChg>
        <pc:spChg chg="add mod">
          <ac:chgData name="Virginie Eve Lvovschi" userId="20c29568df2b677b" providerId="LiveId" clId="{13563FCE-88A8-4EDC-85CB-688290E01D22}" dt="2025-09-24T14:34:48.992" v="375"/>
          <ac:spMkLst>
            <pc:docMk/>
            <pc:sldMk cId="4172577985" sldId="2601"/>
            <ac:spMk id="6" creationId="{171A1E89-7118-AE1E-9EF7-71F1D41227E8}"/>
          </ac:spMkLst>
        </pc:spChg>
        <pc:spChg chg="add mod">
          <ac:chgData name="Virginie Eve Lvovschi" userId="20c29568df2b677b" providerId="LiveId" clId="{13563FCE-88A8-4EDC-85CB-688290E01D22}" dt="2025-09-24T14:35:04.298" v="378" actId="1076"/>
          <ac:spMkLst>
            <pc:docMk/>
            <pc:sldMk cId="4172577985" sldId="2601"/>
            <ac:spMk id="172035" creationId="{671AA729-063E-041B-BB7D-FD66B751BEA8}"/>
          </ac:spMkLst>
        </pc:spChg>
        <pc:picChg chg="add mod">
          <ac:chgData name="Virginie Eve Lvovschi" userId="20c29568df2b677b" providerId="LiveId" clId="{13563FCE-88A8-4EDC-85CB-688290E01D22}" dt="2025-09-24T14:34:48.992" v="375"/>
          <ac:picMkLst>
            <pc:docMk/>
            <pc:sldMk cId="4172577985" sldId="2601"/>
            <ac:picMk id="172036" creationId="{E1C5A24F-0D30-8A81-542D-7CBB30414A44}"/>
          </ac:picMkLst>
        </pc:picChg>
      </pc:sldChg>
      <pc:sldChg chg="addSp modSp new mod ord modAnim">
        <pc:chgData name="Virginie Eve Lvovschi" userId="20c29568df2b677b" providerId="LiveId" clId="{13563FCE-88A8-4EDC-85CB-688290E01D22}" dt="2025-09-24T14:22:25.325" v="307"/>
        <pc:sldMkLst>
          <pc:docMk/>
          <pc:sldMk cId="3428933217" sldId="2602"/>
        </pc:sldMkLst>
        <pc:spChg chg="add mod">
          <ac:chgData name="Virginie Eve Lvovschi" userId="20c29568df2b677b" providerId="LiveId" clId="{13563FCE-88A8-4EDC-85CB-688290E01D22}" dt="2025-09-24T14:20:12.840" v="297"/>
          <ac:spMkLst>
            <pc:docMk/>
            <pc:sldMk cId="3428933217" sldId="2602"/>
            <ac:spMk id="5" creationId="{2D4B2A83-B0E6-E094-8E97-91DA309ACC45}"/>
          </ac:spMkLst>
        </pc:spChg>
        <pc:picChg chg="add mod ord">
          <ac:chgData name="Virginie Eve Lvovschi" userId="20c29568df2b677b" providerId="LiveId" clId="{13563FCE-88A8-4EDC-85CB-688290E01D22}" dt="2025-09-24T14:21:24.217" v="304" actId="166"/>
          <ac:picMkLst>
            <pc:docMk/>
            <pc:sldMk cId="3428933217" sldId="2602"/>
            <ac:picMk id="2" creationId="{7DCBA403-E7B7-9EC7-E3A2-F411AE789067}"/>
          </ac:picMkLst>
        </pc:picChg>
        <pc:picChg chg="add mod">
          <ac:chgData name="Virginie Eve Lvovschi" userId="20c29568df2b677b" providerId="LiveId" clId="{13563FCE-88A8-4EDC-85CB-688290E01D22}" dt="2025-09-24T14:21:09.946" v="302" actId="1076"/>
          <ac:picMkLst>
            <pc:docMk/>
            <pc:sldMk cId="3428933217" sldId="2602"/>
            <ac:picMk id="3" creationId="{163EA463-A840-8005-B959-BBF6F593DBFC}"/>
          </ac:picMkLst>
        </pc:picChg>
        <pc:picChg chg="add mod">
          <ac:chgData name="Virginie Eve Lvovschi" userId="20c29568df2b677b" providerId="LiveId" clId="{13563FCE-88A8-4EDC-85CB-688290E01D22}" dt="2025-09-24T14:21:04.081" v="301" actId="1076"/>
          <ac:picMkLst>
            <pc:docMk/>
            <pc:sldMk cId="3428933217" sldId="2602"/>
            <ac:picMk id="4" creationId="{471E3517-3EDF-03C1-743A-0E57EBD55BD5}"/>
          </ac:picMkLst>
        </pc:picChg>
      </pc:sldChg>
      <pc:sldChg chg="add del">
        <pc:chgData name="Virginie Eve Lvovschi" userId="20c29568df2b677b" providerId="LiveId" clId="{13563FCE-88A8-4EDC-85CB-688290E01D22}" dt="2025-09-24T14:30:33.074" v="316"/>
        <pc:sldMkLst>
          <pc:docMk/>
          <pc:sldMk cId="1980464239" sldId="2603"/>
        </pc:sldMkLst>
      </pc:sldChg>
      <pc:sldChg chg="addSp delSp modSp add mod">
        <pc:chgData name="Virginie Eve Lvovschi" userId="20c29568df2b677b" providerId="LiveId" clId="{13563FCE-88A8-4EDC-85CB-688290E01D22}" dt="2025-09-24T14:55:26.752" v="503" actId="1076"/>
        <pc:sldMkLst>
          <pc:docMk/>
          <pc:sldMk cId="853694673" sldId="2604"/>
        </pc:sldMkLst>
        <pc:spChg chg="add del mod">
          <ac:chgData name="Virginie Eve Lvovschi" userId="20c29568df2b677b" providerId="LiveId" clId="{13563FCE-88A8-4EDC-85CB-688290E01D22}" dt="2025-09-24T14:53:50.978" v="488" actId="478"/>
          <ac:spMkLst>
            <pc:docMk/>
            <pc:sldMk cId="853694673" sldId="2604"/>
            <ac:spMk id="3" creationId="{765A11BF-1D0B-B67D-D757-EC0AADCE5D10}"/>
          </ac:spMkLst>
        </pc:spChg>
        <pc:spChg chg="add del mod">
          <ac:chgData name="Virginie Eve Lvovschi" userId="20c29568df2b677b" providerId="LiveId" clId="{13563FCE-88A8-4EDC-85CB-688290E01D22}" dt="2025-09-24T14:53:52.606" v="489" actId="478"/>
          <ac:spMkLst>
            <pc:docMk/>
            <pc:sldMk cId="853694673" sldId="2604"/>
            <ac:spMk id="5" creationId="{C532A1F9-7E91-F374-4772-DAE36AE0C4D7}"/>
          </ac:spMkLst>
        </pc:spChg>
        <pc:spChg chg="add mod">
          <ac:chgData name="Virginie Eve Lvovschi" userId="20c29568df2b677b" providerId="LiveId" clId="{13563FCE-88A8-4EDC-85CB-688290E01D22}" dt="2025-09-24T14:54:03.467" v="490"/>
          <ac:spMkLst>
            <pc:docMk/>
            <pc:sldMk cId="853694673" sldId="2604"/>
            <ac:spMk id="7" creationId="{A0454E17-129A-C8B0-3FD4-20F1A12BF0BC}"/>
          </ac:spMkLst>
        </pc:spChg>
        <pc:spChg chg="add mod">
          <ac:chgData name="Virginie Eve Lvovschi" userId="20c29568df2b677b" providerId="LiveId" clId="{13563FCE-88A8-4EDC-85CB-688290E01D22}" dt="2025-09-24T14:54:03.467" v="490"/>
          <ac:spMkLst>
            <pc:docMk/>
            <pc:sldMk cId="853694673" sldId="2604"/>
            <ac:spMk id="8" creationId="{7E620805-C287-EB95-D123-D4C6A14E7B40}"/>
          </ac:spMkLst>
        </pc:spChg>
        <pc:spChg chg="add mod">
          <ac:chgData name="Virginie Eve Lvovschi" userId="20c29568df2b677b" providerId="LiveId" clId="{13563FCE-88A8-4EDC-85CB-688290E01D22}" dt="2025-09-24T14:54:03.467" v="490"/>
          <ac:spMkLst>
            <pc:docMk/>
            <pc:sldMk cId="853694673" sldId="2604"/>
            <ac:spMk id="9" creationId="{87851BDF-00A6-396F-0B19-EA0871A23C9B}"/>
          </ac:spMkLst>
        </pc:spChg>
        <pc:spChg chg="add mod">
          <ac:chgData name="Virginie Eve Lvovschi" userId="20c29568df2b677b" providerId="LiveId" clId="{13563FCE-88A8-4EDC-85CB-688290E01D22}" dt="2025-09-24T14:54:03.467" v="490"/>
          <ac:spMkLst>
            <pc:docMk/>
            <pc:sldMk cId="853694673" sldId="2604"/>
            <ac:spMk id="10" creationId="{97795049-EE60-4E8B-9B41-EE56FE0D28A4}"/>
          </ac:spMkLst>
        </pc:spChg>
        <pc:spChg chg="add mod">
          <ac:chgData name="Virginie Eve Lvovschi" userId="20c29568df2b677b" providerId="LiveId" clId="{13563FCE-88A8-4EDC-85CB-688290E01D22}" dt="2025-09-24T14:54:03.467" v="490"/>
          <ac:spMkLst>
            <pc:docMk/>
            <pc:sldMk cId="853694673" sldId="2604"/>
            <ac:spMk id="12" creationId="{AF3F11A3-D01B-D1A8-CC4D-2ADC49529273}"/>
          </ac:spMkLst>
        </pc:spChg>
        <pc:spChg chg="add mod">
          <ac:chgData name="Virginie Eve Lvovschi" userId="20c29568df2b677b" providerId="LiveId" clId="{13563FCE-88A8-4EDC-85CB-688290E01D22}" dt="2025-09-24T14:54:03.467" v="490"/>
          <ac:spMkLst>
            <pc:docMk/>
            <pc:sldMk cId="853694673" sldId="2604"/>
            <ac:spMk id="14" creationId="{1EBB95DA-8CDA-BDC1-ECE9-ED6C943CD87F}"/>
          </ac:spMkLst>
        </pc:spChg>
        <pc:spChg chg="add mod">
          <ac:chgData name="Virginie Eve Lvovschi" userId="20c29568df2b677b" providerId="LiveId" clId="{13563FCE-88A8-4EDC-85CB-688290E01D22}" dt="2025-09-24T14:54:03.467" v="490"/>
          <ac:spMkLst>
            <pc:docMk/>
            <pc:sldMk cId="853694673" sldId="2604"/>
            <ac:spMk id="15" creationId="{44BBD51B-95D7-9202-B069-BAE6BED6F324}"/>
          </ac:spMkLst>
        </pc:spChg>
        <pc:spChg chg="add mod">
          <ac:chgData name="Virginie Eve Lvovschi" userId="20c29568df2b677b" providerId="LiveId" clId="{13563FCE-88A8-4EDC-85CB-688290E01D22}" dt="2025-09-24T14:54:03.467" v="490"/>
          <ac:spMkLst>
            <pc:docMk/>
            <pc:sldMk cId="853694673" sldId="2604"/>
            <ac:spMk id="16" creationId="{91E1F960-7095-8EDE-544A-C077A888728E}"/>
          </ac:spMkLst>
        </pc:spChg>
        <pc:spChg chg="add mod">
          <ac:chgData name="Virginie Eve Lvovschi" userId="20c29568df2b677b" providerId="LiveId" clId="{13563FCE-88A8-4EDC-85CB-688290E01D22}" dt="2025-09-24T14:54:03.467" v="490"/>
          <ac:spMkLst>
            <pc:docMk/>
            <pc:sldMk cId="853694673" sldId="2604"/>
            <ac:spMk id="17" creationId="{878C3DAF-7860-CA9B-3D4B-9A7C1AFB040D}"/>
          </ac:spMkLst>
        </pc:spChg>
        <pc:spChg chg="add mod">
          <ac:chgData name="Virginie Eve Lvovschi" userId="20c29568df2b677b" providerId="LiveId" clId="{13563FCE-88A8-4EDC-85CB-688290E01D22}" dt="2025-09-24T14:54:03.467" v="490"/>
          <ac:spMkLst>
            <pc:docMk/>
            <pc:sldMk cId="853694673" sldId="2604"/>
            <ac:spMk id="19" creationId="{94DF2FD8-C3FB-6A35-2390-35B7E305EF8C}"/>
          </ac:spMkLst>
        </pc:spChg>
        <pc:spChg chg="mod">
          <ac:chgData name="Virginie Eve Lvovschi" userId="20c29568df2b677b" providerId="LiveId" clId="{13563FCE-88A8-4EDC-85CB-688290E01D22}" dt="2025-09-24T14:55:26.752" v="503" actId="1076"/>
          <ac:spMkLst>
            <pc:docMk/>
            <pc:sldMk cId="853694673" sldId="2604"/>
            <ac:spMk id="21" creationId="{4BDA170A-48D1-AA51-CB7C-2FFF98698936}"/>
          </ac:spMkLst>
        </pc:spChg>
        <pc:spChg chg="add mod">
          <ac:chgData name="Virginie Eve Lvovschi" userId="20c29568df2b677b" providerId="LiveId" clId="{13563FCE-88A8-4EDC-85CB-688290E01D22}" dt="2025-09-24T14:54:50.237" v="496" actId="1076"/>
          <ac:spMkLst>
            <pc:docMk/>
            <pc:sldMk cId="853694673" sldId="2604"/>
            <ac:spMk id="22" creationId="{F7304718-CBD5-D2EC-2B9D-D8803128D873}"/>
          </ac:spMkLst>
        </pc:spChg>
        <pc:spChg chg="add mod">
          <ac:chgData name="Virginie Eve Lvovschi" userId="20c29568df2b677b" providerId="LiveId" clId="{13563FCE-88A8-4EDC-85CB-688290E01D22}" dt="2025-09-24T14:54:53.284" v="497" actId="1076"/>
          <ac:spMkLst>
            <pc:docMk/>
            <pc:sldMk cId="853694673" sldId="2604"/>
            <ac:spMk id="23" creationId="{E3842E7C-994D-A900-86FD-EB9871280CBE}"/>
          </ac:spMkLst>
        </pc:spChg>
        <pc:spChg chg="add mod">
          <ac:chgData name="Virginie Eve Lvovschi" userId="20c29568df2b677b" providerId="LiveId" clId="{13563FCE-88A8-4EDC-85CB-688290E01D22}" dt="2025-09-24T14:55:20.633" v="502" actId="1076"/>
          <ac:spMkLst>
            <pc:docMk/>
            <pc:sldMk cId="853694673" sldId="2604"/>
            <ac:spMk id="24" creationId="{39C91972-0C93-99E5-0CDE-E85066E4F21C}"/>
          </ac:spMkLst>
        </pc:spChg>
        <pc:spChg chg="add mod">
          <ac:chgData name="Virginie Eve Lvovschi" userId="20c29568df2b677b" providerId="LiveId" clId="{13563FCE-88A8-4EDC-85CB-688290E01D22}" dt="2025-09-24T14:54:41.592" v="494" actId="1076"/>
          <ac:spMkLst>
            <pc:docMk/>
            <pc:sldMk cId="853694673" sldId="2604"/>
            <ac:spMk id="26" creationId="{28B5B6E8-114F-A179-96C2-8DB8AC4D78EC}"/>
          </ac:spMkLst>
        </pc:spChg>
        <pc:spChg chg="mod">
          <ac:chgData name="Virginie Eve Lvovschi" userId="20c29568df2b677b" providerId="LiveId" clId="{13563FCE-88A8-4EDC-85CB-688290E01D22}" dt="2025-09-24T14:55:09.534" v="499" actId="1076"/>
          <ac:spMkLst>
            <pc:docMk/>
            <pc:sldMk cId="853694673" sldId="2604"/>
            <ac:spMk id="27" creationId="{44281599-BDBB-8516-3B45-AD0FDB8C8220}"/>
          </ac:spMkLst>
        </pc:spChg>
        <pc:spChg chg="add mod">
          <ac:chgData name="Virginie Eve Lvovschi" userId="20c29568df2b677b" providerId="LiveId" clId="{13563FCE-88A8-4EDC-85CB-688290E01D22}" dt="2025-09-24T14:54:41.592" v="494" actId="1076"/>
          <ac:spMkLst>
            <pc:docMk/>
            <pc:sldMk cId="853694673" sldId="2604"/>
            <ac:spMk id="28" creationId="{7C1675BA-035F-B466-C7B7-754379CAED75}"/>
          </ac:spMkLst>
        </pc:spChg>
        <pc:spChg chg="add mod">
          <ac:chgData name="Virginie Eve Lvovschi" userId="20c29568df2b677b" providerId="LiveId" clId="{13563FCE-88A8-4EDC-85CB-688290E01D22}" dt="2025-09-24T14:54:41.592" v="494" actId="1076"/>
          <ac:spMkLst>
            <pc:docMk/>
            <pc:sldMk cId="853694673" sldId="2604"/>
            <ac:spMk id="29" creationId="{2A0D2393-CF08-5066-1EA6-EA71D4B097E7}"/>
          </ac:spMkLst>
        </pc:spChg>
        <pc:spChg chg="add mod">
          <ac:chgData name="Virginie Eve Lvovschi" userId="20c29568df2b677b" providerId="LiveId" clId="{13563FCE-88A8-4EDC-85CB-688290E01D22}" dt="2025-09-24T14:54:41.592" v="494" actId="1076"/>
          <ac:spMkLst>
            <pc:docMk/>
            <pc:sldMk cId="853694673" sldId="2604"/>
            <ac:spMk id="30" creationId="{B2531641-82D8-A56E-E534-F4A405D6F499}"/>
          </ac:spMkLst>
        </pc:spChg>
        <pc:spChg chg="add mod">
          <ac:chgData name="Virginie Eve Lvovschi" userId="20c29568df2b677b" providerId="LiveId" clId="{13563FCE-88A8-4EDC-85CB-688290E01D22}" dt="2025-09-24T14:54:41.592" v="494" actId="1076"/>
          <ac:spMkLst>
            <pc:docMk/>
            <pc:sldMk cId="853694673" sldId="2604"/>
            <ac:spMk id="31" creationId="{7B4C529B-B0C4-01F5-0B03-6EB04379E9A3}"/>
          </ac:spMkLst>
        </pc:spChg>
        <pc:spChg chg="add mod">
          <ac:chgData name="Virginie Eve Lvovschi" userId="20c29568df2b677b" providerId="LiveId" clId="{13563FCE-88A8-4EDC-85CB-688290E01D22}" dt="2025-09-24T14:55:09.534" v="499" actId="1076"/>
          <ac:spMkLst>
            <pc:docMk/>
            <pc:sldMk cId="853694673" sldId="2604"/>
            <ac:spMk id="32" creationId="{4E26680B-6613-71B6-1878-B76BF3247DD0}"/>
          </ac:spMkLst>
        </pc:spChg>
        <pc:spChg chg="add mod">
          <ac:chgData name="Virginie Eve Lvovschi" userId="20c29568df2b677b" providerId="LiveId" clId="{13563FCE-88A8-4EDC-85CB-688290E01D22}" dt="2025-09-24T14:55:09.534" v="499" actId="1076"/>
          <ac:spMkLst>
            <pc:docMk/>
            <pc:sldMk cId="853694673" sldId="2604"/>
            <ac:spMk id="33" creationId="{B84954D1-0DE6-17B1-9039-D4B78C7A4FB1}"/>
          </ac:spMkLst>
        </pc:spChg>
        <pc:spChg chg="mod">
          <ac:chgData name="Virginie Eve Lvovschi" userId="20c29568df2b677b" providerId="LiveId" clId="{13563FCE-88A8-4EDC-85CB-688290E01D22}" dt="2025-09-24T14:53:41.598" v="485" actId="1076"/>
          <ac:spMkLst>
            <pc:docMk/>
            <pc:sldMk cId="853694673" sldId="2604"/>
            <ac:spMk id="179" creationId="{523E7755-A737-F2DA-3E95-7C66C5410DC6}"/>
          </ac:spMkLst>
        </pc:spChg>
        <pc:spChg chg="del">
          <ac:chgData name="Virginie Eve Lvovschi" userId="20c29568df2b677b" providerId="LiveId" clId="{13563FCE-88A8-4EDC-85CB-688290E01D22}" dt="2025-09-24T14:53:44.710" v="486" actId="478"/>
          <ac:spMkLst>
            <pc:docMk/>
            <pc:sldMk cId="853694673" sldId="2604"/>
            <ac:spMk id="180" creationId="{DB5E8575-65BF-0E5F-27A6-86C72E7518BE}"/>
          </ac:spMkLst>
        </pc:spChg>
        <pc:spChg chg="del">
          <ac:chgData name="Virginie Eve Lvovschi" userId="20c29568df2b677b" providerId="LiveId" clId="{13563FCE-88A8-4EDC-85CB-688290E01D22}" dt="2025-09-24T14:53:48.649" v="487" actId="478"/>
          <ac:spMkLst>
            <pc:docMk/>
            <pc:sldMk cId="853694673" sldId="2604"/>
            <ac:spMk id="181" creationId="{0690C730-0E75-FDAB-EC73-B1FEA5550ECC}"/>
          </ac:spMkLst>
        </pc:spChg>
        <pc:picChg chg="mod">
          <ac:chgData name="Virginie Eve Lvovschi" userId="20c29568df2b677b" providerId="LiveId" clId="{13563FCE-88A8-4EDC-85CB-688290E01D22}" dt="2025-09-24T14:55:14.791" v="500" actId="1076"/>
          <ac:picMkLst>
            <pc:docMk/>
            <pc:sldMk cId="853694673" sldId="2604"/>
            <ac:picMk id="20" creationId="{21F39EE9-BF7E-6F71-7C78-A6AEEA6C688F}"/>
          </ac:picMkLst>
        </pc:picChg>
      </pc:sldChg>
      <pc:sldChg chg="add del">
        <pc:chgData name="Virginie Eve Lvovschi" userId="20c29568df2b677b" providerId="LiveId" clId="{13563FCE-88A8-4EDC-85CB-688290E01D22}" dt="2025-09-24T14:34:18.852" v="371"/>
        <pc:sldMkLst>
          <pc:docMk/>
          <pc:sldMk cId="2970500444" sldId="2604"/>
        </pc:sldMkLst>
      </pc:sldChg>
      <pc:sldMasterChg chg="delSldLayout">
        <pc:chgData name="Virginie Eve Lvovschi" userId="20c29568df2b677b" providerId="LiveId" clId="{13563FCE-88A8-4EDC-85CB-688290E01D22}" dt="2025-09-24T14:43:47.594" v="444" actId="47"/>
        <pc:sldMasterMkLst>
          <pc:docMk/>
          <pc:sldMasterMk cId="0" sldId="2147483673"/>
        </pc:sldMasterMkLst>
        <pc:sldLayoutChg chg="del">
          <pc:chgData name="Virginie Eve Lvovschi" userId="20c29568df2b677b" providerId="LiveId" clId="{13563FCE-88A8-4EDC-85CB-688290E01D22}" dt="2025-09-24T14:43:26.953" v="428" actId="47"/>
          <pc:sldLayoutMkLst>
            <pc:docMk/>
            <pc:sldMasterMk cId="0" sldId="2147483673"/>
            <pc:sldLayoutMk cId="0" sldId="2147483651"/>
          </pc:sldLayoutMkLst>
        </pc:sldLayoutChg>
        <pc:sldLayoutChg chg="del">
          <pc:chgData name="Virginie Eve Lvovschi" userId="20c29568df2b677b" providerId="LiveId" clId="{13563FCE-88A8-4EDC-85CB-688290E01D22}" dt="2025-09-24T14:41:23.934" v="423" actId="47"/>
          <pc:sldLayoutMkLst>
            <pc:docMk/>
            <pc:sldMasterMk cId="0" sldId="2147483673"/>
            <pc:sldLayoutMk cId="0" sldId="2147483653"/>
          </pc:sldLayoutMkLst>
        </pc:sldLayoutChg>
        <pc:sldLayoutChg chg="del">
          <pc:chgData name="Virginie Eve Lvovschi" userId="20c29568df2b677b" providerId="LiveId" clId="{13563FCE-88A8-4EDC-85CB-688290E01D22}" dt="2025-09-24T14:43:34.061" v="430" actId="47"/>
          <pc:sldLayoutMkLst>
            <pc:docMk/>
            <pc:sldMasterMk cId="0" sldId="2147483673"/>
            <pc:sldLayoutMk cId="0" sldId="2147483655"/>
          </pc:sldLayoutMkLst>
        </pc:sldLayoutChg>
        <pc:sldLayoutChg chg="del">
          <pc:chgData name="Virginie Eve Lvovschi" userId="20c29568df2b677b" providerId="LiveId" clId="{13563FCE-88A8-4EDC-85CB-688290E01D22}" dt="2025-09-24T14:43:47.594" v="444" actId="47"/>
          <pc:sldLayoutMkLst>
            <pc:docMk/>
            <pc:sldMasterMk cId="0" sldId="2147483673"/>
            <pc:sldLayoutMk cId="0" sldId="2147483656"/>
          </pc:sldLayoutMkLst>
        </pc:sldLayoutChg>
        <pc:sldLayoutChg chg="del">
          <pc:chgData name="Virginie Eve Lvovschi" userId="20c29568df2b677b" providerId="LiveId" clId="{13563FCE-88A8-4EDC-85CB-688290E01D22}" dt="2025-09-24T14:43:36.230" v="433" actId="47"/>
          <pc:sldLayoutMkLst>
            <pc:docMk/>
            <pc:sldMasterMk cId="0" sldId="2147483673"/>
            <pc:sldLayoutMk cId="0" sldId="2147483657"/>
          </pc:sldLayoutMkLst>
        </pc:sldLayoutChg>
        <pc:sldLayoutChg chg="del">
          <pc:chgData name="Virginie Eve Lvovschi" userId="20c29568df2b677b" providerId="LiveId" clId="{13563FCE-88A8-4EDC-85CB-688290E01D22}" dt="2025-09-24T14:43:37.264" v="434" actId="47"/>
          <pc:sldLayoutMkLst>
            <pc:docMk/>
            <pc:sldMasterMk cId="0" sldId="2147483673"/>
            <pc:sldLayoutMk cId="0" sldId="2147483658"/>
          </pc:sldLayoutMkLst>
        </pc:sldLayoutChg>
        <pc:sldLayoutChg chg="del">
          <pc:chgData name="Virginie Eve Lvovschi" userId="20c29568df2b677b" providerId="LiveId" clId="{13563FCE-88A8-4EDC-85CB-688290E01D22}" dt="2025-09-24T14:43:38.040" v="435" actId="47"/>
          <pc:sldLayoutMkLst>
            <pc:docMk/>
            <pc:sldMasterMk cId="0" sldId="2147483673"/>
            <pc:sldLayoutMk cId="0" sldId="2147483659"/>
          </pc:sldLayoutMkLst>
        </pc:sldLayoutChg>
        <pc:sldLayoutChg chg="del">
          <pc:chgData name="Virginie Eve Lvovschi" userId="20c29568df2b677b" providerId="LiveId" clId="{13563FCE-88A8-4EDC-85CB-688290E01D22}" dt="2025-09-24T14:43:38.766" v="436" actId="47"/>
          <pc:sldLayoutMkLst>
            <pc:docMk/>
            <pc:sldMasterMk cId="0" sldId="2147483673"/>
            <pc:sldLayoutMk cId="0" sldId="2147483660"/>
          </pc:sldLayoutMkLst>
        </pc:sldLayoutChg>
        <pc:sldLayoutChg chg="del">
          <pc:chgData name="Virginie Eve Lvovschi" userId="20c29568df2b677b" providerId="LiveId" clId="{13563FCE-88A8-4EDC-85CB-688290E01D22}" dt="2025-09-24T14:43:40.649" v="437" actId="47"/>
          <pc:sldLayoutMkLst>
            <pc:docMk/>
            <pc:sldMasterMk cId="0" sldId="2147483673"/>
            <pc:sldLayoutMk cId="0" sldId="2147483661"/>
          </pc:sldLayoutMkLst>
        </pc:sldLayoutChg>
        <pc:sldLayoutChg chg="del">
          <pc:chgData name="Virginie Eve Lvovschi" userId="20c29568df2b677b" providerId="LiveId" clId="{13563FCE-88A8-4EDC-85CB-688290E01D22}" dt="2025-09-24T14:43:41.934" v="438" actId="47"/>
          <pc:sldLayoutMkLst>
            <pc:docMk/>
            <pc:sldMasterMk cId="0" sldId="2147483673"/>
            <pc:sldLayoutMk cId="0" sldId="2147483662"/>
          </pc:sldLayoutMkLst>
        </pc:sldLayoutChg>
        <pc:sldLayoutChg chg="del">
          <pc:chgData name="Virginie Eve Lvovschi" userId="20c29568df2b677b" providerId="LiveId" clId="{13563FCE-88A8-4EDC-85CB-688290E01D22}" dt="2025-09-24T14:43:43.198" v="439" actId="47"/>
          <pc:sldLayoutMkLst>
            <pc:docMk/>
            <pc:sldMasterMk cId="0" sldId="2147483673"/>
            <pc:sldLayoutMk cId="0" sldId="2147483663"/>
          </pc:sldLayoutMkLst>
        </pc:sldLayoutChg>
        <pc:sldLayoutChg chg="del">
          <pc:chgData name="Virginie Eve Lvovschi" userId="20c29568df2b677b" providerId="LiveId" clId="{13563FCE-88A8-4EDC-85CB-688290E01D22}" dt="2025-09-24T14:43:44.433" v="440" actId="47"/>
          <pc:sldLayoutMkLst>
            <pc:docMk/>
            <pc:sldMasterMk cId="0" sldId="2147483673"/>
            <pc:sldLayoutMk cId="0" sldId="2147483664"/>
          </pc:sldLayoutMkLst>
        </pc:sldLayoutChg>
        <pc:sldLayoutChg chg="del">
          <pc:chgData name="Virginie Eve Lvovschi" userId="20c29568df2b677b" providerId="LiveId" clId="{13563FCE-88A8-4EDC-85CB-688290E01D22}" dt="2025-09-24T14:43:45.360" v="441" actId="47"/>
          <pc:sldLayoutMkLst>
            <pc:docMk/>
            <pc:sldMasterMk cId="0" sldId="2147483673"/>
            <pc:sldLayoutMk cId="0" sldId="2147483665"/>
          </pc:sldLayoutMkLst>
        </pc:sldLayoutChg>
        <pc:sldLayoutChg chg="del">
          <pc:chgData name="Virginie Eve Lvovschi" userId="20c29568df2b677b" providerId="LiveId" clId="{13563FCE-88A8-4EDC-85CB-688290E01D22}" dt="2025-09-24T14:43:46.344" v="442" actId="47"/>
          <pc:sldLayoutMkLst>
            <pc:docMk/>
            <pc:sldMasterMk cId="0" sldId="2147483673"/>
            <pc:sldLayoutMk cId="0" sldId="2147483666"/>
          </pc:sldLayoutMkLst>
        </pc:sldLayoutChg>
        <pc:sldLayoutChg chg="del">
          <pc:chgData name="Virginie Eve Lvovschi" userId="20c29568df2b677b" providerId="LiveId" clId="{13563FCE-88A8-4EDC-85CB-688290E01D22}" dt="2025-09-24T14:43:47.009" v="443" actId="47"/>
          <pc:sldLayoutMkLst>
            <pc:docMk/>
            <pc:sldMasterMk cId="0" sldId="2147483673"/>
            <pc:sldLayoutMk cId="0" sldId="2147483667"/>
          </pc:sldLayoutMkLst>
        </pc:sldLayoutChg>
      </pc:sldMasterChg>
      <pc:sldMasterChg chg="delSldLayout modSldLayout sldLayoutOrd">
        <pc:chgData name="Virginie Eve Lvovschi" userId="20c29568df2b677b" providerId="LiveId" clId="{13563FCE-88A8-4EDC-85CB-688290E01D22}" dt="2025-09-24T13:53:09.016" v="183"/>
        <pc:sldMasterMkLst>
          <pc:docMk/>
          <pc:sldMasterMk cId="310317101" sldId="2147483687"/>
        </pc:sldMasterMkLst>
        <pc:sldLayoutChg chg="del">
          <pc:chgData name="Virginie Eve Lvovschi" userId="20c29568df2b677b" providerId="LiveId" clId="{13563FCE-88A8-4EDC-85CB-688290E01D22}" dt="2025-09-24T08:07:13.464" v="26" actId="2696"/>
          <pc:sldLayoutMkLst>
            <pc:docMk/>
            <pc:sldMasterMk cId="310317101" sldId="2147483687"/>
            <pc:sldLayoutMk cId="1057302852" sldId="2147483710"/>
          </pc:sldLayoutMkLst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310317101" sldId="2147483687"/>
            <pc:sldLayoutMk cId="1741112692" sldId="2147484092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1741112692" sldId="2147484092"/>
              <ac:spMk id="47107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1741112692" sldId="2147484092"/>
              <ac:spMk id="47108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1741112692" sldId="2147484092"/>
              <ac:spMk id="47109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1741112692" sldId="2147484092"/>
              <ac:spMk id="47110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1741112692" sldId="2147484092"/>
              <ac:spMk id="47111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310317101" sldId="2147483687"/>
            <pc:sldLayoutMk cId="3184908017" sldId="2147484093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3184908017" sldId="2147484093"/>
              <ac:spMk id="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3184908017" sldId="2147484093"/>
              <ac:spMk id="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3184908017" sldId="2147484093"/>
              <ac:spMk id="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3184908017" sldId="2147484093"/>
              <ac:spMk id="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3184908017" sldId="2147484093"/>
              <ac:spMk id="6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310317101" sldId="2147483687"/>
            <pc:sldLayoutMk cId="3698929862" sldId="2147484094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3698929862" sldId="2147484094"/>
              <ac:spMk id="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3698929862" sldId="2147484094"/>
              <ac:spMk id="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3698929862" sldId="2147484094"/>
              <ac:spMk id="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3698929862" sldId="2147484094"/>
              <ac:spMk id="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3698929862" sldId="2147484094"/>
              <ac:spMk id="6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310317101" sldId="2147483687"/>
            <pc:sldLayoutMk cId="1745580835" sldId="2147484095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1745580835" sldId="2147484095"/>
              <ac:spMk id="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1745580835" sldId="2147484095"/>
              <ac:spMk id="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1745580835" sldId="2147484095"/>
              <ac:spMk id="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1745580835" sldId="2147484095"/>
              <ac:spMk id="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1745580835" sldId="2147484095"/>
              <ac:spMk id="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1745580835" sldId="2147484095"/>
              <ac:spMk id="7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310317101" sldId="2147483687"/>
            <pc:sldLayoutMk cId="3617208168" sldId="2147484096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3617208168" sldId="2147484096"/>
              <ac:spMk id="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3617208168" sldId="2147484096"/>
              <ac:spMk id="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3617208168" sldId="2147484096"/>
              <ac:spMk id="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3617208168" sldId="2147484096"/>
              <ac:spMk id="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3617208168" sldId="2147484096"/>
              <ac:spMk id="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3617208168" sldId="2147484096"/>
              <ac:spMk id="7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3617208168" sldId="2147484096"/>
              <ac:spMk id="8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3617208168" sldId="2147484096"/>
              <ac:spMk id="9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310317101" sldId="2147483687"/>
            <pc:sldLayoutMk cId="445178027" sldId="2147484097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445178027" sldId="2147484097"/>
              <ac:spMk id="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445178027" sldId="2147484097"/>
              <ac:spMk id="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445178027" sldId="2147484097"/>
              <ac:spMk id="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445178027" sldId="2147484097"/>
              <ac:spMk id="5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310317101" sldId="2147483687"/>
            <pc:sldLayoutMk cId="1863504509" sldId="2147484098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1863504509" sldId="2147484098"/>
              <ac:spMk id="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1863504509" sldId="2147484098"/>
              <ac:spMk id="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1863504509" sldId="2147484098"/>
              <ac:spMk id="4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310317101" sldId="2147483687"/>
            <pc:sldLayoutMk cId="4284376395" sldId="2147484099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4284376395" sldId="2147484099"/>
              <ac:spMk id="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4284376395" sldId="2147484099"/>
              <ac:spMk id="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4284376395" sldId="2147484099"/>
              <ac:spMk id="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4284376395" sldId="2147484099"/>
              <ac:spMk id="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4284376395" sldId="2147484099"/>
              <ac:spMk id="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4284376395" sldId="2147484099"/>
              <ac:spMk id="7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310317101" sldId="2147483687"/>
            <pc:sldLayoutMk cId="1728204506" sldId="2147484100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1728204506" sldId="2147484100"/>
              <ac:spMk id="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1728204506" sldId="2147484100"/>
              <ac:spMk id="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1728204506" sldId="2147484100"/>
              <ac:spMk id="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1728204506" sldId="2147484100"/>
              <ac:spMk id="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1728204506" sldId="2147484100"/>
              <ac:spMk id="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1728204506" sldId="2147484100"/>
              <ac:spMk id="7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310317101" sldId="2147483687"/>
            <pc:sldLayoutMk cId="2032798536" sldId="2147484101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2032798536" sldId="2147484101"/>
              <ac:spMk id="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2032798536" sldId="2147484101"/>
              <ac:spMk id="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2032798536" sldId="2147484101"/>
              <ac:spMk id="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2032798536" sldId="2147484101"/>
              <ac:spMk id="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2032798536" sldId="2147484101"/>
              <ac:spMk id="6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310317101" sldId="2147483687"/>
            <pc:sldLayoutMk cId="1483569211" sldId="2147484102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1483569211" sldId="2147484102"/>
              <ac:spMk id="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1483569211" sldId="2147484102"/>
              <ac:spMk id="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1483569211" sldId="2147484102"/>
              <ac:spMk id="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1483569211" sldId="2147484102"/>
              <ac:spMk id="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1483569211" sldId="2147484102"/>
              <ac:spMk id="6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310317101" sldId="2147483687"/>
            <pc:sldLayoutMk cId="335027507" sldId="2147484103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335027507" sldId="2147484103"/>
              <ac:spMk id="47107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335027507" sldId="2147484103"/>
              <ac:spMk id="47108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335027507" sldId="2147484103"/>
              <ac:spMk id="47109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335027507" sldId="2147484103"/>
              <ac:spMk id="47110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335027507" sldId="2147484103"/>
              <ac:spMk id="47111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310317101" sldId="2147483687"/>
            <pc:sldLayoutMk cId="1625293926" sldId="2147484104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1625293926" sldId="2147484104"/>
              <ac:spMk id="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1625293926" sldId="2147484104"/>
              <ac:spMk id="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1625293926" sldId="2147484104"/>
              <ac:spMk id="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1625293926" sldId="2147484104"/>
              <ac:spMk id="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1625293926" sldId="2147484104"/>
              <ac:spMk id="6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310317101" sldId="2147483687"/>
            <pc:sldLayoutMk cId="949464813" sldId="2147484105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949464813" sldId="2147484105"/>
              <ac:spMk id="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949464813" sldId="2147484105"/>
              <ac:spMk id="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949464813" sldId="2147484105"/>
              <ac:spMk id="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949464813" sldId="2147484105"/>
              <ac:spMk id="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949464813" sldId="2147484105"/>
              <ac:spMk id="6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310317101" sldId="2147483687"/>
            <pc:sldLayoutMk cId="904265665" sldId="2147484106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904265665" sldId="2147484106"/>
              <ac:spMk id="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904265665" sldId="2147484106"/>
              <ac:spMk id="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904265665" sldId="2147484106"/>
              <ac:spMk id="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904265665" sldId="2147484106"/>
              <ac:spMk id="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904265665" sldId="2147484106"/>
              <ac:spMk id="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904265665" sldId="2147484106"/>
              <ac:spMk id="7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310317101" sldId="2147483687"/>
            <pc:sldLayoutMk cId="3693638303" sldId="2147484107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3693638303" sldId="2147484107"/>
              <ac:spMk id="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3693638303" sldId="2147484107"/>
              <ac:spMk id="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3693638303" sldId="2147484107"/>
              <ac:spMk id="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3693638303" sldId="2147484107"/>
              <ac:spMk id="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3693638303" sldId="2147484107"/>
              <ac:spMk id="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3693638303" sldId="2147484107"/>
              <ac:spMk id="7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3693638303" sldId="2147484107"/>
              <ac:spMk id="8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3693638303" sldId="2147484107"/>
              <ac:spMk id="9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310317101" sldId="2147483687"/>
            <pc:sldLayoutMk cId="3188249240" sldId="2147484108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3188249240" sldId="2147484108"/>
              <ac:spMk id="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3188249240" sldId="2147484108"/>
              <ac:spMk id="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3188249240" sldId="2147484108"/>
              <ac:spMk id="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3188249240" sldId="2147484108"/>
              <ac:spMk id="5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310317101" sldId="2147483687"/>
            <pc:sldLayoutMk cId="3329476389" sldId="2147484109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3329476389" sldId="2147484109"/>
              <ac:spMk id="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3329476389" sldId="2147484109"/>
              <ac:spMk id="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3329476389" sldId="2147484109"/>
              <ac:spMk id="4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310317101" sldId="2147483687"/>
            <pc:sldLayoutMk cId="4223022469" sldId="2147484110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4223022469" sldId="2147484110"/>
              <ac:spMk id="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4223022469" sldId="2147484110"/>
              <ac:spMk id="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4223022469" sldId="2147484110"/>
              <ac:spMk id="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4223022469" sldId="2147484110"/>
              <ac:spMk id="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4223022469" sldId="2147484110"/>
              <ac:spMk id="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4223022469" sldId="2147484110"/>
              <ac:spMk id="7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310317101" sldId="2147483687"/>
            <pc:sldLayoutMk cId="712002142" sldId="2147484111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712002142" sldId="2147484111"/>
              <ac:spMk id="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712002142" sldId="2147484111"/>
              <ac:spMk id="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712002142" sldId="2147484111"/>
              <ac:spMk id="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712002142" sldId="2147484111"/>
              <ac:spMk id="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712002142" sldId="2147484111"/>
              <ac:spMk id="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712002142" sldId="2147484111"/>
              <ac:spMk id="7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310317101" sldId="2147483687"/>
            <pc:sldLayoutMk cId="1667600850" sldId="2147484112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1667600850" sldId="2147484112"/>
              <ac:spMk id="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1667600850" sldId="2147484112"/>
              <ac:spMk id="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1667600850" sldId="2147484112"/>
              <ac:spMk id="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1667600850" sldId="2147484112"/>
              <ac:spMk id="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1667600850" sldId="2147484112"/>
              <ac:spMk id="6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310317101" sldId="2147483687"/>
            <pc:sldLayoutMk cId="1036009244" sldId="2147484113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1036009244" sldId="2147484113"/>
              <ac:spMk id="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1036009244" sldId="2147484113"/>
              <ac:spMk id="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1036009244" sldId="2147484113"/>
              <ac:spMk id="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1036009244" sldId="2147484113"/>
              <ac:spMk id="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1036009244" sldId="2147484113"/>
              <ac:spMk id="6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310317101" sldId="2147483687"/>
            <pc:sldLayoutMk cId="3832785680" sldId="2147484114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3832785680" sldId="2147484114"/>
              <ac:spMk id="2" creationId="{21B23465-13DB-474E-8134-0C1513836934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310317101" sldId="2147483687"/>
              <pc:sldLayoutMk cId="3832785680" sldId="2147484114"/>
              <ac:spMk id="6" creationId="{03AF10E8-76DB-4594-91E2-19732F5ADDD8}"/>
            </ac:spMkLst>
          </pc:spChg>
        </pc:sldLayoutChg>
      </pc:sldMasterChg>
      <pc:sldMasterChg chg="delSldLayout modSldLayout sldLayoutOrd">
        <pc:chgData name="Virginie Eve Lvovschi" userId="20c29568df2b677b" providerId="LiveId" clId="{13563FCE-88A8-4EDC-85CB-688290E01D22}" dt="2025-09-25T06:02:11.430" v="508"/>
        <pc:sldMasterMkLst>
          <pc:docMk/>
          <pc:sldMasterMk cId="1785091371" sldId="2147483711"/>
        </pc:sldMasterMkLst>
        <pc:sldLayoutChg chg="del">
          <pc:chgData name="Virginie Eve Lvovschi" userId="20c29568df2b677b" providerId="LiveId" clId="{13563FCE-88A8-4EDC-85CB-688290E01D22}" dt="2025-09-24T08:04:19.856" v="14" actId="2696"/>
          <pc:sldLayoutMkLst>
            <pc:docMk/>
            <pc:sldMasterMk cId="1785091371" sldId="2147483711"/>
            <pc:sldLayoutMk cId="2260612217" sldId="2147483712"/>
          </pc:sldLayoutMkLst>
        </pc:sldLayoutChg>
        <pc:sldLayoutChg chg="modSp del mod ord">
          <pc:chgData name="Virginie Eve Lvovschi" userId="20c29568df2b677b" providerId="LiveId" clId="{13563FCE-88A8-4EDC-85CB-688290E01D22}" dt="2025-09-24T13:58:56.932" v="192" actId="47"/>
          <pc:sldLayoutMkLst>
            <pc:docMk/>
            <pc:sldMasterMk cId="1785091371" sldId="2147483711"/>
            <pc:sldLayoutMk cId="1775581296" sldId="2147484079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1775581296" sldId="2147484079"/>
              <ac:spMk id="2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1775581296" sldId="2147484079"/>
              <ac:spMk id="2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1775581296" sldId="2147484079"/>
              <ac:spMk id="2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1775581296" sldId="2147484079"/>
              <ac:spMk id="26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1785091371" sldId="2147483711"/>
            <pc:sldLayoutMk cId="4182898153" sldId="2147484080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4182898153" sldId="2147484080"/>
              <ac:spMk id="29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4182898153" sldId="2147484080"/>
              <ac:spMk id="30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4182898153" sldId="2147484080"/>
              <ac:spMk id="31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1785091371" sldId="2147483711"/>
            <pc:sldLayoutMk cId="910000030" sldId="2147484081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910000030" sldId="2147484081"/>
              <ac:spMk id="3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910000030" sldId="2147484081"/>
              <ac:spMk id="3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910000030" sldId="2147484081"/>
              <ac:spMk id="36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1785091371" sldId="2147483711"/>
            <pc:sldLayoutMk cId="2188855195" sldId="2147484082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2188855195" sldId="2147484082"/>
              <ac:spMk id="39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2188855195" sldId="2147484082"/>
              <ac:spMk id="40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1785091371" sldId="2147483711"/>
            <pc:sldLayoutMk cId="1623496382" sldId="2147484083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1623496382" sldId="2147484083"/>
              <ac:spMk id="90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1623496382" sldId="2147484083"/>
              <ac:spMk id="91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1623496382" sldId="2147484083"/>
              <ac:spMk id="9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1623496382" sldId="2147484083"/>
              <ac:spMk id="9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1623496382" sldId="2147484083"/>
              <ac:spMk id="9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1623496382" sldId="2147484083"/>
              <ac:spMk id="9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1623496382" sldId="2147484083"/>
              <ac:spMk id="9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1623496382" sldId="2147484083"/>
              <ac:spMk id="97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1623496382" sldId="2147484083"/>
              <ac:spMk id="102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1785091371" sldId="2147483711"/>
            <pc:sldLayoutMk cId="3868579886" sldId="2147484084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3868579886" sldId="2147484084"/>
              <ac:spMk id="108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3868579886" sldId="2147484084"/>
              <ac:spMk id="109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3868579886" sldId="2147484084"/>
              <ac:spMk id="110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3868579886" sldId="2147484084"/>
              <ac:spMk id="111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3868579886" sldId="2147484084"/>
              <ac:spMk id="11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3868579886" sldId="2147484084"/>
              <ac:spMk id="114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1785091371" sldId="2147483711"/>
            <pc:sldLayoutMk cId="1742636669" sldId="2147484085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1742636669" sldId="2147484085"/>
              <ac:spMk id="119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1742636669" sldId="2147484085"/>
              <ac:spMk id="120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1785091371" sldId="2147483711"/>
            <pc:sldLayoutMk cId="375288574" sldId="2147484086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375288574" sldId="2147484086"/>
              <ac:spMk id="128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375288574" sldId="2147484086"/>
              <ac:spMk id="129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375288574" sldId="2147484086"/>
              <ac:spMk id="130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375288574" sldId="2147484086"/>
              <ac:spMk id="131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375288574" sldId="2147484086"/>
              <ac:spMk id="132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1785091371" sldId="2147483711"/>
            <pc:sldLayoutMk cId="2151697837" sldId="2147484087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2151697837" sldId="2147484087"/>
              <ac:spMk id="13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2151697837" sldId="2147484087"/>
              <ac:spMk id="137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2151697837" sldId="2147484087"/>
              <ac:spMk id="138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1785091371" sldId="2147483711"/>
            <pc:sldLayoutMk cId="2260122877" sldId="2147484088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2260122877" sldId="2147484088"/>
              <ac:spMk id="14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2260122877" sldId="2147484088"/>
              <ac:spMk id="14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2260122877" sldId="2147484088"/>
              <ac:spMk id="14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2260122877" sldId="2147484088"/>
              <ac:spMk id="147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2260122877" sldId="2147484088"/>
              <ac:spMk id="148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2260122877" sldId="2147484088"/>
              <ac:spMk id="15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2260122877" sldId="2147484088"/>
              <ac:spMk id="154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1785091371" sldId="2147483711"/>
            <pc:sldLayoutMk cId="1705345678" sldId="2147484089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1705345678" sldId="2147484089"/>
              <ac:spMk id="15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1705345678" sldId="2147484089"/>
              <ac:spMk id="157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1705345678" sldId="2147484089"/>
              <ac:spMk id="158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1705345678" sldId="2147484089"/>
              <ac:spMk id="159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1705345678" sldId="2147484089"/>
              <ac:spMk id="16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1705345678" sldId="2147484089"/>
              <ac:spMk id="16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1705345678" sldId="2147484089"/>
              <ac:spMk id="164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1785091371" sldId="2147483711"/>
            <pc:sldLayoutMk cId="4206016964" sldId="2147484090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4206016964" sldId="2147484090"/>
              <ac:spMk id="16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4206016964" sldId="2147484090"/>
              <ac:spMk id="167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4206016964" sldId="2147484090"/>
              <ac:spMk id="168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4206016964" sldId="2147484090"/>
              <ac:spMk id="169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4206016964" sldId="2147484090"/>
              <ac:spMk id="170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785091371" sldId="2147483711"/>
              <pc:sldLayoutMk cId="4206016964" sldId="2147484090"/>
              <ac:spMk id="171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5T06:02:11.430" v="508"/>
          <pc:sldLayoutMkLst>
            <pc:docMk/>
            <pc:sldMasterMk cId="1785091371" sldId="2147483711"/>
            <pc:sldLayoutMk cId="1239117374" sldId="2147484243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1239117374" sldId="2147484243"/>
              <ac:spMk id="2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1239117374" sldId="2147484243"/>
              <ac:spMk id="2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1239117374" sldId="2147484243"/>
              <ac:spMk id="2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1239117374" sldId="2147484243"/>
              <ac:spMk id="26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5T06:02:11.430" v="508"/>
          <pc:sldLayoutMkLst>
            <pc:docMk/>
            <pc:sldMasterMk cId="1785091371" sldId="2147483711"/>
            <pc:sldLayoutMk cId="3443242814" sldId="2147484244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3443242814" sldId="2147484244"/>
              <ac:spMk id="29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3443242814" sldId="2147484244"/>
              <ac:spMk id="30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3443242814" sldId="2147484244"/>
              <ac:spMk id="31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5T06:02:11.430" v="508"/>
          <pc:sldLayoutMkLst>
            <pc:docMk/>
            <pc:sldMasterMk cId="1785091371" sldId="2147483711"/>
            <pc:sldLayoutMk cId="3578067338" sldId="2147484245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3578067338" sldId="2147484245"/>
              <ac:spMk id="3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3578067338" sldId="2147484245"/>
              <ac:spMk id="3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3578067338" sldId="2147484245"/>
              <ac:spMk id="36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5T06:02:11.430" v="508"/>
          <pc:sldLayoutMkLst>
            <pc:docMk/>
            <pc:sldMasterMk cId="1785091371" sldId="2147483711"/>
            <pc:sldLayoutMk cId="1035821564" sldId="2147484246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1035821564" sldId="2147484246"/>
              <ac:spMk id="39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1035821564" sldId="2147484246"/>
              <ac:spMk id="40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5T06:02:11.430" v="508"/>
          <pc:sldLayoutMkLst>
            <pc:docMk/>
            <pc:sldMasterMk cId="1785091371" sldId="2147483711"/>
            <pc:sldLayoutMk cId="3791518283" sldId="2147484247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3791518283" sldId="2147484247"/>
              <ac:spMk id="90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3791518283" sldId="2147484247"/>
              <ac:spMk id="91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3791518283" sldId="2147484247"/>
              <ac:spMk id="9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3791518283" sldId="2147484247"/>
              <ac:spMk id="9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3791518283" sldId="2147484247"/>
              <ac:spMk id="9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3791518283" sldId="2147484247"/>
              <ac:spMk id="9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3791518283" sldId="2147484247"/>
              <ac:spMk id="9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3791518283" sldId="2147484247"/>
              <ac:spMk id="97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3791518283" sldId="2147484247"/>
              <ac:spMk id="102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5T06:02:11.430" v="508"/>
          <pc:sldLayoutMkLst>
            <pc:docMk/>
            <pc:sldMasterMk cId="1785091371" sldId="2147483711"/>
            <pc:sldLayoutMk cId="1220182295" sldId="2147484248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1220182295" sldId="2147484248"/>
              <ac:spMk id="108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1220182295" sldId="2147484248"/>
              <ac:spMk id="109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1220182295" sldId="2147484248"/>
              <ac:spMk id="110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1220182295" sldId="2147484248"/>
              <ac:spMk id="111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1220182295" sldId="2147484248"/>
              <ac:spMk id="11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1220182295" sldId="2147484248"/>
              <ac:spMk id="114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5T06:02:11.430" v="508"/>
          <pc:sldLayoutMkLst>
            <pc:docMk/>
            <pc:sldMasterMk cId="1785091371" sldId="2147483711"/>
            <pc:sldLayoutMk cId="3964867016" sldId="2147484249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3964867016" sldId="2147484249"/>
              <ac:spMk id="119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3964867016" sldId="2147484249"/>
              <ac:spMk id="120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5T06:02:11.430" v="508"/>
          <pc:sldLayoutMkLst>
            <pc:docMk/>
            <pc:sldMasterMk cId="1785091371" sldId="2147483711"/>
            <pc:sldLayoutMk cId="795738205" sldId="2147484250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795738205" sldId="2147484250"/>
              <ac:spMk id="128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795738205" sldId="2147484250"/>
              <ac:spMk id="129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795738205" sldId="2147484250"/>
              <ac:spMk id="130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795738205" sldId="2147484250"/>
              <ac:spMk id="131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795738205" sldId="2147484250"/>
              <ac:spMk id="132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5T06:02:11.430" v="508"/>
          <pc:sldLayoutMkLst>
            <pc:docMk/>
            <pc:sldMasterMk cId="1785091371" sldId="2147483711"/>
            <pc:sldLayoutMk cId="1273879784" sldId="2147484251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1273879784" sldId="2147484251"/>
              <ac:spMk id="13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1273879784" sldId="2147484251"/>
              <ac:spMk id="137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1273879784" sldId="2147484251"/>
              <ac:spMk id="138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5T06:02:11.430" v="508"/>
          <pc:sldLayoutMkLst>
            <pc:docMk/>
            <pc:sldMasterMk cId="1785091371" sldId="2147483711"/>
            <pc:sldLayoutMk cId="3803007312" sldId="2147484252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3803007312" sldId="2147484252"/>
              <ac:spMk id="14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3803007312" sldId="2147484252"/>
              <ac:spMk id="14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3803007312" sldId="2147484252"/>
              <ac:spMk id="14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3803007312" sldId="2147484252"/>
              <ac:spMk id="147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3803007312" sldId="2147484252"/>
              <ac:spMk id="148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3803007312" sldId="2147484252"/>
              <ac:spMk id="15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3803007312" sldId="2147484252"/>
              <ac:spMk id="154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5T06:02:11.430" v="508"/>
          <pc:sldLayoutMkLst>
            <pc:docMk/>
            <pc:sldMasterMk cId="1785091371" sldId="2147483711"/>
            <pc:sldLayoutMk cId="1785485106" sldId="2147484253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1785485106" sldId="2147484253"/>
              <ac:spMk id="15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1785485106" sldId="2147484253"/>
              <ac:spMk id="157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1785485106" sldId="2147484253"/>
              <ac:spMk id="158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1785485106" sldId="2147484253"/>
              <ac:spMk id="159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1785485106" sldId="2147484253"/>
              <ac:spMk id="16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1785485106" sldId="2147484253"/>
              <ac:spMk id="16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1785485106" sldId="2147484253"/>
              <ac:spMk id="164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5T06:02:11.430" v="508"/>
          <pc:sldLayoutMkLst>
            <pc:docMk/>
            <pc:sldMasterMk cId="1785091371" sldId="2147483711"/>
            <pc:sldLayoutMk cId="3336077731" sldId="2147484254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3336077731" sldId="2147484254"/>
              <ac:spMk id="16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3336077731" sldId="2147484254"/>
              <ac:spMk id="167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3336077731" sldId="2147484254"/>
              <ac:spMk id="168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3336077731" sldId="2147484254"/>
              <ac:spMk id="169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3336077731" sldId="2147484254"/>
              <ac:spMk id="170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1785091371" sldId="2147483711"/>
              <pc:sldLayoutMk cId="3336077731" sldId="2147484254"/>
              <ac:spMk id="171" creationId="{00000000-0000-0000-0000-000000000000}"/>
            </ac:spMkLst>
          </pc:spChg>
        </pc:sldLayoutChg>
      </pc:sldMasterChg>
      <pc:sldMasterChg chg="delSldLayout">
        <pc:chgData name="Virginie Eve Lvovschi" userId="20c29568df2b677b" providerId="LiveId" clId="{13563FCE-88A8-4EDC-85CB-688290E01D22}" dt="2025-09-24T08:03:28.453" v="9" actId="2696"/>
        <pc:sldMasterMkLst>
          <pc:docMk/>
          <pc:sldMasterMk cId="3128336126" sldId="2147483743"/>
        </pc:sldMasterMkLst>
        <pc:sldLayoutChg chg="del">
          <pc:chgData name="Virginie Eve Lvovschi" userId="20c29568df2b677b" providerId="LiveId" clId="{13563FCE-88A8-4EDC-85CB-688290E01D22}" dt="2025-09-24T08:03:28.453" v="9" actId="2696"/>
          <pc:sldLayoutMkLst>
            <pc:docMk/>
            <pc:sldMasterMk cId="3128336126" sldId="2147483743"/>
            <pc:sldLayoutMk cId="743893875" sldId="2147483746"/>
          </pc:sldLayoutMkLst>
        </pc:sldLayoutChg>
      </pc:sldMasterChg>
      <pc:sldMasterChg chg="del delSldLayout">
        <pc:chgData name="Virginie Eve Lvovschi" userId="20c29568df2b677b" providerId="LiveId" clId="{13563FCE-88A8-4EDC-85CB-688290E01D22}" dt="2025-09-24T08:03:45.877" v="12" actId="2696"/>
        <pc:sldMasterMkLst>
          <pc:docMk/>
          <pc:sldMasterMk cId="1661785711" sldId="2147483755"/>
        </pc:sldMasterMkLst>
        <pc:sldLayoutChg chg="del">
          <pc:chgData name="Virginie Eve Lvovschi" userId="20c29568df2b677b" providerId="LiveId" clId="{13563FCE-88A8-4EDC-85CB-688290E01D22}" dt="2025-09-24T08:03:45.877" v="12" actId="2696"/>
          <pc:sldLayoutMkLst>
            <pc:docMk/>
            <pc:sldMasterMk cId="1661785711" sldId="2147483755"/>
            <pc:sldLayoutMk cId="1275661050" sldId="2147483756"/>
          </pc:sldLayoutMkLst>
        </pc:sldLayoutChg>
        <pc:sldLayoutChg chg="del">
          <pc:chgData name="Virginie Eve Lvovschi" userId="20c29568df2b677b" providerId="LiveId" clId="{13563FCE-88A8-4EDC-85CB-688290E01D22}" dt="2025-09-24T08:03:45.877" v="12" actId="2696"/>
          <pc:sldLayoutMkLst>
            <pc:docMk/>
            <pc:sldMasterMk cId="1661785711" sldId="2147483755"/>
            <pc:sldLayoutMk cId="545134191" sldId="2147483757"/>
          </pc:sldLayoutMkLst>
        </pc:sldLayoutChg>
        <pc:sldLayoutChg chg="del">
          <pc:chgData name="Virginie Eve Lvovschi" userId="20c29568df2b677b" providerId="LiveId" clId="{13563FCE-88A8-4EDC-85CB-688290E01D22}" dt="2025-09-24T08:03:45.877" v="12" actId="2696"/>
          <pc:sldLayoutMkLst>
            <pc:docMk/>
            <pc:sldMasterMk cId="1661785711" sldId="2147483755"/>
            <pc:sldLayoutMk cId="2269978778" sldId="2147483758"/>
          </pc:sldLayoutMkLst>
        </pc:sldLayoutChg>
        <pc:sldLayoutChg chg="del">
          <pc:chgData name="Virginie Eve Lvovschi" userId="20c29568df2b677b" providerId="LiveId" clId="{13563FCE-88A8-4EDC-85CB-688290E01D22}" dt="2025-09-24T08:03:45.877" v="12" actId="2696"/>
          <pc:sldLayoutMkLst>
            <pc:docMk/>
            <pc:sldMasterMk cId="1661785711" sldId="2147483755"/>
            <pc:sldLayoutMk cId="1647085351" sldId="2147483759"/>
          </pc:sldLayoutMkLst>
        </pc:sldLayoutChg>
        <pc:sldLayoutChg chg="del">
          <pc:chgData name="Virginie Eve Lvovschi" userId="20c29568df2b677b" providerId="LiveId" clId="{13563FCE-88A8-4EDC-85CB-688290E01D22}" dt="2025-09-24T08:03:45.877" v="12" actId="2696"/>
          <pc:sldLayoutMkLst>
            <pc:docMk/>
            <pc:sldMasterMk cId="1661785711" sldId="2147483755"/>
            <pc:sldLayoutMk cId="2057995842" sldId="2147483760"/>
          </pc:sldLayoutMkLst>
        </pc:sldLayoutChg>
        <pc:sldLayoutChg chg="del">
          <pc:chgData name="Virginie Eve Lvovschi" userId="20c29568df2b677b" providerId="LiveId" clId="{13563FCE-88A8-4EDC-85CB-688290E01D22}" dt="2025-09-24T08:03:45.877" v="12" actId="2696"/>
          <pc:sldLayoutMkLst>
            <pc:docMk/>
            <pc:sldMasterMk cId="1661785711" sldId="2147483755"/>
            <pc:sldLayoutMk cId="3551444966" sldId="2147483761"/>
          </pc:sldLayoutMkLst>
        </pc:sldLayoutChg>
        <pc:sldLayoutChg chg="del">
          <pc:chgData name="Virginie Eve Lvovschi" userId="20c29568df2b677b" providerId="LiveId" clId="{13563FCE-88A8-4EDC-85CB-688290E01D22}" dt="2025-09-24T08:03:45.877" v="12" actId="2696"/>
          <pc:sldLayoutMkLst>
            <pc:docMk/>
            <pc:sldMasterMk cId="1661785711" sldId="2147483755"/>
            <pc:sldLayoutMk cId="3642576739" sldId="2147483762"/>
          </pc:sldLayoutMkLst>
        </pc:sldLayoutChg>
        <pc:sldLayoutChg chg="del">
          <pc:chgData name="Virginie Eve Lvovschi" userId="20c29568df2b677b" providerId="LiveId" clId="{13563FCE-88A8-4EDC-85CB-688290E01D22}" dt="2025-09-24T08:03:45.877" v="12" actId="2696"/>
          <pc:sldLayoutMkLst>
            <pc:docMk/>
            <pc:sldMasterMk cId="1661785711" sldId="2147483755"/>
            <pc:sldLayoutMk cId="3276950837" sldId="2147483763"/>
          </pc:sldLayoutMkLst>
        </pc:sldLayoutChg>
        <pc:sldLayoutChg chg="del">
          <pc:chgData name="Virginie Eve Lvovschi" userId="20c29568df2b677b" providerId="LiveId" clId="{13563FCE-88A8-4EDC-85CB-688290E01D22}" dt="2025-09-24T08:03:45.877" v="12" actId="2696"/>
          <pc:sldLayoutMkLst>
            <pc:docMk/>
            <pc:sldMasterMk cId="1661785711" sldId="2147483755"/>
            <pc:sldLayoutMk cId="680703273" sldId="2147483764"/>
          </pc:sldLayoutMkLst>
        </pc:sldLayoutChg>
        <pc:sldLayoutChg chg="del">
          <pc:chgData name="Virginie Eve Lvovschi" userId="20c29568df2b677b" providerId="LiveId" clId="{13563FCE-88A8-4EDC-85CB-688290E01D22}" dt="2025-09-24T08:03:45.877" v="12" actId="2696"/>
          <pc:sldLayoutMkLst>
            <pc:docMk/>
            <pc:sldMasterMk cId="1661785711" sldId="2147483755"/>
            <pc:sldLayoutMk cId="3329998176" sldId="2147483765"/>
          </pc:sldLayoutMkLst>
        </pc:sldLayoutChg>
        <pc:sldLayoutChg chg="del">
          <pc:chgData name="Virginie Eve Lvovschi" userId="20c29568df2b677b" providerId="LiveId" clId="{13563FCE-88A8-4EDC-85CB-688290E01D22}" dt="2025-09-24T08:03:45.877" v="12" actId="2696"/>
          <pc:sldLayoutMkLst>
            <pc:docMk/>
            <pc:sldMasterMk cId="1661785711" sldId="2147483755"/>
            <pc:sldLayoutMk cId="3391167953" sldId="2147483766"/>
          </pc:sldLayoutMkLst>
        </pc:sldLayoutChg>
        <pc:sldLayoutChg chg="del">
          <pc:chgData name="Virginie Eve Lvovschi" userId="20c29568df2b677b" providerId="LiveId" clId="{13563FCE-88A8-4EDC-85CB-688290E01D22}" dt="2025-09-24T08:03:45.877" v="12" actId="2696"/>
          <pc:sldLayoutMkLst>
            <pc:docMk/>
            <pc:sldMasterMk cId="1661785711" sldId="2147483755"/>
            <pc:sldLayoutMk cId="2619100411" sldId="2147483767"/>
          </pc:sldLayoutMkLst>
        </pc:sldLayoutChg>
        <pc:sldLayoutChg chg="del">
          <pc:chgData name="Virginie Eve Lvovschi" userId="20c29568df2b677b" providerId="LiveId" clId="{13563FCE-88A8-4EDC-85CB-688290E01D22}" dt="2025-09-24T08:03:45.877" v="12" actId="2696"/>
          <pc:sldLayoutMkLst>
            <pc:docMk/>
            <pc:sldMasterMk cId="1661785711" sldId="2147483755"/>
            <pc:sldLayoutMk cId="659278125" sldId="2147483768"/>
          </pc:sldLayoutMkLst>
        </pc:sldLayoutChg>
        <pc:sldLayoutChg chg="del">
          <pc:chgData name="Virginie Eve Lvovschi" userId="20c29568df2b677b" providerId="LiveId" clId="{13563FCE-88A8-4EDC-85CB-688290E01D22}" dt="2025-09-24T08:03:45.877" v="12" actId="2696"/>
          <pc:sldLayoutMkLst>
            <pc:docMk/>
            <pc:sldMasterMk cId="1661785711" sldId="2147483755"/>
            <pc:sldLayoutMk cId="3812247381" sldId="2147483769"/>
          </pc:sldLayoutMkLst>
        </pc:sldLayoutChg>
        <pc:sldLayoutChg chg="del">
          <pc:chgData name="Virginie Eve Lvovschi" userId="20c29568df2b677b" providerId="LiveId" clId="{13563FCE-88A8-4EDC-85CB-688290E01D22}" dt="2025-09-24T08:03:45.877" v="12" actId="2696"/>
          <pc:sldLayoutMkLst>
            <pc:docMk/>
            <pc:sldMasterMk cId="1661785711" sldId="2147483755"/>
            <pc:sldLayoutMk cId="2212557984" sldId="2147483770"/>
          </pc:sldLayoutMkLst>
        </pc:sldLayoutChg>
        <pc:sldLayoutChg chg="del">
          <pc:chgData name="Virginie Eve Lvovschi" userId="20c29568df2b677b" providerId="LiveId" clId="{13563FCE-88A8-4EDC-85CB-688290E01D22}" dt="2025-09-24T08:03:45.877" v="12" actId="2696"/>
          <pc:sldLayoutMkLst>
            <pc:docMk/>
            <pc:sldMasterMk cId="1661785711" sldId="2147483755"/>
            <pc:sldLayoutMk cId="562206272" sldId="2147483771"/>
          </pc:sldLayoutMkLst>
        </pc:sldLayoutChg>
        <pc:sldLayoutChg chg="del">
          <pc:chgData name="Virginie Eve Lvovschi" userId="20c29568df2b677b" providerId="LiveId" clId="{13563FCE-88A8-4EDC-85CB-688290E01D22}" dt="2025-09-24T08:03:45.877" v="12" actId="2696"/>
          <pc:sldLayoutMkLst>
            <pc:docMk/>
            <pc:sldMasterMk cId="1661785711" sldId="2147483755"/>
            <pc:sldLayoutMk cId="2700846221" sldId="2147483772"/>
          </pc:sldLayoutMkLst>
        </pc:sldLayoutChg>
        <pc:sldLayoutChg chg="del">
          <pc:chgData name="Virginie Eve Lvovschi" userId="20c29568df2b677b" providerId="LiveId" clId="{13563FCE-88A8-4EDC-85CB-688290E01D22}" dt="2025-09-24T08:03:28.453" v="9" actId="2696"/>
          <pc:sldLayoutMkLst>
            <pc:docMk/>
            <pc:sldMasterMk cId="1661785711" sldId="2147483755"/>
            <pc:sldLayoutMk cId="19741771" sldId="2147483773"/>
          </pc:sldLayoutMkLst>
        </pc:sldLayoutChg>
        <pc:sldLayoutChg chg="del">
          <pc:chgData name="Virginie Eve Lvovschi" userId="20c29568df2b677b" providerId="LiveId" clId="{13563FCE-88A8-4EDC-85CB-688290E01D22}" dt="2025-09-24T08:03:45.877" v="12" actId="2696"/>
          <pc:sldLayoutMkLst>
            <pc:docMk/>
            <pc:sldMasterMk cId="1661785711" sldId="2147483755"/>
            <pc:sldLayoutMk cId="4197697705" sldId="2147483774"/>
          </pc:sldLayoutMkLst>
        </pc:sldLayoutChg>
      </pc:sldMasterChg>
      <pc:sldMasterChg chg="del delSldLayout">
        <pc:chgData name="Virginie Eve Lvovschi" userId="20c29568df2b677b" providerId="LiveId" clId="{13563FCE-88A8-4EDC-85CB-688290E01D22}" dt="2025-09-24T08:01:03.312" v="2" actId="47"/>
        <pc:sldMasterMkLst>
          <pc:docMk/>
          <pc:sldMasterMk cId="2225178700" sldId="2147483775"/>
        </pc:sldMasterMkLst>
        <pc:sldLayoutChg chg="del">
          <pc:chgData name="Virginie Eve Lvovschi" userId="20c29568df2b677b" providerId="LiveId" clId="{13563FCE-88A8-4EDC-85CB-688290E01D22}" dt="2025-09-24T08:01:03.312" v="2" actId="47"/>
          <pc:sldLayoutMkLst>
            <pc:docMk/>
            <pc:sldMasterMk cId="2225178700" sldId="2147483775"/>
            <pc:sldLayoutMk cId="537869786" sldId="2147483776"/>
          </pc:sldLayoutMkLst>
        </pc:sldLayoutChg>
        <pc:sldLayoutChg chg="del">
          <pc:chgData name="Virginie Eve Lvovschi" userId="20c29568df2b677b" providerId="LiveId" clId="{13563FCE-88A8-4EDC-85CB-688290E01D22}" dt="2025-09-24T08:01:03.312" v="2" actId="47"/>
          <pc:sldLayoutMkLst>
            <pc:docMk/>
            <pc:sldMasterMk cId="2225178700" sldId="2147483775"/>
            <pc:sldLayoutMk cId="683199659" sldId="2147483777"/>
          </pc:sldLayoutMkLst>
        </pc:sldLayoutChg>
        <pc:sldLayoutChg chg="del">
          <pc:chgData name="Virginie Eve Lvovschi" userId="20c29568df2b677b" providerId="LiveId" clId="{13563FCE-88A8-4EDC-85CB-688290E01D22}" dt="2025-09-24T08:01:03.312" v="2" actId="47"/>
          <pc:sldLayoutMkLst>
            <pc:docMk/>
            <pc:sldMasterMk cId="2225178700" sldId="2147483775"/>
            <pc:sldLayoutMk cId="4281439412" sldId="2147483778"/>
          </pc:sldLayoutMkLst>
        </pc:sldLayoutChg>
        <pc:sldLayoutChg chg="del">
          <pc:chgData name="Virginie Eve Lvovschi" userId="20c29568df2b677b" providerId="LiveId" clId="{13563FCE-88A8-4EDC-85CB-688290E01D22}" dt="2025-09-24T08:01:03.312" v="2" actId="47"/>
          <pc:sldLayoutMkLst>
            <pc:docMk/>
            <pc:sldMasterMk cId="2225178700" sldId="2147483775"/>
            <pc:sldLayoutMk cId="2647589669" sldId="2147483779"/>
          </pc:sldLayoutMkLst>
        </pc:sldLayoutChg>
        <pc:sldLayoutChg chg="del">
          <pc:chgData name="Virginie Eve Lvovschi" userId="20c29568df2b677b" providerId="LiveId" clId="{13563FCE-88A8-4EDC-85CB-688290E01D22}" dt="2025-09-24T08:01:03.312" v="2" actId="47"/>
          <pc:sldLayoutMkLst>
            <pc:docMk/>
            <pc:sldMasterMk cId="2225178700" sldId="2147483775"/>
            <pc:sldLayoutMk cId="2280619936" sldId="2147483780"/>
          </pc:sldLayoutMkLst>
        </pc:sldLayoutChg>
        <pc:sldLayoutChg chg="del">
          <pc:chgData name="Virginie Eve Lvovschi" userId="20c29568df2b677b" providerId="LiveId" clId="{13563FCE-88A8-4EDC-85CB-688290E01D22}" dt="2025-09-24T08:01:03.312" v="2" actId="47"/>
          <pc:sldLayoutMkLst>
            <pc:docMk/>
            <pc:sldMasterMk cId="2225178700" sldId="2147483775"/>
            <pc:sldLayoutMk cId="2875662818" sldId="2147483781"/>
          </pc:sldLayoutMkLst>
        </pc:sldLayoutChg>
        <pc:sldLayoutChg chg="del">
          <pc:chgData name="Virginie Eve Lvovschi" userId="20c29568df2b677b" providerId="LiveId" clId="{13563FCE-88A8-4EDC-85CB-688290E01D22}" dt="2025-09-24T08:01:03.312" v="2" actId="47"/>
          <pc:sldLayoutMkLst>
            <pc:docMk/>
            <pc:sldMasterMk cId="2225178700" sldId="2147483775"/>
            <pc:sldLayoutMk cId="2109168787" sldId="2147483782"/>
          </pc:sldLayoutMkLst>
        </pc:sldLayoutChg>
        <pc:sldLayoutChg chg="del">
          <pc:chgData name="Virginie Eve Lvovschi" userId="20c29568df2b677b" providerId="LiveId" clId="{13563FCE-88A8-4EDC-85CB-688290E01D22}" dt="2025-09-24T08:01:03.312" v="2" actId="47"/>
          <pc:sldLayoutMkLst>
            <pc:docMk/>
            <pc:sldMasterMk cId="2225178700" sldId="2147483775"/>
            <pc:sldLayoutMk cId="3629166101" sldId="2147483783"/>
          </pc:sldLayoutMkLst>
        </pc:sldLayoutChg>
        <pc:sldLayoutChg chg="del">
          <pc:chgData name="Virginie Eve Lvovschi" userId="20c29568df2b677b" providerId="LiveId" clId="{13563FCE-88A8-4EDC-85CB-688290E01D22}" dt="2025-09-24T08:01:03.312" v="2" actId="47"/>
          <pc:sldLayoutMkLst>
            <pc:docMk/>
            <pc:sldMasterMk cId="2225178700" sldId="2147483775"/>
            <pc:sldLayoutMk cId="3991266839" sldId="2147483784"/>
          </pc:sldLayoutMkLst>
        </pc:sldLayoutChg>
        <pc:sldLayoutChg chg="del">
          <pc:chgData name="Virginie Eve Lvovschi" userId="20c29568df2b677b" providerId="LiveId" clId="{13563FCE-88A8-4EDC-85CB-688290E01D22}" dt="2025-09-24T08:01:03.312" v="2" actId="47"/>
          <pc:sldLayoutMkLst>
            <pc:docMk/>
            <pc:sldMasterMk cId="2225178700" sldId="2147483775"/>
            <pc:sldLayoutMk cId="1362083384" sldId="2147483785"/>
          </pc:sldLayoutMkLst>
        </pc:sldLayoutChg>
        <pc:sldLayoutChg chg="del">
          <pc:chgData name="Virginie Eve Lvovschi" userId="20c29568df2b677b" providerId="LiveId" clId="{13563FCE-88A8-4EDC-85CB-688290E01D22}" dt="2025-09-24T08:01:03.312" v="2" actId="47"/>
          <pc:sldLayoutMkLst>
            <pc:docMk/>
            <pc:sldMasterMk cId="2225178700" sldId="2147483775"/>
            <pc:sldLayoutMk cId="4179757716" sldId="2147483786"/>
          </pc:sldLayoutMkLst>
        </pc:sldLayoutChg>
      </pc:sldMasterChg>
      <pc:sldMasterChg chg="delSldLayout modSldLayout sldLayoutOrd">
        <pc:chgData name="Virginie Eve Lvovschi" userId="20c29568df2b677b" providerId="LiveId" clId="{13563FCE-88A8-4EDC-85CB-688290E01D22}" dt="2025-09-24T14:43:25.169" v="427" actId="47"/>
        <pc:sldMasterMkLst>
          <pc:docMk/>
          <pc:sldMasterMk cId="3831583082" sldId="2147483787"/>
        </pc:sldMasterMkLst>
        <pc:sldLayoutChg chg="del">
          <pc:chgData name="Virginie Eve Lvovschi" userId="20c29568df2b677b" providerId="LiveId" clId="{13563FCE-88A8-4EDC-85CB-688290E01D22}" dt="2025-09-24T14:43:25.169" v="427" actId="47"/>
          <pc:sldLayoutMkLst>
            <pc:docMk/>
            <pc:sldMasterMk cId="3831583082" sldId="2147483787"/>
            <pc:sldLayoutMk cId="1284653913" sldId="2147483789"/>
          </pc:sldLayoutMkLst>
        </pc:sldLayoutChg>
        <pc:sldLayoutChg chg="modSp mod ord">
          <pc:chgData name="Virginie Eve Lvovschi" userId="20c29568df2b677b" providerId="LiveId" clId="{13563FCE-88A8-4EDC-85CB-688290E01D22}" dt="2025-09-24T08:01:07.823" v="3"/>
          <pc:sldLayoutMkLst>
            <pc:docMk/>
            <pc:sldMasterMk cId="3831583082" sldId="2147483787"/>
            <pc:sldLayoutMk cId="3205600151" sldId="2147483966"/>
          </pc:sldLayoutMkLst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3205600151" sldId="2147483966"/>
              <ac:spMk id="6" creationId="{ECC06424-70B4-49C2-3173-1C030399FF35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3205600151" sldId="2147483966"/>
              <ac:spMk id="7" creationId="{880AD00A-CEA1-9A13-B5D2-F6961F02D5DE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3205600151" sldId="2147483966"/>
              <ac:spMk id="8" creationId="{6782353F-7869-E0F9-9574-95BDB54D5D19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3205600151" sldId="2147483966"/>
              <ac:spMk id="621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3205600151" sldId="2147483966"/>
              <ac:spMk id="62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3205600151" sldId="2147483966"/>
              <ac:spMk id="627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08:01:07.823" v="3"/>
          <pc:sldLayoutMkLst>
            <pc:docMk/>
            <pc:sldMasterMk cId="3831583082" sldId="2147483787"/>
            <pc:sldLayoutMk cId="1690793483" sldId="2147483967"/>
          </pc:sldLayoutMkLst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1690793483" sldId="2147483967"/>
              <ac:spMk id="3" creationId="{4902204D-D829-2F02-B4E5-FB655A7F32A6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1690793483" sldId="2147483967"/>
              <ac:spMk id="4" creationId="{8DB5EABC-9046-3223-B09E-0408B95D56A9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1690793483" sldId="2147483967"/>
              <ac:spMk id="5" creationId="{CCB8A063-512A-948D-2F68-C38D1E452CE7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08:01:07.823" v="3"/>
          <pc:sldLayoutMkLst>
            <pc:docMk/>
            <pc:sldMasterMk cId="3831583082" sldId="2147483787"/>
            <pc:sldLayoutMk cId="1487890596" sldId="2147483968"/>
          </pc:sldLayoutMkLst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1487890596" sldId="2147483968"/>
              <ac:spMk id="3" creationId="{81C9E128-53C1-9FA3-595E-04356EC52FEB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1487890596" sldId="2147483968"/>
              <ac:spMk id="64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1487890596" sldId="2147483968"/>
              <ac:spMk id="644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08:01:07.823" v="3"/>
          <pc:sldLayoutMkLst>
            <pc:docMk/>
            <pc:sldMasterMk cId="3831583082" sldId="2147483787"/>
            <pc:sldLayoutMk cId="3142618017" sldId="2147483969"/>
          </pc:sldLayoutMkLst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3142618017" sldId="2147483969"/>
              <ac:spMk id="2" creationId="{9E0BBFE2-3DB7-1802-ABB6-046F6DF8CFB8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3142618017" sldId="2147483969"/>
              <ac:spMk id="648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08:01:07.823" v="3"/>
          <pc:sldLayoutMkLst>
            <pc:docMk/>
            <pc:sldMasterMk cId="3831583082" sldId="2147483787"/>
            <pc:sldLayoutMk cId="760845097" sldId="2147483970"/>
          </pc:sldLayoutMkLst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760845097" sldId="2147483970"/>
              <ac:spMk id="5" creationId="{2B94DFDF-E725-69FC-8AAB-3C467F897BA1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760845097" sldId="2147483970"/>
              <ac:spMk id="6" creationId="{7BBE4E3D-5B93-DE5B-528C-CFA616052962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760845097" sldId="2147483970"/>
              <ac:spMk id="7" creationId="{E5AAD1BC-01CF-2E3F-A320-51BE5120D30D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760845097" sldId="2147483970"/>
              <ac:spMk id="659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760845097" sldId="2147483970"/>
              <ac:spMk id="660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760845097" sldId="2147483970"/>
              <ac:spMk id="661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08:01:07.823" v="3"/>
          <pc:sldLayoutMkLst>
            <pc:docMk/>
            <pc:sldMasterMk cId="3831583082" sldId="2147483787"/>
            <pc:sldLayoutMk cId="3750438604" sldId="2147483971"/>
          </pc:sldLayoutMkLst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3750438604" sldId="2147483971"/>
              <ac:spMk id="7" creationId="{CF78549A-D2FD-F49F-7E99-DCE0E9C5E567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08:01:07.823" v="3"/>
          <pc:sldLayoutMkLst>
            <pc:docMk/>
            <pc:sldMasterMk cId="3831583082" sldId="2147483787"/>
            <pc:sldLayoutMk cId="3330967842" sldId="2147483972"/>
          </pc:sldLayoutMkLst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3330967842" sldId="2147483972"/>
              <ac:spMk id="68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3330967842" sldId="2147483972"/>
              <ac:spMk id="68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3330967842" sldId="2147483972"/>
              <ac:spMk id="68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3330967842" sldId="2147483972"/>
              <ac:spMk id="687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3330967842" sldId="2147483972"/>
              <ac:spMk id="688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3330967842" sldId="2147483972"/>
              <ac:spMk id="69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3330967842" sldId="2147483972"/>
              <ac:spMk id="694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08:01:07.823" v="3"/>
          <pc:sldLayoutMkLst>
            <pc:docMk/>
            <pc:sldMasterMk cId="3831583082" sldId="2147483787"/>
            <pc:sldLayoutMk cId="2635603183" sldId="2147483973"/>
          </pc:sldLayoutMkLst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2635603183" sldId="2147483973"/>
              <ac:spMk id="4" creationId="{0A472277-F41B-E615-AB4E-F17FA1AA1495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2635603183" sldId="2147483973"/>
              <ac:spMk id="5" creationId="{D15105D2-5A08-57B4-07B8-1C1CE7E7312B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2635603183" sldId="2147483973"/>
              <ac:spMk id="6" creationId="{76ED27C1-ACAA-A159-A8C6-2C1A0258F504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2635603183" sldId="2147483973"/>
              <ac:spMk id="69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2635603183" sldId="2147483973"/>
              <ac:spMk id="697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08:01:07.823" v="3"/>
          <pc:sldLayoutMkLst>
            <pc:docMk/>
            <pc:sldMasterMk cId="3831583082" sldId="2147483787"/>
            <pc:sldLayoutMk cId="4231529035" sldId="2147483974"/>
          </pc:sldLayoutMkLst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4231529035" sldId="2147483974"/>
              <ac:spMk id="6" creationId="{82F55F52-0C28-296A-7A35-8839383288FD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4231529035" sldId="2147483974"/>
              <ac:spMk id="7" creationId="{53C8AB72-711D-3B2B-053B-0EBCC8C86EB1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4231529035" sldId="2147483974"/>
              <ac:spMk id="8" creationId="{0857E0FD-0BD3-E6A0-35CE-C99ECA9F4ECE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4231529035" sldId="2147483974"/>
              <ac:spMk id="70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4231529035" sldId="2147483974"/>
              <ac:spMk id="70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4231529035" sldId="2147483974"/>
              <ac:spMk id="70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4231529035" sldId="2147483974"/>
              <ac:spMk id="707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4231529035" sldId="2147483974"/>
              <ac:spMk id="708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4231529035" sldId="2147483974"/>
              <ac:spMk id="716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08:01:07.823" v="3"/>
          <pc:sldLayoutMkLst>
            <pc:docMk/>
            <pc:sldMasterMk cId="3831583082" sldId="2147483787"/>
            <pc:sldLayoutMk cId="3057857752" sldId="2147483975"/>
          </pc:sldLayoutMkLst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3057857752" sldId="2147483975"/>
              <ac:spMk id="718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3057857752" sldId="2147483975"/>
              <ac:spMk id="719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08:01:07.823" v="3"/>
          <pc:sldLayoutMkLst>
            <pc:docMk/>
            <pc:sldMasterMk cId="3831583082" sldId="2147483787"/>
            <pc:sldLayoutMk cId="3163500173" sldId="2147483976"/>
          </pc:sldLayoutMkLst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3163500173" sldId="2147483976"/>
              <ac:spMk id="72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3163500173" sldId="2147483976"/>
              <ac:spMk id="723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08:01:07.823" v="3"/>
          <pc:sldLayoutMkLst>
            <pc:docMk/>
            <pc:sldMasterMk cId="3831583082" sldId="2147483787"/>
            <pc:sldLayoutMk cId="4091766327" sldId="2147483977"/>
          </pc:sldLayoutMkLst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4091766327" sldId="2147483977"/>
              <ac:spMk id="729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4091766327" sldId="2147483977"/>
              <ac:spMk id="730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08:01:07.823" v="3"/>
          <pc:sldLayoutMkLst>
            <pc:docMk/>
            <pc:sldMasterMk cId="3831583082" sldId="2147483787"/>
            <pc:sldLayoutMk cId="3019567722" sldId="2147483978"/>
          </pc:sldLayoutMkLst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3019567722" sldId="2147483978"/>
              <ac:spMk id="4" creationId="{4CEDE505-EF69-E600-B049-4C5ED53B8302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3019567722" sldId="2147483978"/>
              <ac:spMk id="5" creationId="{B2E67091-8E33-C8E3-BA81-8896A2E3843B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3019567722" sldId="2147483978"/>
              <ac:spMk id="738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3019567722" sldId="2147483978"/>
              <ac:spMk id="739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3019567722" sldId="2147483978"/>
              <ac:spMk id="744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08:01:07.823" v="3"/>
          <pc:sldLayoutMkLst>
            <pc:docMk/>
            <pc:sldMasterMk cId="3831583082" sldId="2147483787"/>
            <pc:sldLayoutMk cId="3209480064" sldId="2147483979"/>
          </pc:sldLayoutMkLst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3209480064" sldId="2147483979"/>
              <ac:spMk id="74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3209480064" sldId="2147483979"/>
              <ac:spMk id="747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3209480064" sldId="2147483979"/>
              <ac:spMk id="748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08:01:07.823" v="3"/>
          <pc:sldLayoutMkLst>
            <pc:docMk/>
            <pc:sldMasterMk cId="3831583082" sldId="2147483787"/>
            <pc:sldLayoutMk cId="883941803" sldId="2147483980"/>
          </pc:sldLayoutMkLst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883941803" sldId="2147483980"/>
              <ac:spMk id="75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883941803" sldId="2147483980"/>
              <ac:spMk id="75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883941803" sldId="2147483980"/>
              <ac:spMk id="75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883941803" sldId="2147483980"/>
              <ac:spMk id="757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883941803" sldId="2147483980"/>
              <ac:spMk id="758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08:01:07.823" v="3"/>
          <pc:sldLayoutMkLst>
            <pc:docMk/>
            <pc:sldMasterMk cId="3831583082" sldId="2147483787"/>
            <pc:sldLayoutMk cId="1445054764" sldId="2147483981"/>
          </pc:sldLayoutMkLst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1445054764" sldId="2147483981"/>
              <ac:spMk id="4" creationId="{E65A475B-7465-9EEF-0FC2-BC99FD5E33E9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1445054764" sldId="2147483981"/>
              <ac:spMk id="5" creationId="{4C30BDEA-487E-7F6F-4022-736A32865A6B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1445054764" sldId="2147483981"/>
              <ac:spMk id="76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1445054764" sldId="2147483981"/>
              <ac:spMk id="76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1445054764" sldId="2147483981"/>
              <ac:spMk id="770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1445054764" sldId="2147483981"/>
              <ac:spMk id="771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1445054764" sldId="2147483981"/>
              <ac:spMk id="772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08:01:07.823" v="3"/>
          <pc:sldLayoutMkLst>
            <pc:docMk/>
            <pc:sldMasterMk cId="3831583082" sldId="2147483787"/>
            <pc:sldLayoutMk cId="2138275076" sldId="2147483982"/>
          </pc:sldLayoutMkLst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2138275076" sldId="2147483982"/>
              <ac:spMk id="6" creationId="{03430DBD-8F27-72B8-2E7F-54393591546A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2138275076" sldId="2147483982"/>
              <ac:spMk id="7" creationId="{0C079DAB-50C4-DB1C-1C25-C0318FFB5EBC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2138275076" sldId="2147483982"/>
              <ac:spMk id="8" creationId="{B5ADD984-E436-BF3C-CCE0-4DC6E508CDA2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2138275076" sldId="2147483982"/>
              <ac:spMk id="621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2138275076" sldId="2147483982"/>
              <ac:spMk id="62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2138275076" sldId="2147483982"/>
              <ac:spMk id="627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08:01:07.823" v="3"/>
          <pc:sldLayoutMkLst>
            <pc:docMk/>
            <pc:sldMasterMk cId="3831583082" sldId="2147483787"/>
            <pc:sldLayoutMk cId="653052478" sldId="2147483983"/>
          </pc:sldLayoutMkLst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653052478" sldId="2147483983"/>
              <ac:spMk id="3" creationId="{2ADD0CFA-C552-93A2-8706-8E512CA0720A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653052478" sldId="2147483983"/>
              <ac:spMk id="4" creationId="{5245B7B6-7C77-A435-7921-3729289D114B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653052478" sldId="2147483983"/>
              <ac:spMk id="5" creationId="{B06B0AD0-AA95-4C67-5027-E77E14EA0923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653052478" sldId="2147483983"/>
              <ac:spMk id="632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08:01:07.823" v="3"/>
          <pc:sldLayoutMkLst>
            <pc:docMk/>
            <pc:sldMasterMk cId="3831583082" sldId="2147483787"/>
            <pc:sldLayoutMk cId="3836831522" sldId="2147483984"/>
          </pc:sldLayoutMkLst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3836831522" sldId="2147483984"/>
              <ac:spMk id="3" creationId="{FF9DB352-7F52-CBAF-D346-81D7C9A820F3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3836831522" sldId="2147483984"/>
              <ac:spMk id="4" creationId="{F9C8284A-1402-D283-1788-3CCB489291AE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3836831522" sldId="2147483984"/>
              <ac:spMk id="5" creationId="{C2515881-8A57-5D69-B5DC-F298925B87C6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08:01:07.823" v="3"/>
          <pc:sldLayoutMkLst>
            <pc:docMk/>
            <pc:sldMasterMk cId="3831583082" sldId="2147483787"/>
            <pc:sldLayoutMk cId="1870384642" sldId="2147483985"/>
          </pc:sldLayoutMkLst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1870384642" sldId="2147483985"/>
              <ac:spMk id="3" creationId="{9A457B0A-0007-A477-6822-DD9E78FEDA74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1870384642" sldId="2147483985"/>
              <ac:spMk id="64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1870384642" sldId="2147483985"/>
              <ac:spMk id="644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08:01:07.823" v="3"/>
          <pc:sldLayoutMkLst>
            <pc:docMk/>
            <pc:sldMasterMk cId="3831583082" sldId="2147483787"/>
            <pc:sldLayoutMk cId="193091250" sldId="2147483986"/>
          </pc:sldLayoutMkLst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193091250" sldId="2147483986"/>
              <ac:spMk id="2" creationId="{60189414-4A18-5592-B9BF-BC14A6087959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193091250" sldId="2147483986"/>
              <ac:spMk id="648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08:01:07.823" v="3"/>
          <pc:sldLayoutMkLst>
            <pc:docMk/>
            <pc:sldMasterMk cId="3831583082" sldId="2147483787"/>
            <pc:sldLayoutMk cId="658059708" sldId="2147483987"/>
          </pc:sldLayoutMkLst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658059708" sldId="2147483987"/>
              <ac:spMk id="3" creationId="{552D3704-CE5C-1ED8-82A6-299CE2412DC6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658059708" sldId="2147483987"/>
              <ac:spMk id="4" creationId="{34CCC51F-7795-4DC8-6BC6-E4C6191CC28E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658059708" sldId="2147483987"/>
              <ac:spMk id="5" creationId="{81D91774-4ACA-C16E-5B3A-EB6E7B0BB736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658059708" sldId="2147483987"/>
              <ac:spMk id="651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658059708" sldId="2147483987"/>
              <ac:spMk id="65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658059708" sldId="2147483987"/>
              <ac:spMk id="653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08:01:07.823" v="3"/>
          <pc:sldLayoutMkLst>
            <pc:docMk/>
            <pc:sldMasterMk cId="3831583082" sldId="2147483787"/>
            <pc:sldLayoutMk cId="3035658090" sldId="2147483988"/>
          </pc:sldLayoutMkLst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3035658090" sldId="2147483988"/>
              <ac:spMk id="5" creationId="{B781D264-709F-33BF-4C02-12237CD037A8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3035658090" sldId="2147483988"/>
              <ac:spMk id="6" creationId="{B0E9C5B1-93F4-940D-66F3-180C9682944B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3035658090" sldId="2147483988"/>
              <ac:spMk id="7" creationId="{BAF0793F-9AA8-E752-D4D2-03EA0C2A86E4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3035658090" sldId="2147483988"/>
              <ac:spMk id="659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3035658090" sldId="2147483988"/>
              <ac:spMk id="660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3035658090" sldId="2147483988"/>
              <ac:spMk id="661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08:01:07.823" v="3"/>
          <pc:sldLayoutMkLst>
            <pc:docMk/>
            <pc:sldMasterMk cId="3831583082" sldId="2147483787"/>
            <pc:sldLayoutMk cId="18113032" sldId="2147483989"/>
          </pc:sldLayoutMkLst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18113032" sldId="2147483989"/>
              <ac:spMk id="7" creationId="{347BBE37-CFE3-93E1-0007-266DEA6F5ABE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08:01:07.823" v="3"/>
          <pc:sldLayoutMkLst>
            <pc:docMk/>
            <pc:sldMasterMk cId="3831583082" sldId="2147483787"/>
            <pc:sldLayoutMk cId="357312814" sldId="2147483990"/>
          </pc:sldLayoutMkLst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357312814" sldId="2147483990"/>
              <ac:spMk id="3" creationId="{0E106BC1-5F04-AAD6-9A0B-EEFE03D2F6F6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357312814" sldId="2147483990"/>
              <ac:spMk id="4" creationId="{BCB86555-6C72-3C06-0ABB-9C089AC99EAF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357312814" sldId="2147483990"/>
              <ac:spMk id="5" creationId="{696BC583-8F31-7D5C-93CA-D6C10669012C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357312814" sldId="2147483990"/>
              <ac:spMk id="67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357312814" sldId="2147483990"/>
              <ac:spMk id="677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357312814" sldId="2147483990"/>
              <ac:spMk id="678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08:01:07.823" v="3"/>
          <pc:sldLayoutMkLst>
            <pc:docMk/>
            <pc:sldMasterMk cId="3831583082" sldId="2147483787"/>
            <pc:sldLayoutMk cId="3015663949" sldId="2147483991"/>
          </pc:sldLayoutMkLst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3015663949" sldId="2147483991"/>
              <ac:spMk id="68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3015663949" sldId="2147483991"/>
              <ac:spMk id="68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3015663949" sldId="2147483991"/>
              <ac:spMk id="68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3015663949" sldId="2147483991"/>
              <ac:spMk id="687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3015663949" sldId="2147483991"/>
              <ac:spMk id="688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3015663949" sldId="2147483991"/>
              <ac:spMk id="69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3015663949" sldId="2147483991"/>
              <ac:spMk id="694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08:01:07.823" v="3"/>
          <pc:sldLayoutMkLst>
            <pc:docMk/>
            <pc:sldMasterMk cId="3831583082" sldId="2147483787"/>
            <pc:sldLayoutMk cId="2221807183" sldId="2147483992"/>
          </pc:sldLayoutMkLst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2221807183" sldId="2147483992"/>
              <ac:spMk id="4" creationId="{04246406-8E4D-C944-4C05-03682EBFBA4A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2221807183" sldId="2147483992"/>
              <ac:spMk id="5" creationId="{03EE8A08-8F55-F1B6-5F55-497281E96992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2221807183" sldId="2147483992"/>
              <ac:spMk id="6" creationId="{5BE7C7EA-118B-6610-6F77-ED4F8DAD43C1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2221807183" sldId="2147483992"/>
              <ac:spMk id="69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2221807183" sldId="2147483992"/>
              <ac:spMk id="697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08:01:07.823" v="3"/>
          <pc:sldLayoutMkLst>
            <pc:docMk/>
            <pc:sldMasterMk cId="3831583082" sldId="2147483787"/>
            <pc:sldLayoutMk cId="1191385102" sldId="2147483993"/>
          </pc:sldLayoutMkLst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1191385102" sldId="2147483993"/>
              <ac:spMk id="6" creationId="{2C15A0F8-EBA8-7727-EBD0-886485484D9C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1191385102" sldId="2147483993"/>
              <ac:spMk id="7" creationId="{04FCCF8B-EA4D-00DF-F4F5-D320E0B3D962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1191385102" sldId="2147483993"/>
              <ac:spMk id="8" creationId="{992E7525-FE04-9176-7E4C-B4E363DF45D1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1191385102" sldId="2147483993"/>
              <ac:spMk id="70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1191385102" sldId="2147483993"/>
              <ac:spMk id="70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1191385102" sldId="2147483993"/>
              <ac:spMk id="70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1191385102" sldId="2147483993"/>
              <ac:spMk id="707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1191385102" sldId="2147483993"/>
              <ac:spMk id="708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1191385102" sldId="2147483993"/>
              <ac:spMk id="716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08:01:07.823" v="3"/>
          <pc:sldLayoutMkLst>
            <pc:docMk/>
            <pc:sldMasterMk cId="3831583082" sldId="2147483787"/>
            <pc:sldLayoutMk cId="1008615048" sldId="2147483994"/>
          </pc:sldLayoutMkLst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1008615048" sldId="2147483994"/>
              <ac:spMk id="718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1008615048" sldId="2147483994"/>
              <ac:spMk id="719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08:01:07.823" v="3"/>
          <pc:sldLayoutMkLst>
            <pc:docMk/>
            <pc:sldMasterMk cId="3831583082" sldId="2147483787"/>
            <pc:sldLayoutMk cId="4190350749" sldId="2147483995"/>
          </pc:sldLayoutMkLst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4190350749" sldId="2147483995"/>
              <ac:spMk id="72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4190350749" sldId="2147483995"/>
              <ac:spMk id="723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08:01:07.823" v="3"/>
          <pc:sldLayoutMkLst>
            <pc:docMk/>
            <pc:sldMasterMk cId="3831583082" sldId="2147483787"/>
            <pc:sldLayoutMk cId="1417344147" sldId="2147483996"/>
          </pc:sldLayoutMkLst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1417344147" sldId="2147483996"/>
              <ac:spMk id="729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1417344147" sldId="2147483996"/>
              <ac:spMk id="730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08:01:07.823" v="3"/>
          <pc:sldLayoutMkLst>
            <pc:docMk/>
            <pc:sldMasterMk cId="3831583082" sldId="2147483787"/>
            <pc:sldLayoutMk cId="2607844018" sldId="2147483997"/>
          </pc:sldLayoutMkLst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2607844018" sldId="2147483997"/>
              <ac:spMk id="4" creationId="{429C2BC6-8B72-9D9D-F83A-DD8CA14F22A6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2607844018" sldId="2147483997"/>
              <ac:spMk id="5" creationId="{C6118286-43EC-A4F9-DAA9-9DEDE7C98F9F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2607844018" sldId="2147483997"/>
              <ac:spMk id="738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2607844018" sldId="2147483997"/>
              <ac:spMk id="739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2607844018" sldId="2147483997"/>
              <ac:spMk id="744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08:01:07.823" v="3"/>
          <pc:sldLayoutMkLst>
            <pc:docMk/>
            <pc:sldMasterMk cId="3831583082" sldId="2147483787"/>
            <pc:sldLayoutMk cId="1052244929" sldId="2147483998"/>
          </pc:sldLayoutMkLst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1052244929" sldId="2147483998"/>
              <ac:spMk id="74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1052244929" sldId="2147483998"/>
              <ac:spMk id="747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1052244929" sldId="2147483998"/>
              <ac:spMk id="748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08:01:07.823" v="3"/>
          <pc:sldLayoutMkLst>
            <pc:docMk/>
            <pc:sldMasterMk cId="3831583082" sldId="2147483787"/>
            <pc:sldLayoutMk cId="1157783799" sldId="2147483999"/>
          </pc:sldLayoutMkLst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1157783799" sldId="2147483999"/>
              <ac:spMk id="75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1157783799" sldId="2147483999"/>
              <ac:spMk id="75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1157783799" sldId="2147483999"/>
              <ac:spMk id="75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1157783799" sldId="2147483999"/>
              <ac:spMk id="757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1157783799" sldId="2147483999"/>
              <ac:spMk id="758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08:01:07.823" v="3"/>
          <pc:sldLayoutMkLst>
            <pc:docMk/>
            <pc:sldMasterMk cId="3831583082" sldId="2147483787"/>
            <pc:sldLayoutMk cId="2757742096" sldId="2147484000"/>
          </pc:sldLayoutMkLst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2757742096" sldId="2147484000"/>
              <ac:spMk id="4" creationId="{79404E63-8FF7-3DBD-E7A5-38AC22B6ADA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2757742096" sldId="2147484000"/>
              <ac:spMk id="5" creationId="{1FCD51DB-5C26-FC6A-2EBC-F591F646A93D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2757742096" sldId="2147484000"/>
              <ac:spMk id="76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2757742096" sldId="2147484000"/>
              <ac:spMk id="76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2757742096" sldId="2147484000"/>
              <ac:spMk id="770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2757742096" sldId="2147484000"/>
              <ac:spMk id="771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08:01:07.823" v="3"/>
            <ac:spMkLst>
              <pc:docMk/>
              <pc:sldMasterMk cId="3831583082" sldId="2147483787"/>
              <pc:sldLayoutMk cId="2757742096" sldId="2147484000"/>
              <ac:spMk id="772" creationId="{00000000-0000-0000-0000-000000000000}"/>
            </ac:spMkLst>
          </pc:spChg>
        </pc:sldLayoutChg>
      </pc:sldMasterChg>
      <pc:sldMasterChg chg="del delSldLayout">
        <pc:chgData name="Virginie Eve Lvovschi" userId="20c29568df2b677b" providerId="LiveId" clId="{13563FCE-88A8-4EDC-85CB-688290E01D22}" dt="2025-09-24T08:10:25.433" v="41" actId="2696"/>
        <pc:sldMasterMkLst>
          <pc:docMk/>
          <pc:sldMasterMk cId="2451685280" sldId="2147483851"/>
        </pc:sldMasterMkLst>
        <pc:sldLayoutChg chg="del">
          <pc:chgData name="Virginie Eve Lvovschi" userId="20c29568df2b677b" providerId="LiveId" clId="{13563FCE-88A8-4EDC-85CB-688290E01D22}" dt="2025-09-24T08:10:25.433" v="41" actId="2696"/>
          <pc:sldLayoutMkLst>
            <pc:docMk/>
            <pc:sldMasterMk cId="2451685280" sldId="2147483851"/>
            <pc:sldLayoutMk cId="402267365" sldId="2147483852"/>
          </pc:sldLayoutMkLst>
        </pc:sldLayoutChg>
        <pc:sldLayoutChg chg="del">
          <pc:chgData name="Virginie Eve Lvovschi" userId="20c29568df2b677b" providerId="LiveId" clId="{13563FCE-88A8-4EDC-85CB-688290E01D22}" dt="2025-09-24T08:10:25.433" v="41" actId="2696"/>
          <pc:sldLayoutMkLst>
            <pc:docMk/>
            <pc:sldMasterMk cId="2451685280" sldId="2147483851"/>
            <pc:sldLayoutMk cId="3136239041" sldId="2147483853"/>
          </pc:sldLayoutMkLst>
        </pc:sldLayoutChg>
        <pc:sldLayoutChg chg="del">
          <pc:chgData name="Virginie Eve Lvovschi" userId="20c29568df2b677b" providerId="LiveId" clId="{13563FCE-88A8-4EDC-85CB-688290E01D22}" dt="2025-09-24T08:10:25.433" v="41" actId="2696"/>
          <pc:sldLayoutMkLst>
            <pc:docMk/>
            <pc:sldMasterMk cId="2451685280" sldId="2147483851"/>
            <pc:sldLayoutMk cId="4232823013" sldId="2147483854"/>
          </pc:sldLayoutMkLst>
        </pc:sldLayoutChg>
        <pc:sldLayoutChg chg="del">
          <pc:chgData name="Virginie Eve Lvovschi" userId="20c29568df2b677b" providerId="LiveId" clId="{13563FCE-88A8-4EDC-85CB-688290E01D22}" dt="2025-09-24T08:10:25.433" v="41" actId="2696"/>
          <pc:sldLayoutMkLst>
            <pc:docMk/>
            <pc:sldMasterMk cId="2451685280" sldId="2147483851"/>
            <pc:sldLayoutMk cId="539705622" sldId="2147483855"/>
          </pc:sldLayoutMkLst>
        </pc:sldLayoutChg>
        <pc:sldLayoutChg chg="del">
          <pc:chgData name="Virginie Eve Lvovschi" userId="20c29568df2b677b" providerId="LiveId" clId="{13563FCE-88A8-4EDC-85CB-688290E01D22}" dt="2025-09-24T08:10:25.433" v="41" actId="2696"/>
          <pc:sldLayoutMkLst>
            <pc:docMk/>
            <pc:sldMasterMk cId="2451685280" sldId="2147483851"/>
            <pc:sldLayoutMk cId="1745460737" sldId="2147483856"/>
          </pc:sldLayoutMkLst>
        </pc:sldLayoutChg>
        <pc:sldLayoutChg chg="del">
          <pc:chgData name="Virginie Eve Lvovschi" userId="20c29568df2b677b" providerId="LiveId" clId="{13563FCE-88A8-4EDC-85CB-688290E01D22}" dt="2025-09-24T08:10:25.433" v="41" actId="2696"/>
          <pc:sldLayoutMkLst>
            <pc:docMk/>
            <pc:sldMasterMk cId="2451685280" sldId="2147483851"/>
            <pc:sldLayoutMk cId="1132663889" sldId="2147483857"/>
          </pc:sldLayoutMkLst>
        </pc:sldLayoutChg>
        <pc:sldLayoutChg chg="del">
          <pc:chgData name="Virginie Eve Lvovschi" userId="20c29568df2b677b" providerId="LiveId" clId="{13563FCE-88A8-4EDC-85CB-688290E01D22}" dt="2025-09-24T08:10:25.433" v="41" actId="2696"/>
          <pc:sldLayoutMkLst>
            <pc:docMk/>
            <pc:sldMasterMk cId="2451685280" sldId="2147483851"/>
            <pc:sldLayoutMk cId="3793218383" sldId="2147483858"/>
          </pc:sldLayoutMkLst>
        </pc:sldLayoutChg>
        <pc:sldLayoutChg chg="del">
          <pc:chgData name="Virginie Eve Lvovschi" userId="20c29568df2b677b" providerId="LiveId" clId="{13563FCE-88A8-4EDC-85CB-688290E01D22}" dt="2025-09-24T08:10:25.433" v="41" actId="2696"/>
          <pc:sldLayoutMkLst>
            <pc:docMk/>
            <pc:sldMasterMk cId="2451685280" sldId="2147483851"/>
            <pc:sldLayoutMk cId="1973217181" sldId="2147483859"/>
          </pc:sldLayoutMkLst>
        </pc:sldLayoutChg>
        <pc:sldLayoutChg chg="del">
          <pc:chgData name="Virginie Eve Lvovschi" userId="20c29568df2b677b" providerId="LiveId" clId="{13563FCE-88A8-4EDC-85CB-688290E01D22}" dt="2025-09-24T08:10:25.433" v="41" actId="2696"/>
          <pc:sldLayoutMkLst>
            <pc:docMk/>
            <pc:sldMasterMk cId="2451685280" sldId="2147483851"/>
            <pc:sldLayoutMk cId="3666913259" sldId="2147483860"/>
          </pc:sldLayoutMkLst>
        </pc:sldLayoutChg>
        <pc:sldLayoutChg chg="del">
          <pc:chgData name="Virginie Eve Lvovschi" userId="20c29568df2b677b" providerId="LiveId" clId="{13563FCE-88A8-4EDC-85CB-688290E01D22}" dt="2025-09-24T08:10:25.433" v="41" actId="2696"/>
          <pc:sldLayoutMkLst>
            <pc:docMk/>
            <pc:sldMasterMk cId="2451685280" sldId="2147483851"/>
            <pc:sldLayoutMk cId="972703566" sldId="2147483861"/>
          </pc:sldLayoutMkLst>
        </pc:sldLayoutChg>
        <pc:sldLayoutChg chg="del">
          <pc:chgData name="Virginie Eve Lvovschi" userId="20c29568df2b677b" providerId="LiveId" clId="{13563FCE-88A8-4EDC-85CB-688290E01D22}" dt="2025-09-24T08:10:25.433" v="41" actId="2696"/>
          <pc:sldLayoutMkLst>
            <pc:docMk/>
            <pc:sldMasterMk cId="2451685280" sldId="2147483851"/>
            <pc:sldLayoutMk cId="2366628419" sldId="2147483862"/>
          </pc:sldLayoutMkLst>
        </pc:sldLayoutChg>
        <pc:sldLayoutChg chg="del">
          <pc:chgData name="Virginie Eve Lvovschi" userId="20c29568df2b677b" providerId="LiveId" clId="{13563FCE-88A8-4EDC-85CB-688290E01D22}" dt="2025-09-24T08:10:25.433" v="41" actId="2696"/>
          <pc:sldLayoutMkLst>
            <pc:docMk/>
            <pc:sldMasterMk cId="2451685280" sldId="2147483851"/>
            <pc:sldLayoutMk cId="1904652358" sldId="2147483863"/>
          </pc:sldLayoutMkLst>
        </pc:sldLayoutChg>
        <pc:sldLayoutChg chg="del">
          <pc:chgData name="Virginie Eve Lvovschi" userId="20c29568df2b677b" providerId="LiveId" clId="{13563FCE-88A8-4EDC-85CB-688290E01D22}" dt="2025-09-24T08:10:25.433" v="41" actId="2696"/>
          <pc:sldLayoutMkLst>
            <pc:docMk/>
            <pc:sldMasterMk cId="2451685280" sldId="2147483851"/>
            <pc:sldLayoutMk cId="552576560" sldId="2147483864"/>
          </pc:sldLayoutMkLst>
        </pc:sldLayoutChg>
        <pc:sldLayoutChg chg="del">
          <pc:chgData name="Virginie Eve Lvovschi" userId="20c29568df2b677b" providerId="LiveId" clId="{13563FCE-88A8-4EDC-85CB-688290E01D22}" dt="2025-09-24T08:10:25.433" v="41" actId="2696"/>
          <pc:sldLayoutMkLst>
            <pc:docMk/>
            <pc:sldMasterMk cId="2451685280" sldId="2147483851"/>
            <pc:sldLayoutMk cId="2580079216" sldId="2147483865"/>
          </pc:sldLayoutMkLst>
        </pc:sldLayoutChg>
        <pc:sldLayoutChg chg="del">
          <pc:chgData name="Virginie Eve Lvovschi" userId="20c29568df2b677b" providerId="LiveId" clId="{13563FCE-88A8-4EDC-85CB-688290E01D22}" dt="2025-09-24T08:10:25.433" v="41" actId="2696"/>
          <pc:sldLayoutMkLst>
            <pc:docMk/>
            <pc:sldMasterMk cId="2451685280" sldId="2147483851"/>
            <pc:sldLayoutMk cId="3618609171" sldId="2147483866"/>
          </pc:sldLayoutMkLst>
        </pc:sldLayoutChg>
        <pc:sldLayoutChg chg="del">
          <pc:chgData name="Virginie Eve Lvovschi" userId="20c29568df2b677b" providerId="LiveId" clId="{13563FCE-88A8-4EDC-85CB-688290E01D22}" dt="2025-09-24T08:10:25.433" v="41" actId="2696"/>
          <pc:sldLayoutMkLst>
            <pc:docMk/>
            <pc:sldMasterMk cId="2451685280" sldId="2147483851"/>
            <pc:sldLayoutMk cId="701032462" sldId="2147483867"/>
          </pc:sldLayoutMkLst>
        </pc:sldLayoutChg>
        <pc:sldLayoutChg chg="del">
          <pc:chgData name="Virginie Eve Lvovschi" userId="20c29568df2b677b" providerId="LiveId" clId="{13563FCE-88A8-4EDC-85CB-688290E01D22}" dt="2025-09-24T08:10:25.433" v="41" actId="2696"/>
          <pc:sldLayoutMkLst>
            <pc:docMk/>
            <pc:sldMasterMk cId="2451685280" sldId="2147483851"/>
            <pc:sldLayoutMk cId="3791276416" sldId="2147483868"/>
          </pc:sldLayoutMkLst>
        </pc:sldLayoutChg>
        <pc:sldLayoutChg chg="del">
          <pc:chgData name="Virginie Eve Lvovschi" userId="20c29568df2b677b" providerId="LiveId" clId="{13563FCE-88A8-4EDC-85CB-688290E01D22}" dt="2025-09-24T08:10:25.433" v="41" actId="2696"/>
          <pc:sldLayoutMkLst>
            <pc:docMk/>
            <pc:sldMasterMk cId="2451685280" sldId="2147483851"/>
            <pc:sldLayoutMk cId="149571713" sldId="2147483869"/>
          </pc:sldLayoutMkLst>
        </pc:sldLayoutChg>
        <pc:sldLayoutChg chg="del">
          <pc:chgData name="Virginie Eve Lvovschi" userId="20c29568df2b677b" providerId="LiveId" clId="{13563FCE-88A8-4EDC-85CB-688290E01D22}" dt="2025-09-24T08:10:25.433" v="41" actId="2696"/>
          <pc:sldLayoutMkLst>
            <pc:docMk/>
            <pc:sldMasterMk cId="2451685280" sldId="2147483851"/>
            <pc:sldLayoutMk cId="637543779" sldId="2147483870"/>
          </pc:sldLayoutMkLst>
        </pc:sldLayoutChg>
        <pc:sldLayoutChg chg="del">
          <pc:chgData name="Virginie Eve Lvovschi" userId="20c29568df2b677b" providerId="LiveId" clId="{13563FCE-88A8-4EDC-85CB-688290E01D22}" dt="2025-09-24T08:10:25.433" v="41" actId="2696"/>
          <pc:sldLayoutMkLst>
            <pc:docMk/>
            <pc:sldMasterMk cId="2451685280" sldId="2147483851"/>
            <pc:sldLayoutMk cId="661378753" sldId="2147483871"/>
          </pc:sldLayoutMkLst>
        </pc:sldLayoutChg>
        <pc:sldLayoutChg chg="del">
          <pc:chgData name="Virginie Eve Lvovschi" userId="20c29568df2b677b" providerId="LiveId" clId="{13563FCE-88A8-4EDC-85CB-688290E01D22}" dt="2025-09-24T08:10:25.433" v="41" actId="2696"/>
          <pc:sldLayoutMkLst>
            <pc:docMk/>
            <pc:sldMasterMk cId="2451685280" sldId="2147483851"/>
            <pc:sldLayoutMk cId="1429873592" sldId="2147483872"/>
          </pc:sldLayoutMkLst>
        </pc:sldLayoutChg>
      </pc:sldMasterChg>
      <pc:sldMasterChg chg="delSldLayout modSldLayout sldLayoutOrd">
        <pc:chgData name="Virginie Eve Lvovschi" userId="20c29568df2b677b" providerId="LiveId" clId="{13563FCE-88A8-4EDC-85CB-688290E01D22}" dt="2025-09-24T14:45:37.375" v="447" actId="47"/>
        <pc:sldMasterMkLst>
          <pc:docMk/>
          <pc:sldMasterMk cId="1457396362" sldId="2147483873"/>
        </pc:sldMasterMkLst>
        <pc:sldLayoutChg chg="del">
          <pc:chgData name="Virginie Eve Lvovschi" userId="20c29568df2b677b" providerId="LiveId" clId="{13563FCE-88A8-4EDC-85CB-688290E01D22}" dt="2025-09-24T08:09:01.108" v="33" actId="2696"/>
          <pc:sldLayoutMkLst>
            <pc:docMk/>
            <pc:sldMasterMk cId="1457396362" sldId="2147483873"/>
            <pc:sldLayoutMk cId="2264363834" sldId="2147483895"/>
          </pc:sldLayoutMkLst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1457396362" sldId="2147483873"/>
            <pc:sldLayoutMk cId="1896407660" sldId="2147484116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1896407660" sldId="2147484116"/>
              <ac:spMk id="621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1896407660" sldId="2147484116"/>
              <ac:spMk id="62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1896407660" sldId="2147484116"/>
              <ac:spMk id="62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1896407660" sldId="2147484116"/>
              <ac:spMk id="62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1896407660" sldId="2147484116"/>
              <ac:spMk id="62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1896407660" sldId="2147484116"/>
              <ac:spMk id="627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1457396362" sldId="2147483873"/>
            <pc:sldLayoutMk cId="2432296169" sldId="2147484117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2432296169" sldId="2147484117"/>
              <ac:spMk id="638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2432296169" sldId="2147484117"/>
              <ac:spMk id="639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2432296169" sldId="2147484117"/>
              <ac:spMk id="640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1457396362" sldId="2147483873"/>
            <pc:sldLayoutMk cId="2796914464" sldId="2147484118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2796914464" sldId="2147484118"/>
              <ac:spMk id="64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2796914464" sldId="2147484118"/>
              <ac:spMk id="64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2796914464" sldId="2147484118"/>
              <ac:spMk id="645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1457396362" sldId="2147483873"/>
            <pc:sldLayoutMk cId="2179419192" sldId="2147484119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2179419192" sldId="2147484119"/>
              <ac:spMk id="648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2179419192" sldId="2147484119"/>
              <ac:spMk id="649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1457396362" sldId="2147483873"/>
            <pc:sldLayoutMk cId="1780825807" sldId="2147484120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1780825807" sldId="2147484120"/>
              <ac:spMk id="659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1780825807" sldId="2147484120"/>
              <ac:spMk id="660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1780825807" sldId="2147484120"/>
              <ac:spMk id="661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1780825807" sldId="2147484120"/>
              <ac:spMk id="66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1780825807" sldId="2147484120"/>
              <ac:spMk id="66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1780825807" sldId="2147484120"/>
              <ac:spMk id="664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1457396362" sldId="2147483873"/>
            <pc:sldLayoutMk cId="3494519965" sldId="2147484121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3494519965" sldId="2147484121"/>
              <ac:spMk id="669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1457396362" sldId="2147483873"/>
            <pc:sldLayoutMk cId="4207214679" sldId="2147484122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4207214679" sldId="2147484122"/>
              <ac:spMk id="68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4207214679" sldId="2147484122"/>
              <ac:spMk id="68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4207214679" sldId="2147484122"/>
              <ac:spMk id="68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4207214679" sldId="2147484122"/>
              <ac:spMk id="687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4207214679" sldId="2147484122"/>
              <ac:spMk id="688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4207214679" sldId="2147484122"/>
              <ac:spMk id="69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4207214679" sldId="2147484122"/>
              <ac:spMk id="694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1457396362" sldId="2147483873"/>
            <pc:sldLayoutMk cId="1828524430" sldId="2147484123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1828524430" sldId="2147484123"/>
              <ac:spMk id="69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1828524430" sldId="2147484123"/>
              <ac:spMk id="697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1828524430" sldId="2147484123"/>
              <ac:spMk id="698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1828524430" sldId="2147484123"/>
              <ac:spMk id="699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1828524430" sldId="2147484123"/>
              <ac:spMk id="700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1457396362" sldId="2147483873"/>
            <pc:sldLayoutMk cId="3039281173" sldId="2147484124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3039281173" sldId="2147484124"/>
              <ac:spMk id="70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3039281173" sldId="2147484124"/>
              <ac:spMk id="70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3039281173" sldId="2147484124"/>
              <ac:spMk id="70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3039281173" sldId="2147484124"/>
              <ac:spMk id="707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3039281173" sldId="2147484124"/>
              <ac:spMk id="708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3039281173" sldId="2147484124"/>
              <ac:spMk id="709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3039281173" sldId="2147484124"/>
              <ac:spMk id="710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3039281173" sldId="2147484124"/>
              <ac:spMk id="711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3039281173" sldId="2147484124"/>
              <ac:spMk id="716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1457396362" sldId="2147483873"/>
            <pc:sldLayoutMk cId="516216592" sldId="2147484125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516216592" sldId="2147484125"/>
              <ac:spMk id="718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516216592" sldId="2147484125"/>
              <ac:spMk id="719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1457396362" sldId="2147483873"/>
            <pc:sldLayoutMk cId="1150730381" sldId="2147484126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1150730381" sldId="2147484126"/>
              <ac:spMk id="72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1150730381" sldId="2147484126"/>
              <ac:spMk id="723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1457396362" sldId="2147483873"/>
            <pc:sldLayoutMk cId="3746277888" sldId="2147484127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3746277888" sldId="2147484127"/>
              <ac:spMk id="729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3746277888" sldId="2147484127"/>
              <ac:spMk id="730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1457396362" sldId="2147483873"/>
            <pc:sldLayoutMk cId="2403230344" sldId="2147484128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2403230344" sldId="2147484128"/>
              <ac:spMk id="738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2403230344" sldId="2147484128"/>
              <ac:spMk id="739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2403230344" sldId="2147484128"/>
              <ac:spMk id="740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2403230344" sldId="2147484128"/>
              <ac:spMk id="741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2403230344" sldId="2147484128"/>
              <ac:spMk id="744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1457396362" sldId="2147483873"/>
            <pc:sldLayoutMk cId="814777935" sldId="2147484129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814777935" sldId="2147484129"/>
              <ac:spMk id="74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814777935" sldId="2147484129"/>
              <ac:spMk id="747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814777935" sldId="2147484129"/>
              <ac:spMk id="748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1457396362" sldId="2147483873"/>
            <pc:sldLayoutMk cId="2797362886" sldId="2147484130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2797362886" sldId="2147484130"/>
              <ac:spMk id="75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2797362886" sldId="2147484130"/>
              <ac:spMk id="75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2797362886" sldId="2147484130"/>
              <ac:spMk id="75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2797362886" sldId="2147484130"/>
              <ac:spMk id="757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2797362886" sldId="2147484130"/>
              <ac:spMk id="758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1457396362" sldId="2147483873"/>
            <pc:sldLayoutMk cId="941446105" sldId="2147484131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941446105" sldId="2147484131"/>
              <ac:spMk id="76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941446105" sldId="2147484131"/>
              <ac:spMk id="76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941446105" sldId="2147484131"/>
              <ac:spMk id="76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941446105" sldId="2147484131"/>
              <ac:spMk id="767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941446105" sldId="2147484131"/>
              <ac:spMk id="770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941446105" sldId="2147484131"/>
              <ac:spMk id="771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941446105" sldId="2147484131"/>
              <ac:spMk id="772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1457396362" sldId="2147483873"/>
            <pc:sldLayoutMk cId="1549603772" sldId="2147484132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1549603772" sldId="2147484132"/>
              <ac:spMk id="621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1549603772" sldId="2147484132"/>
              <ac:spMk id="62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1549603772" sldId="2147484132"/>
              <ac:spMk id="62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1549603772" sldId="2147484132"/>
              <ac:spMk id="62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1549603772" sldId="2147484132"/>
              <ac:spMk id="62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1549603772" sldId="2147484132"/>
              <ac:spMk id="627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1457396362" sldId="2147483873"/>
            <pc:sldLayoutMk cId="3443987390" sldId="2147484133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3443987390" sldId="2147484133"/>
              <ac:spMk id="63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3443987390" sldId="2147484133"/>
              <ac:spMk id="63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3443987390" sldId="2147484133"/>
              <ac:spMk id="63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3443987390" sldId="2147484133"/>
              <ac:spMk id="635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1457396362" sldId="2147483873"/>
            <pc:sldLayoutMk cId="3852853808" sldId="2147484134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3852853808" sldId="2147484134"/>
              <ac:spMk id="638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3852853808" sldId="2147484134"/>
              <ac:spMk id="639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3852853808" sldId="2147484134"/>
              <ac:spMk id="640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1457396362" sldId="2147483873"/>
            <pc:sldLayoutMk cId="853834656" sldId="2147484135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853834656" sldId="2147484135"/>
              <ac:spMk id="64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853834656" sldId="2147484135"/>
              <ac:spMk id="64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853834656" sldId="2147484135"/>
              <ac:spMk id="645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1457396362" sldId="2147483873"/>
            <pc:sldLayoutMk cId="3498029578" sldId="2147484136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3498029578" sldId="2147484136"/>
              <ac:spMk id="648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3498029578" sldId="2147484136"/>
              <ac:spMk id="649" creationId="{00000000-0000-0000-0000-000000000000}"/>
            </ac:spMkLst>
          </pc:spChg>
        </pc:sldLayoutChg>
        <pc:sldLayoutChg chg="modSp del mod ord">
          <pc:chgData name="Virginie Eve Lvovschi" userId="20c29568df2b677b" providerId="LiveId" clId="{13563FCE-88A8-4EDC-85CB-688290E01D22}" dt="2025-09-24T14:45:37.375" v="447" actId="47"/>
          <pc:sldLayoutMkLst>
            <pc:docMk/>
            <pc:sldMasterMk cId="1457396362" sldId="2147483873"/>
            <pc:sldLayoutMk cId="3994046139" sldId="2147484137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3994046139" sldId="2147484137"/>
              <ac:spMk id="651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3994046139" sldId="2147484137"/>
              <ac:spMk id="65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3994046139" sldId="2147484137"/>
              <ac:spMk id="65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3994046139" sldId="2147484137"/>
              <ac:spMk id="65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3994046139" sldId="2147484137"/>
              <ac:spMk id="65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3994046139" sldId="2147484137"/>
              <ac:spMk id="656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1457396362" sldId="2147483873"/>
            <pc:sldLayoutMk cId="337827397" sldId="2147484138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337827397" sldId="2147484138"/>
              <ac:spMk id="659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337827397" sldId="2147484138"/>
              <ac:spMk id="660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337827397" sldId="2147484138"/>
              <ac:spMk id="661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337827397" sldId="2147484138"/>
              <ac:spMk id="66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337827397" sldId="2147484138"/>
              <ac:spMk id="66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337827397" sldId="2147484138"/>
              <ac:spMk id="664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1457396362" sldId="2147483873"/>
            <pc:sldLayoutMk cId="2370283805" sldId="2147484139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2370283805" sldId="2147484139"/>
              <ac:spMk id="669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1457396362" sldId="2147483873"/>
            <pc:sldLayoutMk cId="273692890" sldId="2147484140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273692890" sldId="2147484140"/>
              <ac:spMk id="67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273692890" sldId="2147484140"/>
              <ac:spMk id="677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273692890" sldId="2147484140"/>
              <ac:spMk id="678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273692890" sldId="2147484140"/>
              <ac:spMk id="679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273692890" sldId="2147484140"/>
              <ac:spMk id="680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273692890" sldId="2147484140"/>
              <ac:spMk id="681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1457396362" sldId="2147483873"/>
            <pc:sldLayoutMk cId="1397503343" sldId="2147484141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1397503343" sldId="2147484141"/>
              <ac:spMk id="68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1397503343" sldId="2147484141"/>
              <ac:spMk id="68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1397503343" sldId="2147484141"/>
              <ac:spMk id="68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1397503343" sldId="2147484141"/>
              <ac:spMk id="687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1397503343" sldId="2147484141"/>
              <ac:spMk id="688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1397503343" sldId="2147484141"/>
              <ac:spMk id="69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1397503343" sldId="2147484141"/>
              <ac:spMk id="694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1457396362" sldId="2147483873"/>
            <pc:sldLayoutMk cId="984880802" sldId="2147484142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984880802" sldId="2147484142"/>
              <ac:spMk id="69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984880802" sldId="2147484142"/>
              <ac:spMk id="697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984880802" sldId="2147484142"/>
              <ac:spMk id="698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984880802" sldId="2147484142"/>
              <ac:spMk id="699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984880802" sldId="2147484142"/>
              <ac:spMk id="700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1457396362" sldId="2147483873"/>
            <pc:sldLayoutMk cId="1084615793" sldId="2147484143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1084615793" sldId="2147484143"/>
              <ac:spMk id="70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1084615793" sldId="2147484143"/>
              <ac:spMk id="70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1084615793" sldId="2147484143"/>
              <ac:spMk id="70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1084615793" sldId="2147484143"/>
              <ac:spMk id="707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1084615793" sldId="2147484143"/>
              <ac:spMk id="708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1084615793" sldId="2147484143"/>
              <ac:spMk id="709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1084615793" sldId="2147484143"/>
              <ac:spMk id="710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1084615793" sldId="2147484143"/>
              <ac:spMk id="711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1084615793" sldId="2147484143"/>
              <ac:spMk id="716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1457396362" sldId="2147483873"/>
            <pc:sldLayoutMk cId="1064359166" sldId="2147484144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1064359166" sldId="2147484144"/>
              <ac:spMk id="718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1064359166" sldId="2147484144"/>
              <ac:spMk id="719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1457396362" sldId="2147483873"/>
            <pc:sldLayoutMk cId="3903118097" sldId="2147484145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3903118097" sldId="2147484145"/>
              <ac:spMk id="72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3903118097" sldId="2147484145"/>
              <ac:spMk id="723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1457396362" sldId="2147483873"/>
            <pc:sldLayoutMk cId="2648481976" sldId="2147484146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2648481976" sldId="2147484146"/>
              <ac:spMk id="729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2648481976" sldId="2147484146"/>
              <ac:spMk id="730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1457396362" sldId="2147483873"/>
            <pc:sldLayoutMk cId="1471887268" sldId="2147484147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1471887268" sldId="2147484147"/>
              <ac:spMk id="738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1471887268" sldId="2147484147"/>
              <ac:spMk id="739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1471887268" sldId="2147484147"/>
              <ac:spMk id="740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1471887268" sldId="2147484147"/>
              <ac:spMk id="741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1471887268" sldId="2147484147"/>
              <ac:spMk id="744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1457396362" sldId="2147483873"/>
            <pc:sldLayoutMk cId="3939453594" sldId="2147484148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3939453594" sldId="2147484148"/>
              <ac:spMk id="74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3939453594" sldId="2147484148"/>
              <ac:spMk id="747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3939453594" sldId="2147484148"/>
              <ac:spMk id="748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1457396362" sldId="2147483873"/>
            <pc:sldLayoutMk cId="3903277663" sldId="2147484149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3903277663" sldId="2147484149"/>
              <ac:spMk id="75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3903277663" sldId="2147484149"/>
              <ac:spMk id="75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3903277663" sldId="2147484149"/>
              <ac:spMk id="75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3903277663" sldId="2147484149"/>
              <ac:spMk id="757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3903277663" sldId="2147484149"/>
              <ac:spMk id="758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4T13:53:09.016" v="183"/>
          <pc:sldLayoutMkLst>
            <pc:docMk/>
            <pc:sldMasterMk cId="1457396362" sldId="2147483873"/>
            <pc:sldLayoutMk cId="3358013681" sldId="2147484150"/>
          </pc:sldLayoutMkLst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3358013681" sldId="2147484150"/>
              <ac:spMk id="76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3358013681" sldId="2147484150"/>
              <ac:spMk id="76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3358013681" sldId="2147484150"/>
              <ac:spMk id="76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3358013681" sldId="2147484150"/>
              <ac:spMk id="767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3358013681" sldId="2147484150"/>
              <ac:spMk id="770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3358013681" sldId="2147484150"/>
              <ac:spMk id="771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4T13:53:09.016" v="183"/>
            <ac:spMkLst>
              <pc:docMk/>
              <pc:sldMasterMk cId="1457396362" sldId="2147483873"/>
              <pc:sldLayoutMk cId="3358013681" sldId="2147484150"/>
              <ac:spMk id="772" creationId="{00000000-0000-0000-0000-000000000000}"/>
            </ac:spMkLst>
          </pc:spChg>
        </pc:sldLayoutChg>
      </pc:sldMasterChg>
      <pc:sldMasterChg chg="del delSldLayout">
        <pc:chgData name="Virginie Eve Lvovschi" userId="20c29568df2b677b" providerId="LiveId" clId="{13563FCE-88A8-4EDC-85CB-688290E01D22}" dt="2025-09-24T08:03:04.162" v="7" actId="2696"/>
        <pc:sldMasterMkLst>
          <pc:docMk/>
          <pc:sldMasterMk cId="1642881397" sldId="2147483909"/>
        </pc:sldMasterMkLst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2704345785" sldId="2147483910"/>
          </pc:sldLayoutMkLst>
        </pc:sldLayoutChg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2429882149" sldId="2147483911"/>
          </pc:sldLayoutMkLst>
        </pc:sldLayoutChg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473819151" sldId="2147483912"/>
          </pc:sldLayoutMkLst>
        </pc:sldLayoutChg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367028081" sldId="2147483913"/>
          </pc:sldLayoutMkLst>
        </pc:sldLayoutChg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2555382943" sldId="2147483914"/>
          </pc:sldLayoutMkLst>
        </pc:sldLayoutChg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3736415997" sldId="2147483915"/>
          </pc:sldLayoutMkLst>
        </pc:sldLayoutChg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3668242412" sldId="2147483916"/>
          </pc:sldLayoutMkLst>
        </pc:sldLayoutChg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743729067" sldId="2147483917"/>
          </pc:sldLayoutMkLst>
        </pc:sldLayoutChg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3741390900" sldId="2147483918"/>
          </pc:sldLayoutMkLst>
        </pc:sldLayoutChg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2595615558" sldId="2147483919"/>
          </pc:sldLayoutMkLst>
        </pc:sldLayoutChg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1751551536" sldId="2147483920"/>
          </pc:sldLayoutMkLst>
        </pc:sldLayoutChg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2704285401" sldId="2147483921"/>
          </pc:sldLayoutMkLst>
        </pc:sldLayoutChg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3996853368" sldId="2147483922"/>
          </pc:sldLayoutMkLst>
        </pc:sldLayoutChg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1740426711" sldId="2147483923"/>
          </pc:sldLayoutMkLst>
        </pc:sldLayoutChg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1592729305" sldId="2147483924"/>
          </pc:sldLayoutMkLst>
        </pc:sldLayoutChg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1693936911" sldId="2147483925"/>
          </pc:sldLayoutMkLst>
        </pc:sldLayoutChg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2112564858" sldId="2147483926"/>
          </pc:sldLayoutMkLst>
        </pc:sldLayoutChg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2371136927" sldId="2147483927"/>
          </pc:sldLayoutMkLst>
        </pc:sldLayoutChg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3594982772" sldId="2147483928"/>
          </pc:sldLayoutMkLst>
        </pc:sldLayoutChg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2567962163" sldId="2147483929"/>
          </pc:sldLayoutMkLst>
        </pc:sldLayoutChg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1631722965" sldId="2147483930"/>
          </pc:sldLayoutMkLst>
        </pc:sldLayoutChg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2523483547" sldId="2147483931"/>
          </pc:sldLayoutMkLst>
        </pc:sldLayoutChg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4140611919" sldId="2147483932"/>
          </pc:sldLayoutMkLst>
        </pc:sldLayoutChg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1441595058" sldId="2147483933"/>
          </pc:sldLayoutMkLst>
        </pc:sldLayoutChg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3971217055" sldId="2147483934"/>
          </pc:sldLayoutMkLst>
        </pc:sldLayoutChg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2445471071" sldId="2147483935"/>
          </pc:sldLayoutMkLst>
        </pc:sldLayoutChg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9608415" sldId="2147483936"/>
          </pc:sldLayoutMkLst>
        </pc:sldLayoutChg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632501570" sldId="2147483937"/>
          </pc:sldLayoutMkLst>
        </pc:sldLayoutChg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733674057" sldId="2147483938"/>
          </pc:sldLayoutMkLst>
        </pc:sldLayoutChg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1004363318" sldId="2147483939"/>
          </pc:sldLayoutMkLst>
        </pc:sldLayoutChg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3605557684" sldId="2147483940"/>
          </pc:sldLayoutMkLst>
        </pc:sldLayoutChg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2879163188" sldId="2147483941"/>
          </pc:sldLayoutMkLst>
        </pc:sldLayoutChg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2140471529" sldId="2147483942"/>
          </pc:sldLayoutMkLst>
        </pc:sldLayoutChg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3133374424" sldId="2147483943"/>
          </pc:sldLayoutMkLst>
        </pc:sldLayoutChg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2634572407" sldId="2147483944"/>
          </pc:sldLayoutMkLst>
        </pc:sldLayoutChg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2107403415" sldId="2147483945"/>
          </pc:sldLayoutMkLst>
        </pc:sldLayoutChg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2046617113" sldId="2147483946"/>
          </pc:sldLayoutMkLst>
        </pc:sldLayoutChg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2504266697" sldId="2147483947"/>
          </pc:sldLayoutMkLst>
        </pc:sldLayoutChg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1119789992" sldId="2147483948"/>
          </pc:sldLayoutMkLst>
        </pc:sldLayoutChg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2478245775" sldId="2147483949"/>
          </pc:sldLayoutMkLst>
        </pc:sldLayoutChg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55037266" sldId="2147483950"/>
          </pc:sldLayoutMkLst>
        </pc:sldLayoutChg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3870331936" sldId="2147483951"/>
          </pc:sldLayoutMkLst>
        </pc:sldLayoutChg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4095805466" sldId="2147483952"/>
          </pc:sldLayoutMkLst>
        </pc:sldLayoutChg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1964342092" sldId="2147483953"/>
          </pc:sldLayoutMkLst>
        </pc:sldLayoutChg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2781402834" sldId="2147483954"/>
          </pc:sldLayoutMkLst>
        </pc:sldLayoutChg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337599824" sldId="2147483955"/>
          </pc:sldLayoutMkLst>
        </pc:sldLayoutChg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1310788814" sldId="2147483956"/>
          </pc:sldLayoutMkLst>
        </pc:sldLayoutChg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2923052485" sldId="2147483957"/>
          </pc:sldLayoutMkLst>
        </pc:sldLayoutChg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598256394" sldId="2147483958"/>
          </pc:sldLayoutMkLst>
        </pc:sldLayoutChg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3590041824" sldId="2147483959"/>
          </pc:sldLayoutMkLst>
        </pc:sldLayoutChg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819181538" sldId="2147483960"/>
          </pc:sldLayoutMkLst>
        </pc:sldLayoutChg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1736750299" sldId="2147483961"/>
          </pc:sldLayoutMkLst>
        </pc:sldLayoutChg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2930516744" sldId="2147483962"/>
          </pc:sldLayoutMkLst>
        </pc:sldLayoutChg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411597484" sldId="2147483963"/>
          </pc:sldLayoutMkLst>
        </pc:sldLayoutChg>
        <pc:sldLayoutChg chg="del">
          <pc:chgData name="Virginie Eve Lvovschi" userId="20c29568df2b677b" providerId="LiveId" clId="{13563FCE-88A8-4EDC-85CB-688290E01D22}" dt="2025-09-24T08:03:04.162" v="7" actId="2696"/>
          <pc:sldLayoutMkLst>
            <pc:docMk/>
            <pc:sldMasterMk cId="1642881397" sldId="2147483909"/>
            <pc:sldLayoutMk cId="322362800" sldId="2147483964"/>
          </pc:sldLayoutMkLst>
        </pc:sldLayoutChg>
      </pc:sldMasterChg>
      <pc:sldMasterChg chg="del sldLayoutOrd">
        <pc:chgData name="Virginie Eve Lvovschi" userId="20c29568df2b677b" providerId="LiveId" clId="{13563FCE-88A8-4EDC-85CB-688290E01D22}" dt="2025-09-24T08:01:07.858" v="4"/>
        <pc:sldMasterMkLst>
          <pc:docMk/>
          <pc:sldMasterMk cId="3735245007" sldId="2147483965"/>
        </pc:sldMasterMkLst>
      </pc:sldMasterChg>
      <pc:sldMasterChg chg="del delSldLayout">
        <pc:chgData name="Virginie Eve Lvovschi" userId="20c29568df2b677b" providerId="LiveId" clId="{13563FCE-88A8-4EDC-85CB-688290E01D22}" dt="2025-09-24T14:36:21.766" v="382" actId="47"/>
        <pc:sldMasterMkLst>
          <pc:docMk/>
          <pc:sldMasterMk cId="246396202" sldId="2147484058"/>
        </pc:sldMasterMkLst>
        <pc:sldLayoutChg chg="del">
          <pc:chgData name="Virginie Eve Lvovschi" userId="20c29568df2b677b" providerId="LiveId" clId="{13563FCE-88A8-4EDC-85CB-688290E01D22}" dt="2025-09-24T14:36:21.766" v="382" actId="47"/>
          <pc:sldLayoutMkLst>
            <pc:docMk/>
            <pc:sldMasterMk cId="246396202" sldId="2147484058"/>
            <pc:sldLayoutMk cId="4078232239" sldId="2147484059"/>
          </pc:sldLayoutMkLst>
        </pc:sldLayoutChg>
        <pc:sldLayoutChg chg="del">
          <pc:chgData name="Virginie Eve Lvovschi" userId="20c29568df2b677b" providerId="LiveId" clId="{13563FCE-88A8-4EDC-85CB-688290E01D22}" dt="2025-09-24T14:36:21.766" v="382" actId="47"/>
          <pc:sldLayoutMkLst>
            <pc:docMk/>
            <pc:sldMasterMk cId="246396202" sldId="2147484058"/>
            <pc:sldLayoutMk cId="1746797491" sldId="2147484060"/>
          </pc:sldLayoutMkLst>
        </pc:sldLayoutChg>
        <pc:sldLayoutChg chg="del">
          <pc:chgData name="Virginie Eve Lvovschi" userId="20c29568df2b677b" providerId="LiveId" clId="{13563FCE-88A8-4EDC-85CB-688290E01D22}" dt="2025-09-24T14:36:21.766" v="382" actId="47"/>
          <pc:sldLayoutMkLst>
            <pc:docMk/>
            <pc:sldMasterMk cId="246396202" sldId="2147484058"/>
            <pc:sldLayoutMk cId="2911329413" sldId="2147484061"/>
          </pc:sldLayoutMkLst>
        </pc:sldLayoutChg>
        <pc:sldLayoutChg chg="del">
          <pc:chgData name="Virginie Eve Lvovschi" userId="20c29568df2b677b" providerId="LiveId" clId="{13563FCE-88A8-4EDC-85CB-688290E01D22}" dt="2025-09-24T14:36:21.766" v="382" actId="47"/>
          <pc:sldLayoutMkLst>
            <pc:docMk/>
            <pc:sldMasterMk cId="246396202" sldId="2147484058"/>
            <pc:sldLayoutMk cId="3675616408" sldId="2147484062"/>
          </pc:sldLayoutMkLst>
        </pc:sldLayoutChg>
        <pc:sldLayoutChg chg="del">
          <pc:chgData name="Virginie Eve Lvovschi" userId="20c29568df2b677b" providerId="LiveId" clId="{13563FCE-88A8-4EDC-85CB-688290E01D22}" dt="2025-09-24T14:36:21.766" v="382" actId="47"/>
          <pc:sldLayoutMkLst>
            <pc:docMk/>
            <pc:sldMasterMk cId="246396202" sldId="2147484058"/>
            <pc:sldLayoutMk cId="2261557681" sldId="2147484063"/>
          </pc:sldLayoutMkLst>
        </pc:sldLayoutChg>
        <pc:sldLayoutChg chg="del">
          <pc:chgData name="Virginie Eve Lvovschi" userId="20c29568df2b677b" providerId="LiveId" clId="{13563FCE-88A8-4EDC-85CB-688290E01D22}" dt="2025-09-24T14:36:21.766" v="382" actId="47"/>
          <pc:sldLayoutMkLst>
            <pc:docMk/>
            <pc:sldMasterMk cId="246396202" sldId="2147484058"/>
            <pc:sldLayoutMk cId="3291563564" sldId="2147484064"/>
          </pc:sldLayoutMkLst>
        </pc:sldLayoutChg>
        <pc:sldLayoutChg chg="del">
          <pc:chgData name="Virginie Eve Lvovschi" userId="20c29568df2b677b" providerId="LiveId" clId="{13563FCE-88A8-4EDC-85CB-688290E01D22}" dt="2025-09-24T14:36:21.766" v="382" actId="47"/>
          <pc:sldLayoutMkLst>
            <pc:docMk/>
            <pc:sldMasterMk cId="246396202" sldId="2147484058"/>
            <pc:sldLayoutMk cId="279678157" sldId="2147484065"/>
          </pc:sldLayoutMkLst>
        </pc:sldLayoutChg>
        <pc:sldLayoutChg chg="del">
          <pc:chgData name="Virginie Eve Lvovschi" userId="20c29568df2b677b" providerId="LiveId" clId="{13563FCE-88A8-4EDC-85CB-688290E01D22}" dt="2025-09-24T14:36:21.766" v="382" actId="47"/>
          <pc:sldLayoutMkLst>
            <pc:docMk/>
            <pc:sldMasterMk cId="246396202" sldId="2147484058"/>
            <pc:sldLayoutMk cId="1808204160" sldId="2147484066"/>
          </pc:sldLayoutMkLst>
        </pc:sldLayoutChg>
        <pc:sldLayoutChg chg="del">
          <pc:chgData name="Virginie Eve Lvovschi" userId="20c29568df2b677b" providerId="LiveId" clId="{13563FCE-88A8-4EDC-85CB-688290E01D22}" dt="2025-09-24T14:36:21.766" v="382" actId="47"/>
          <pc:sldLayoutMkLst>
            <pc:docMk/>
            <pc:sldMasterMk cId="246396202" sldId="2147484058"/>
            <pc:sldLayoutMk cId="2426565207" sldId="2147484067"/>
          </pc:sldLayoutMkLst>
        </pc:sldLayoutChg>
        <pc:sldLayoutChg chg="del">
          <pc:chgData name="Virginie Eve Lvovschi" userId="20c29568df2b677b" providerId="LiveId" clId="{13563FCE-88A8-4EDC-85CB-688290E01D22}" dt="2025-09-24T14:36:21.766" v="382" actId="47"/>
          <pc:sldLayoutMkLst>
            <pc:docMk/>
            <pc:sldMasterMk cId="246396202" sldId="2147484058"/>
            <pc:sldLayoutMk cId="3873454120" sldId="2147484068"/>
          </pc:sldLayoutMkLst>
        </pc:sldLayoutChg>
        <pc:sldLayoutChg chg="del">
          <pc:chgData name="Virginie Eve Lvovschi" userId="20c29568df2b677b" providerId="LiveId" clId="{13563FCE-88A8-4EDC-85CB-688290E01D22}" dt="2025-09-24T14:36:21.766" v="382" actId="47"/>
          <pc:sldLayoutMkLst>
            <pc:docMk/>
            <pc:sldMasterMk cId="246396202" sldId="2147484058"/>
            <pc:sldLayoutMk cId="2998996716" sldId="2147484069"/>
          </pc:sldLayoutMkLst>
        </pc:sldLayoutChg>
        <pc:sldLayoutChg chg="del">
          <pc:chgData name="Virginie Eve Lvovschi" userId="20c29568df2b677b" providerId="LiveId" clId="{13563FCE-88A8-4EDC-85CB-688290E01D22}" dt="2025-09-24T14:36:21.766" v="382" actId="47"/>
          <pc:sldLayoutMkLst>
            <pc:docMk/>
            <pc:sldMasterMk cId="246396202" sldId="2147484058"/>
            <pc:sldLayoutMk cId="4081572223" sldId="2147484070"/>
          </pc:sldLayoutMkLst>
        </pc:sldLayoutChg>
        <pc:sldLayoutChg chg="del">
          <pc:chgData name="Virginie Eve Lvovschi" userId="20c29568df2b677b" providerId="LiveId" clId="{13563FCE-88A8-4EDC-85CB-688290E01D22}" dt="2025-09-24T14:36:21.766" v="382" actId="47"/>
          <pc:sldLayoutMkLst>
            <pc:docMk/>
            <pc:sldMasterMk cId="246396202" sldId="2147484058"/>
            <pc:sldLayoutMk cId="1000989443" sldId="2147484071"/>
          </pc:sldLayoutMkLst>
        </pc:sldLayoutChg>
        <pc:sldLayoutChg chg="del">
          <pc:chgData name="Virginie Eve Lvovschi" userId="20c29568df2b677b" providerId="LiveId" clId="{13563FCE-88A8-4EDC-85CB-688290E01D22}" dt="2025-09-24T14:36:21.766" v="382" actId="47"/>
          <pc:sldLayoutMkLst>
            <pc:docMk/>
            <pc:sldMasterMk cId="246396202" sldId="2147484058"/>
            <pc:sldLayoutMk cId="2259018757" sldId="2147484072"/>
          </pc:sldLayoutMkLst>
        </pc:sldLayoutChg>
        <pc:sldLayoutChg chg="del">
          <pc:chgData name="Virginie Eve Lvovschi" userId="20c29568df2b677b" providerId="LiveId" clId="{13563FCE-88A8-4EDC-85CB-688290E01D22}" dt="2025-09-24T14:36:21.766" v="382" actId="47"/>
          <pc:sldLayoutMkLst>
            <pc:docMk/>
            <pc:sldMasterMk cId="246396202" sldId="2147484058"/>
            <pc:sldLayoutMk cId="720675585" sldId="2147484073"/>
          </pc:sldLayoutMkLst>
        </pc:sldLayoutChg>
        <pc:sldLayoutChg chg="del">
          <pc:chgData name="Virginie Eve Lvovschi" userId="20c29568df2b677b" providerId="LiveId" clId="{13563FCE-88A8-4EDC-85CB-688290E01D22}" dt="2025-09-24T14:36:21.766" v="382" actId="47"/>
          <pc:sldLayoutMkLst>
            <pc:docMk/>
            <pc:sldMasterMk cId="246396202" sldId="2147484058"/>
            <pc:sldLayoutMk cId="1029805291" sldId="2147484074"/>
          </pc:sldLayoutMkLst>
        </pc:sldLayoutChg>
        <pc:sldLayoutChg chg="del">
          <pc:chgData name="Virginie Eve Lvovschi" userId="20c29568df2b677b" providerId="LiveId" clId="{13563FCE-88A8-4EDC-85CB-688290E01D22}" dt="2025-09-24T14:36:21.766" v="382" actId="47"/>
          <pc:sldLayoutMkLst>
            <pc:docMk/>
            <pc:sldMasterMk cId="246396202" sldId="2147484058"/>
            <pc:sldLayoutMk cId="129646198" sldId="2147484075"/>
          </pc:sldLayoutMkLst>
        </pc:sldLayoutChg>
        <pc:sldLayoutChg chg="del">
          <pc:chgData name="Virginie Eve Lvovschi" userId="20c29568df2b677b" providerId="LiveId" clId="{13563FCE-88A8-4EDC-85CB-688290E01D22}" dt="2025-09-24T14:35:10.325" v="379" actId="47"/>
          <pc:sldLayoutMkLst>
            <pc:docMk/>
            <pc:sldMasterMk cId="246396202" sldId="2147484058"/>
            <pc:sldLayoutMk cId="272508140" sldId="2147484076"/>
          </pc:sldLayoutMkLst>
        </pc:sldLayoutChg>
        <pc:sldLayoutChg chg="del">
          <pc:chgData name="Virginie Eve Lvovschi" userId="20c29568df2b677b" providerId="LiveId" clId="{13563FCE-88A8-4EDC-85CB-688290E01D22}" dt="2025-09-24T14:36:21.766" v="382" actId="47"/>
          <pc:sldLayoutMkLst>
            <pc:docMk/>
            <pc:sldMasterMk cId="246396202" sldId="2147484058"/>
            <pc:sldLayoutMk cId="2383790062" sldId="2147484077"/>
          </pc:sldLayoutMkLst>
        </pc:sldLayoutChg>
      </pc:sldMasterChg>
      <pc:sldMasterChg chg="del sldLayoutOrd">
        <pc:chgData name="Virginie Eve Lvovschi" userId="20c29568df2b677b" providerId="LiveId" clId="{13563FCE-88A8-4EDC-85CB-688290E01D22}" dt="2025-09-24T13:53:09.060" v="184"/>
        <pc:sldMasterMkLst>
          <pc:docMk/>
          <pc:sldMasterMk cId="2823979597" sldId="2147484078"/>
        </pc:sldMasterMkLst>
      </pc:sldMasterChg>
      <pc:sldMasterChg chg="del sldLayoutOrd">
        <pc:chgData name="Virginie Eve Lvovschi" userId="20c29568df2b677b" providerId="LiveId" clId="{13563FCE-88A8-4EDC-85CB-688290E01D22}" dt="2025-09-24T13:53:09.060" v="184"/>
        <pc:sldMasterMkLst>
          <pc:docMk/>
          <pc:sldMasterMk cId="3372467074" sldId="2147484091"/>
        </pc:sldMasterMkLst>
      </pc:sldMasterChg>
      <pc:sldMasterChg chg="del sldLayoutOrd">
        <pc:chgData name="Virginie Eve Lvovschi" userId="20c29568df2b677b" providerId="LiveId" clId="{13563FCE-88A8-4EDC-85CB-688290E01D22}" dt="2025-09-24T13:53:09.060" v="184"/>
        <pc:sldMasterMkLst>
          <pc:docMk/>
          <pc:sldMasterMk cId="1749913298" sldId="2147484115"/>
        </pc:sldMasterMkLst>
      </pc:sldMasterChg>
      <pc:sldMasterChg chg="delSldLayout modSldLayout sldLayoutOrd">
        <pc:chgData name="Virginie Eve Lvovschi" userId="20c29568df2b677b" providerId="LiveId" clId="{13563FCE-88A8-4EDC-85CB-688290E01D22}" dt="2025-09-25T06:02:11.536" v="509"/>
        <pc:sldMasterMkLst>
          <pc:docMk/>
          <pc:sldMasterMk cId="341611422" sldId="2147484173"/>
        </pc:sldMasterMkLst>
        <pc:sldLayoutChg chg="modSp mod ord">
          <pc:chgData name="Virginie Eve Lvovschi" userId="20c29568df2b677b" providerId="LiveId" clId="{13563FCE-88A8-4EDC-85CB-688290E01D22}" dt="2025-09-25T06:02:11.430" v="508"/>
          <pc:sldLayoutMkLst>
            <pc:docMk/>
            <pc:sldMasterMk cId="341611422" sldId="2147484173"/>
            <pc:sldLayoutMk cId="777739930" sldId="2147484256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777739930" sldId="2147484256"/>
              <ac:spMk id="10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777739930" sldId="2147484256"/>
              <ac:spMk id="11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777739930" sldId="2147484256"/>
              <ac:spMk id="12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5T06:02:11.430" v="508"/>
          <pc:sldLayoutMkLst>
            <pc:docMk/>
            <pc:sldMasterMk cId="341611422" sldId="2147484173"/>
            <pc:sldLayoutMk cId="4068121535" sldId="2147484257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4068121535" sldId="2147484257"/>
              <ac:spMk id="1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4068121535" sldId="2147484257"/>
              <ac:spMk id="15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5T06:02:11.430" v="508"/>
          <pc:sldLayoutMkLst>
            <pc:docMk/>
            <pc:sldMasterMk cId="341611422" sldId="2147484173"/>
            <pc:sldLayoutMk cId="330385418" sldId="2147484258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30385418" sldId="2147484258"/>
              <ac:spMk id="17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30385418" sldId="2147484258"/>
              <ac:spMk id="18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30385418" sldId="2147484258"/>
              <ac:spMk id="19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5T06:02:11.430" v="508"/>
          <pc:sldLayoutMkLst>
            <pc:docMk/>
            <pc:sldMasterMk cId="341611422" sldId="2147484173"/>
            <pc:sldLayoutMk cId="384400140" sldId="2147484259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84400140" sldId="2147484259"/>
              <ac:spMk id="21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84400140" sldId="2147484259"/>
              <ac:spMk id="2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84400140" sldId="2147484259"/>
              <ac:spMk id="2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84400140" sldId="2147484259"/>
              <ac:spMk id="24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5T06:02:11.430" v="508"/>
          <pc:sldLayoutMkLst>
            <pc:docMk/>
            <pc:sldMasterMk cId="341611422" sldId="2147484173"/>
            <pc:sldLayoutMk cId="3704283698" sldId="2147484260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704283698" sldId="2147484260"/>
              <ac:spMk id="2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704283698" sldId="2147484260"/>
              <ac:spMk id="27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5T06:02:11.430" v="508"/>
          <pc:sldLayoutMkLst>
            <pc:docMk/>
            <pc:sldMasterMk cId="341611422" sldId="2147484173"/>
            <pc:sldLayoutMk cId="4151479847" sldId="2147484261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4151479847" sldId="2147484261"/>
              <ac:spMk id="29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4151479847" sldId="2147484261"/>
              <ac:spMk id="30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4151479847" sldId="2147484261"/>
              <ac:spMk id="31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5T06:02:11.430" v="508"/>
          <pc:sldLayoutMkLst>
            <pc:docMk/>
            <pc:sldMasterMk cId="341611422" sldId="2147484173"/>
            <pc:sldLayoutMk cId="2949812598" sldId="2147484262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949812598" sldId="2147484262"/>
              <ac:spMk id="3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949812598" sldId="2147484262"/>
              <ac:spMk id="34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5T06:02:11.430" v="508"/>
          <pc:sldLayoutMkLst>
            <pc:docMk/>
            <pc:sldMasterMk cId="341611422" sldId="2147484173"/>
            <pc:sldLayoutMk cId="2581638321" sldId="2147484263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581638321" sldId="2147484263"/>
              <ac:spMk id="37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581638321" sldId="2147484263"/>
              <ac:spMk id="38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581638321" sldId="2147484263"/>
              <ac:spMk id="39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581638321" sldId="2147484263"/>
              <ac:spMk id="40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5T06:02:11.430" v="508"/>
          <pc:sldLayoutMkLst>
            <pc:docMk/>
            <pc:sldMasterMk cId="341611422" sldId="2147484173"/>
            <pc:sldLayoutMk cId="708549651" sldId="2147484264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708549651" sldId="2147484264"/>
              <ac:spMk id="4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708549651" sldId="2147484264"/>
              <ac:spMk id="43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5T06:02:11.430" v="508"/>
          <pc:sldLayoutMkLst>
            <pc:docMk/>
            <pc:sldMasterMk cId="341611422" sldId="2147484173"/>
            <pc:sldLayoutMk cId="969124072" sldId="2147484265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969124072" sldId="2147484265"/>
              <ac:spMk id="4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969124072" sldId="2147484265"/>
              <ac:spMk id="4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969124072" sldId="2147484265"/>
              <ac:spMk id="47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5T06:02:11.430" v="508"/>
          <pc:sldLayoutMkLst>
            <pc:docMk/>
            <pc:sldMasterMk cId="341611422" sldId="2147484173"/>
            <pc:sldLayoutMk cId="951675394" sldId="2147484266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951675394" sldId="2147484266"/>
              <ac:spMk id="49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5T06:02:11.430" v="508"/>
          <pc:sldLayoutMkLst>
            <pc:docMk/>
            <pc:sldMasterMk cId="341611422" sldId="2147484173"/>
            <pc:sldLayoutMk cId="1617407763" sldId="2147484267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1617407763" sldId="2147484267"/>
              <ac:spMk id="58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1617407763" sldId="2147484267"/>
              <ac:spMk id="67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1617407763" sldId="2147484267"/>
              <ac:spMk id="68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5T06:02:11.430" v="508"/>
          <pc:sldLayoutMkLst>
            <pc:docMk/>
            <pc:sldMasterMk cId="341611422" sldId="2147484173"/>
            <pc:sldLayoutMk cId="3973307958" sldId="2147484268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973307958" sldId="2147484268"/>
              <ac:spMk id="7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973307958" sldId="2147484268"/>
              <ac:spMk id="7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973307958" sldId="2147484268"/>
              <ac:spMk id="7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973307958" sldId="2147484268"/>
              <ac:spMk id="7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973307958" sldId="2147484268"/>
              <ac:spMk id="7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973307958" sldId="2147484268"/>
              <ac:spMk id="78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973307958" sldId="2147484268"/>
              <ac:spMk id="79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973307958" sldId="2147484268"/>
              <ac:spMk id="80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973307958" sldId="2147484268"/>
              <ac:spMk id="81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973307958" sldId="2147484268"/>
              <ac:spMk id="84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5T06:02:11.430" v="508"/>
          <pc:sldLayoutMkLst>
            <pc:docMk/>
            <pc:sldMasterMk cId="341611422" sldId="2147484173"/>
            <pc:sldLayoutMk cId="3751237647" sldId="2147484269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751237647" sldId="2147484269"/>
              <ac:spMk id="91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751237647" sldId="2147484269"/>
              <ac:spMk id="92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5T06:02:11.430" v="508"/>
          <pc:sldLayoutMkLst>
            <pc:docMk/>
            <pc:sldMasterMk cId="341611422" sldId="2147484173"/>
            <pc:sldLayoutMk cId="3626607156" sldId="2147484270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626607156" sldId="2147484270"/>
              <ac:spMk id="10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626607156" sldId="2147484270"/>
              <ac:spMk id="10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626607156" sldId="2147484270"/>
              <ac:spMk id="11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626607156" sldId="2147484270"/>
              <ac:spMk id="11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626607156" sldId="2147484270"/>
              <ac:spMk id="11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626607156" sldId="2147484270"/>
              <ac:spMk id="117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5T06:02:11.430" v="508"/>
          <pc:sldLayoutMkLst>
            <pc:docMk/>
            <pc:sldMasterMk cId="341611422" sldId="2147484173"/>
            <pc:sldLayoutMk cId="1442379327" sldId="2147484271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1442379327" sldId="2147484271"/>
              <ac:spMk id="121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1442379327" sldId="2147484271"/>
              <ac:spMk id="12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1442379327" sldId="2147484271"/>
              <ac:spMk id="12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1442379327" sldId="2147484271"/>
              <ac:spMk id="12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1442379327" sldId="2147484271"/>
              <ac:spMk id="12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1442379327" sldId="2147484271"/>
              <ac:spMk id="13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1442379327" sldId="2147484271"/>
              <ac:spMk id="136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5T06:02:11.430" v="508"/>
          <pc:sldLayoutMkLst>
            <pc:docMk/>
            <pc:sldMasterMk cId="341611422" sldId="2147484173"/>
            <pc:sldLayoutMk cId="3836425156" sldId="2147484272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836425156" sldId="2147484272"/>
              <ac:spMk id="10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836425156" sldId="2147484272"/>
              <ac:spMk id="11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836425156" sldId="2147484272"/>
              <ac:spMk id="12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5T06:02:11.430" v="508"/>
          <pc:sldLayoutMkLst>
            <pc:docMk/>
            <pc:sldMasterMk cId="341611422" sldId="2147484173"/>
            <pc:sldLayoutMk cId="1019357753" sldId="2147484273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1019357753" sldId="2147484273"/>
              <ac:spMk id="1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1019357753" sldId="2147484273"/>
              <ac:spMk id="15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5T06:02:11.430" v="508"/>
          <pc:sldLayoutMkLst>
            <pc:docMk/>
            <pc:sldMasterMk cId="341611422" sldId="2147484173"/>
            <pc:sldLayoutMk cId="2182786522" sldId="2147484274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182786522" sldId="2147484274"/>
              <ac:spMk id="17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182786522" sldId="2147484274"/>
              <ac:spMk id="18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182786522" sldId="2147484274"/>
              <ac:spMk id="19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5T06:02:11.430" v="508"/>
          <pc:sldLayoutMkLst>
            <pc:docMk/>
            <pc:sldMasterMk cId="341611422" sldId="2147484173"/>
            <pc:sldLayoutMk cId="3338664137" sldId="2147484275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338664137" sldId="2147484275"/>
              <ac:spMk id="21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338664137" sldId="2147484275"/>
              <ac:spMk id="2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338664137" sldId="2147484275"/>
              <ac:spMk id="2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338664137" sldId="2147484275"/>
              <ac:spMk id="24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5T06:02:11.430" v="508"/>
          <pc:sldLayoutMkLst>
            <pc:docMk/>
            <pc:sldMasterMk cId="341611422" sldId="2147484173"/>
            <pc:sldLayoutMk cId="2505728732" sldId="2147484276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505728732" sldId="2147484276"/>
              <ac:spMk id="2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505728732" sldId="2147484276"/>
              <ac:spMk id="27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5T06:02:11.430" v="508"/>
          <pc:sldLayoutMkLst>
            <pc:docMk/>
            <pc:sldMasterMk cId="341611422" sldId="2147484173"/>
            <pc:sldLayoutMk cId="2590940252" sldId="2147484277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590940252" sldId="2147484277"/>
              <ac:spMk id="29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590940252" sldId="2147484277"/>
              <ac:spMk id="30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590940252" sldId="2147484277"/>
              <ac:spMk id="31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5T06:02:11.430" v="508"/>
          <pc:sldLayoutMkLst>
            <pc:docMk/>
            <pc:sldMasterMk cId="341611422" sldId="2147484173"/>
            <pc:sldLayoutMk cId="1032624660" sldId="2147484278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1032624660" sldId="2147484278"/>
              <ac:spMk id="3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1032624660" sldId="2147484278"/>
              <ac:spMk id="34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5T06:02:11.430" v="508"/>
          <pc:sldLayoutMkLst>
            <pc:docMk/>
            <pc:sldMasterMk cId="341611422" sldId="2147484173"/>
            <pc:sldLayoutMk cId="927322310" sldId="2147484279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927322310" sldId="2147484279"/>
              <ac:spMk id="37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927322310" sldId="2147484279"/>
              <ac:spMk id="38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927322310" sldId="2147484279"/>
              <ac:spMk id="39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927322310" sldId="2147484279"/>
              <ac:spMk id="40" creationId="{00000000-0000-0000-0000-000000000000}"/>
            </ac:spMkLst>
          </pc:spChg>
        </pc:sldLayoutChg>
        <pc:sldLayoutChg chg="modSp del mod ord">
          <pc:chgData name="Virginie Eve Lvovschi" userId="20c29568df2b677b" providerId="LiveId" clId="{13563FCE-88A8-4EDC-85CB-688290E01D22}" dt="2025-09-25T06:02:11.536" v="509"/>
          <pc:sldLayoutMkLst>
            <pc:docMk/>
            <pc:sldMasterMk cId="341611422" sldId="2147484173"/>
            <pc:sldLayoutMk cId="802743381" sldId="2147484280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802743381" sldId="2147484280"/>
              <ac:spMk id="4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802743381" sldId="2147484280"/>
              <ac:spMk id="43" creationId="{00000000-0000-0000-0000-000000000000}"/>
            </ac:spMkLst>
          </pc:spChg>
        </pc:sldLayoutChg>
        <pc:sldLayoutChg chg="modSp del mod ord">
          <pc:chgData name="Virginie Eve Lvovschi" userId="20c29568df2b677b" providerId="LiveId" clId="{13563FCE-88A8-4EDC-85CB-688290E01D22}" dt="2025-09-25T06:02:11.536" v="509"/>
          <pc:sldLayoutMkLst>
            <pc:docMk/>
            <pc:sldMasterMk cId="341611422" sldId="2147484173"/>
            <pc:sldLayoutMk cId="2186474095" sldId="2147484281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186474095" sldId="2147484281"/>
              <ac:spMk id="4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186474095" sldId="2147484281"/>
              <ac:spMk id="4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186474095" sldId="2147484281"/>
              <ac:spMk id="47" creationId="{00000000-0000-0000-0000-000000000000}"/>
            </ac:spMkLst>
          </pc:spChg>
        </pc:sldLayoutChg>
        <pc:sldLayoutChg chg="modSp del mod ord">
          <pc:chgData name="Virginie Eve Lvovschi" userId="20c29568df2b677b" providerId="LiveId" clId="{13563FCE-88A8-4EDC-85CB-688290E01D22}" dt="2025-09-25T06:02:11.536" v="509"/>
          <pc:sldLayoutMkLst>
            <pc:docMk/>
            <pc:sldMasterMk cId="341611422" sldId="2147484173"/>
            <pc:sldLayoutMk cId="4171238138" sldId="2147484282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4171238138" sldId="2147484282"/>
              <ac:spMk id="49" creationId="{00000000-0000-0000-0000-000000000000}"/>
            </ac:spMkLst>
          </pc:spChg>
        </pc:sldLayoutChg>
        <pc:sldLayoutChg chg="modSp del mod ord">
          <pc:chgData name="Virginie Eve Lvovschi" userId="20c29568df2b677b" providerId="LiveId" clId="{13563FCE-88A8-4EDC-85CB-688290E01D22}" dt="2025-09-25T06:02:11.536" v="509"/>
          <pc:sldLayoutMkLst>
            <pc:docMk/>
            <pc:sldMasterMk cId="341611422" sldId="2147484173"/>
            <pc:sldLayoutMk cId="3890378599" sldId="2147484283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890378599" sldId="2147484283"/>
              <ac:spMk id="58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890378599" sldId="2147484283"/>
              <ac:spMk id="67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890378599" sldId="2147484283"/>
              <ac:spMk id="68" creationId="{00000000-0000-0000-0000-000000000000}"/>
            </ac:spMkLst>
          </pc:spChg>
        </pc:sldLayoutChg>
        <pc:sldLayoutChg chg="modSp del mod ord">
          <pc:chgData name="Virginie Eve Lvovschi" userId="20c29568df2b677b" providerId="LiveId" clId="{13563FCE-88A8-4EDC-85CB-688290E01D22}" dt="2025-09-25T06:02:11.536" v="509"/>
          <pc:sldLayoutMkLst>
            <pc:docMk/>
            <pc:sldMasterMk cId="341611422" sldId="2147484173"/>
            <pc:sldLayoutMk cId="3150621728" sldId="2147484284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150621728" sldId="2147484284"/>
              <ac:spMk id="7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150621728" sldId="2147484284"/>
              <ac:spMk id="7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150621728" sldId="2147484284"/>
              <ac:spMk id="7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150621728" sldId="2147484284"/>
              <ac:spMk id="7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150621728" sldId="2147484284"/>
              <ac:spMk id="7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150621728" sldId="2147484284"/>
              <ac:spMk id="78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150621728" sldId="2147484284"/>
              <ac:spMk id="79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150621728" sldId="2147484284"/>
              <ac:spMk id="80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150621728" sldId="2147484284"/>
              <ac:spMk id="81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150621728" sldId="2147484284"/>
              <ac:spMk id="84" creationId="{00000000-0000-0000-0000-000000000000}"/>
            </ac:spMkLst>
          </pc:spChg>
        </pc:sldLayoutChg>
        <pc:sldLayoutChg chg="modSp del mod ord">
          <pc:chgData name="Virginie Eve Lvovschi" userId="20c29568df2b677b" providerId="LiveId" clId="{13563FCE-88A8-4EDC-85CB-688290E01D22}" dt="2025-09-25T06:02:11.536" v="509"/>
          <pc:sldLayoutMkLst>
            <pc:docMk/>
            <pc:sldMasterMk cId="341611422" sldId="2147484173"/>
            <pc:sldLayoutMk cId="1896337397" sldId="2147484285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1896337397" sldId="2147484285"/>
              <ac:spMk id="91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1896337397" sldId="2147484285"/>
              <ac:spMk id="92" creationId="{00000000-0000-0000-0000-000000000000}"/>
            </ac:spMkLst>
          </pc:spChg>
        </pc:sldLayoutChg>
        <pc:sldLayoutChg chg="modSp del mod ord">
          <pc:chgData name="Virginie Eve Lvovschi" userId="20c29568df2b677b" providerId="LiveId" clId="{13563FCE-88A8-4EDC-85CB-688290E01D22}" dt="2025-09-25T06:02:11.536" v="509"/>
          <pc:sldLayoutMkLst>
            <pc:docMk/>
            <pc:sldMasterMk cId="341611422" sldId="2147484173"/>
            <pc:sldLayoutMk cId="2985499175" sldId="2147484286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985499175" sldId="2147484286"/>
              <ac:spMk id="10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985499175" sldId="2147484286"/>
              <ac:spMk id="10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985499175" sldId="2147484286"/>
              <ac:spMk id="11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985499175" sldId="2147484286"/>
              <ac:spMk id="11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985499175" sldId="2147484286"/>
              <ac:spMk id="11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985499175" sldId="2147484286"/>
              <ac:spMk id="117" creationId="{00000000-0000-0000-0000-000000000000}"/>
            </ac:spMkLst>
          </pc:spChg>
        </pc:sldLayoutChg>
        <pc:sldLayoutChg chg="modSp del mod ord">
          <pc:chgData name="Virginie Eve Lvovschi" userId="20c29568df2b677b" providerId="LiveId" clId="{13563FCE-88A8-4EDC-85CB-688290E01D22}" dt="2025-09-25T06:02:11.536" v="509"/>
          <pc:sldLayoutMkLst>
            <pc:docMk/>
            <pc:sldMasterMk cId="341611422" sldId="2147484173"/>
            <pc:sldLayoutMk cId="4023823936" sldId="2147484287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4023823936" sldId="2147484287"/>
              <ac:spMk id="121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4023823936" sldId="2147484287"/>
              <ac:spMk id="12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4023823936" sldId="2147484287"/>
              <ac:spMk id="12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4023823936" sldId="2147484287"/>
              <ac:spMk id="12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4023823936" sldId="2147484287"/>
              <ac:spMk id="12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4023823936" sldId="2147484287"/>
              <ac:spMk id="13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4023823936" sldId="2147484287"/>
              <ac:spMk id="136" creationId="{00000000-0000-0000-0000-000000000000}"/>
            </ac:spMkLst>
          </pc:spChg>
        </pc:sldLayoutChg>
        <pc:sldLayoutChg chg="modSp del mod ord">
          <pc:chgData name="Virginie Eve Lvovschi" userId="20c29568df2b677b" providerId="LiveId" clId="{13563FCE-88A8-4EDC-85CB-688290E01D22}" dt="2025-09-25T06:02:11.536" v="509"/>
          <pc:sldLayoutMkLst>
            <pc:docMk/>
            <pc:sldMasterMk cId="341611422" sldId="2147484173"/>
            <pc:sldLayoutMk cId="2930021905" sldId="2147484288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930021905" sldId="2147484288"/>
              <ac:spMk id="10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930021905" sldId="2147484288"/>
              <ac:spMk id="11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930021905" sldId="2147484288"/>
              <ac:spMk id="12" creationId="{00000000-0000-0000-0000-000000000000}"/>
            </ac:spMkLst>
          </pc:spChg>
        </pc:sldLayoutChg>
        <pc:sldLayoutChg chg="modSp del mod ord">
          <pc:chgData name="Virginie Eve Lvovschi" userId="20c29568df2b677b" providerId="LiveId" clId="{13563FCE-88A8-4EDC-85CB-688290E01D22}" dt="2025-09-25T06:02:11.536" v="509"/>
          <pc:sldLayoutMkLst>
            <pc:docMk/>
            <pc:sldMasterMk cId="341611422" sldId="2147484173"/>
            <pc:sldLayoutMk cId="982570288" sldId="2147484289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982570288" sldId="2147484289"/>
              <ac:spMk id="1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982570288" sldId="2147484289"/>
              <ac:spMk id="15" creationId="{00000000-0000-0000-0000-000000000000}"/>
            </ac:spMkLst>
          </pc:spChg>
        </pc:sldLayoutChg>
        <pc:sldLayoutChg chg="modSp del mod ord">
          <pc:chgData name="Virginie Eve Lvovschi" userId="20c29568df2b677b" providerId="LiveId" clId="{13563FCE-88A8-4EDC-85CB-688290E01D22}" dt="2025-09-25T06:02:11.536" v="509"/>
          <pc:sldLayoutMkLst>
            <pc:docMk/>
            <pc:sldMasterMk cId="341611422" sldId="2147484173"/>
            <pc:sldLayoutMk cId="2395614241" sldId="2147484290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395614241" sldId="2147484290"/>
              <ac:spMk id="17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395614241" sldId="2147484290"/>
              <ac:spMk id="18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395614241" sldId="2147484290"/>
              <ac:spMk id="19" creationId="{00000000-0000-0000-0000-000000000000}"/>
            </ac:spMkLst>
          </pc:spChg>
        </pc:sldLayoutChg>
        <pc:sldLayoutChg chg="modSp del mod ord">
          <pc:chgData name="Virginie Eve Lvovschi" userId="20c29568df2b677b" providerId="LiveId" clId="{13563FCE-88A8-4EDC-85CB-688290E01D22}" dt="2025-09-25T06:02:11.536" v="509"/>
          <pc:sldLayoutMkLst>
            <pc:docMk/>
            <pc:sldMasterMk cId="341611422" sldId="2147484173"/>
            <pc:sldLayoutMk cId="1730175845" sldId="2147484291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1730175845" sldId="2147484291"/>
              <ac:spMk id="21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1730175845" sldId="2147484291"/>
              <ac:spMk id="2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1730175845" sldId="2147484291"/>
              <ac:spMk id="2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1730175845" sldId="2147484291"/>
              <ac:spMk id="24" creationId="{00000000-0000-0000-0000-000000000000}"/>
            </ac:spMkLst>
          </pc:spChg>
        </pc:sldLayoutChg>
        <pc:sldLayoutChg chg="modSp del mod ord">
          <pc:chgData name="Virginie Eve Lvovschi" userId="20c29568df2b677b" providerId="LiveId" clId="{13563FCE-88A8-4EDC-85CB-688290E01D22}" dt="2025-09-25T06:02:11.536" v="509"/>
          <pc:sldLayoutMkLst>
            <pc:docMk/>
            <pc:sldMasterMk cId="341611422" sldId="2147484173"/>
            <pc:sldLayoutMk cId="2358886890" sldId="2147484292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358886890" sldId="2147484292"/>
              <ac:spMk id="2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358886890" sldId="2147484292"/>
              <ac:spMk id="27" creationId="{00000000-0000-0000-0000-000000000000}"/>
            </ac:spMkLst>
          </pc:spChg>
        </pc:sldLayoutChg>
        <pc:sldLayoutChg chg="modSp del mod ord">
          <pc:chgData name="Virginie Eve Lvovschi" userId="20c29568df2b677b" providerId="LiveId" clId="{13563FCE-88A8-4EDC-85CB-688290E01D22}" dt="2025-09-25T06:02:11.536" v="509"/>
          <pc:sldLayoutMkLst>
            <pc:docMk/>
            <pc:sldMasterMk cId="341611422" sldId="2147484173"/>
            <pc:sldLayoutMk cId="365696408" sldId="2147484293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65696408" sldId="2147484293"/>
              <ac:spMk id="29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65696408" sldId="2147484293"/>
              <ac:spMk id="30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65696408" sldId="2147484293"/>
              <ac:spMk id="31" creationId="{00000000-0000-0000-0000-000000000000}"/>
            </ac:spMkLst>
          </pc:spChg>
        </pc:sldLayoutChg>
        <pc:sldLayoutChg chg="modSp del mod ord">
          <pc:chgData name="Virginie Eve Lvovschi" userId="20c29568df2b677b" providerId="LiveId" clId="{13563FCE-88A8-4EDC-85CB-688290E01D22}" dt="2025-09-25T06:02:11.536" v="509"/>
          <pc:sldLayoutMkLst>
            <pc:docMk/>
            <pc:sldMasterMk cId="341611422" sldId="2147484173"/>
            <pc:sldLayoutMk cId="3218092259" sldId="2147484294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218092259" sldId="2147484294"/>
              <ac:spMk id="3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218092259" sldId="2147484294"/>
              <ac:spMk id="34" creationId="{00000000-0000-0000-0000-000000000000}"/>
            </ac:spMkLst>
          </pc:spChg>
        </pc:sldLayoutChg>
        <pc:sldLayoutChg chg="modSp del mod ord">
          <pc:chgData name="Virginie Eve Lvovschi" userId="20c29568df2b677b" providerId="LiveId" clId="{13563FCE-88A8-4EDC-85CB-688290E01D22}" dt="2025-09-25T06:02:11.536" v="509"/>
          <pc:sldLayoutMkLst>
            <pc:docMk/>
            <pc:sldMasterMk cId="341611422" sldId="2147484173"/>
            <pc:sldLayoutMk cId="1533890536" sldId="2147484295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1533890536" sldId="2147484295"/>
              <ac:spMk id="37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1533890536" sldId="2147484295"/>
              <ac:spMk id="38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1533890536" sldId="2147484295"/>
              <ac:spMk id="39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1533890536" sldId="2147484295"/>
              <ac:spMk id="40" creationId="{00000000-0000-0000-0000-000000000000}"/>
            </ac:spMkLst>
          </pc:spChg>
        </pc:sldLayoutChg>
        <pc:sldLayoutChg chg="modSp del mod ord">
          <pc:chgData name="Virginie Eve Lvovschi" userId="20c29568df2b677b" providerId="LiveId" clId="{13563FCE-88A8-4EDC-85CB-688290E01D22}" dt="2025-09-25T06:02:11.536" v="509"/>
          <pc:sldLayoutMkLst>
            <pc:docMk/>
            <pc:sldMasterMk cId="341611422" sldId="2147484173"/>
            <pc:sldLayoutMk cId="1668412071" sldId="2147484296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1668412071" sldId="2147484296"/>
              <ac:spMk id="4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1668412071" sldId="2147484296"/>
              <ac:spMk id="43" creationId="{00000000-0000-0000-0000-000000000000}"/>
            </ac:spMkLst>
          </pc:spChg>
        </pc:sldLayoutChg>
        <pc:sldLayoutChg chg="modSp del mod ord">
          <pc:chgData name="Virginie Eve Lvovschi" userId="20c29568df2b677b" providerId="LiveId" clId="{13563FCE-88A8-4EDC-85CB-688290E01D22}" dt="2025-09-25T06:02:11.536" v="509"/>
          <pc:sldLayoutMkLst>
            <pc:docMk/>
            <pc:sldMasterMk cId="341611422" sldId="2147484173"/>
            <pc:sldLayoutMk cId="2594888426" sldId="2147484297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594888426" sldId="2147484297"/>
              <ac:spMk id="4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594888426" sldId="2147484297"/>
              <ac:spMk id="4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594888426" sldId="2147484297"/>
              <ac:spMk id="47" creationId="{00000000-0000-0000-0000-000000000000}"/>
            </ac:spMkLst>
          </pc:spChg>
        </pc:sldLayoutChg>
        <pc:sldLayoutChg chg="modSp del mod ord">
          <pc:chgData name="Virginie Eve Lvovschi" userId="20c29568df2b677b" providerId="LiveId" clId="{13563FCE-88A8-4EDC-85CB-688290E01D22}" dt="2025-09-25T06:02:11.536" v="509"/>
          <pc:sldLayoutMkLst>
            <pc:docMk/>
            <pc:sldMasterMk cId="341611422" sldId="2147484173"/>
            <pc:sldLayoutMk cId="719196155" sldId="2147484298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719196155" sldId="2147484298"/>
              <ac:spMk id="49" creationId="{00000000-0000-0000-0000-000000000000}"/>
            </ac:spMkLst>
          </pc:spChg>
        </pc:sldLayoutChg>
        <pc:sldLayoutChg chg="modSp del mod ord">
          <pc:chgData name="Virginie Eve Lvovschi" userId="20c29568df2b677b" providerId="LiveId" clId="{13563FCE-88A8-4EDC-85CB-688290E01D22}" dt="2025-09-25T06:02:11.536" v="509"/>
          <pc:sldLayoutMkLst>
            <pc:docMk/>
            <pc:sldMasterMk cId="341611422" sldId="2147484173"/>
            <pc:sldLayoutMk cId="1331804048" sldId="2147484299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1331804048" sldId="2147484299"/>
              <ac:spMk id="58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1331804048" sldId="2147484299"/>
              <ac:spMk id="67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1331804048" sldId="2147484299"/>
              <ac:spMk id="68" creationId="{00000000-0000-0000-0000-000000000000}"/>
            </ac:spMkLst>
          </pc:spChg>
        </pc:sldLayoutChg>
        <pc:sldLayoutChg chg="modSp del mod ord">
          <pc:chgData name="Virginie Eve Lvovschi" userId="20c29568df2b677b" providerId="LiveId" clId="{13563FCE-88A8-4EDC-85CB-688290E01D22}" dt="2025-09-25T06:02:11.536" v="509"/>
          <pc:sldLayoutMkLst>
            <pc:docMk/>
            <pc:sldMasterMk cId="341611422" sldId="2147484173"/>
            <pc:sldLayoutMk cId="406613924" sldId="2147484300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406613924" sldId="2147484300"/>
              <ac:spMk id="7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406613924" sldId="2147484300"/>
              <ac:spMk id="7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406613924" sldId="2147484300"/>
              <ac:spMk id="7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406613924" sldId="2147484300"/>
              <ac:spMk id="7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406613924" sldId="2147484300"/>
              <ac:spMk id="7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406613924" sldId="2147484300"/>
              <ac:spMk id="78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406613924" sldId="2147484300"/>
              <ac:spMk id="79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406613924" sldId="2147484300"/>
              <ac:spMk id="80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406613924" sldId="2147484300"/>
              <ac:spMk id="81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406613924" sldId="2147484300"/>
              <ac:spMk id="84" creationId="{00000000-0000-0000-0000-000000000000}"/>
            </ac:spMkLst>
          </pc:spChg>
        </pc:sldLayoutChg>
        <pc:sldLayoutChg chg="modSp del mod ord">
          <pc:chgData name="Virginie Eve Lvovschi" userId="20c29568df2b677b" providerId="LiveId" clId="{13563FCE-88A8-4EDC-85CB-688290E01D22}" dt="2025-09-25T06:02:11.536" v="509"/>
          <pc:sldLayoutMkLst>
            <pc:docMk/>
            <pc:sldMasterMk cId="341611422" sldId="2147484173"/>
            <pc:sldLayoutMk cId="4169683089" sldId="2147484301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4169683089" sldId="2147484301"/>
              <ac:spMk id="91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4169683089" sldId="2147484301"/>
              <ac:spMk id="92" creationId="{00000000-0000-0000-0000-000000000000}"/>
            </ac:spMkLst>
          </pc:spChg>
        </pc:sldLayoutChg>
        <pc:sldLayoutChg chg="modSp del mod ord">
          <pc:chgData name="Virginie Eve Lvovschi" userId="20c29568df2b677b" providerId="LiveId" clId="{13563FCE-88A8-4EDC-85CB-688290E01D22}" dt="2025-09-25T06:02:11.536" v="509"/>
          <pc:sldLayoutMkLst>
            <pc:docMk/>
            <pc:sldMasterMk cId="341611422" sldId="2147484173"/>
            <pc:sldLayoutMk cId="2602140498" sldId="2147484302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602140498" sldId="2147484302"/>
              <ac:spMk id="10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602140498" sldId="2147484302"/>
              <ac:spMk id="10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602140498" sldId="2147484302"/>
              <ac:spMk id="11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602140498" sldId="2147484302"/>
              <ac:spMk id="11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602140498" sldId="2147484302"/>
              <ac:spMk id="11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602140498" sldId="2147484302"/>
              <ac:spMk id="117" creationId="{00000000-0000-0000-0000-000000000000}"/>
            </ac:spMkLst>
          </pc:spChg>
        </pc:sldLayoutChg>
        <pc:sldLayoutChg chg="modSp del mod ord">
          <pc:chgData name="Virginie Eve Lvovschi" userId="20c29568df2b677b" providerId="LiveId" clId="{13563FCE-88A8-4EDC-85CB-688290E01D22}" dt="2025-09-25T06:02:11.536" v="509"/>
          <pc:sldLayoutMkLst>
            <pc:docMk/>
            <pc:sldMasterMk cId="341611422" sldId="2147484173"/>
            <pc:sldLayoutMk cId="1179107662" sldId="2147484303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1179107662" sldId="2147484303"/>
              <ac:spMk id="121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1179107662" sldId="2147484303"/>
              <ac:spMk id="12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1179107662" sldId="2147484303"/>
              <ac:spMk id="12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1179107662" sldId="2147484303"/>
              <ac:spMk id="12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1179107662" sldId="2147484303"/>
              <ac:spMk id="12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1179107662" sldId="2147484303"/>
              <ac:spMk id="13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1179107662" sldId="2147484303"/>
              <ac:spMk id="136" creationId="{00000000-0000-0000-0000-000000000000}"/>
            </ac:spMkLst>
          </pc:spChg>
        </pc:sldLayoutChg>
        <pc:sldLayoutChg chg="modSp del mod ord">
          <pc:chgData name="Virginie Eve Lvovschi" userId="20c29568df2b677b" providerId="LiveId" clId="{13563FCE-88A8-4EDC-85CB-688290E01D22}" dt="2025-09-25T06:02:11.536" v="509"/>
          <pc:sldLayoutMkLst>
            <pc:docMk/>
            <pc:sldMasterMk cId="341611422" sldId="2147484173"/>
            <pc:sldLayoutMk cId="3512215861" sldId="2147484304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512215861" sldId="2147484304"/>
              <ac:spMk id="10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512215861" sldId="2147484304"/>
              <ac:spMk id="11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512215861" sldId="2147484304"/>
              <ac:spMk id="12" creationId="{00000000-0000-0000-0000-000000000000}"/>
            </ac:spMkLst>
          </pc:spChg>
        </pc:sldLayoutChg>
        <pc:sldLayoutChg chg="modSp del mod ord">
          <pc:chgData name="Virginie Eve Lvovschi" userId="20c29568df2b677b" providerId="LiveId" clId="{13563FCE-88A8-4EDC-85CB-688290E01D22}" dt="2025-09-25T06:02:11.536" v="509"/>
          <pc:sldLayoutMkLst>
            <pc:docMk/>
            <pc:sldMasterMk cId="341611422" sldId="2147484173"/>
            <pc:sldLayoutMk cId="2336960815" sldId="2147484305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336960815" sldId="2147484305"/>
              <ac:spMk id="1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336960815" sldId="2147484305"/>
              <ac:spMk id="15" creationId="{00000000-0000-0000-0000-000000000000}"/>
            </ac:spMkLst>
          </pc:spChg>
        </pc:sldLayoutChg>
        <pc:sldLayoutChg chg="modSp del mod ord">
          <pc:chgData name="Virginie Eve Lvovschi" userId="20c29568df2b677b" providerId="LiveId" clId="{13563FCE-88A8-4EDC-85CB-688290E01D22}" dt="2025-09-25T06:02:11.536" v="509"/>
          <pc:sldLayoutMkLst>
            <pc:docMk/>
            <pc:sldMasterMk cId="341611422" sldId="2147484173"/>
            <pc:sldLayoutMk cId="638794432" sldId="2147484306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638794432" sldId="2147484306"/>
              <ac:spMk id="17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638794432" sldId="2147484306"/>
              <ac:spMk id="18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638794432" sldId="2147484306"/>
              <ac:spMk id="19" creationId="{00000000-0000-0000-0000-000000000000}"/>
            </ac:spMkLst>
          </pc:spChg>
        </pc:sldLayoutChg>
        <pc:sldLayoutChg chg="modSp del mod ord">
          <pc:chgData name="Virginie Eve Lvovschi" userId="20c29568df2b677b" providerId="LiveId" clId="{13563FCE-88A8-4EDC-85CB-688290E01D22}" dt="2025-09-25T06:02:11.536" v="509"/>
          <pc:sldLayoutMkLst>
            <pc:docMk/>
            <pc:sldMasterMk cId="341611422" sldId="2147484173"/>
            <pc:sldLayoutMk cId="2563290063" sldId="2147484307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563290063" sldId="2147484307"/>
              <ac:spMk id="21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563290063" sldId="2147484307"/>
              <ac:spMk id="2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563290063" sldId="2147484307"/>
              <ac:spMk id="2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563290063" sldId="2147484307"/>
              <ac:spMk id="24" creationId="{00000000-0000-0000-0000-000000000000}"/>
            </ac:spMkLst>
          </pc:spChg>
        </pc:sldLayoutChg>
        <pc:sldLayoutChg chg="modSp del mod ord">
          <pc:chgData name="Virginie Eve Lvovschi" userId="20c29568df2b677b" providerId="LiveId" clId="{13563FCE-88A8-4EDC-85CB-688290E01D22}" dt="2025-09-25T06:02:11.536" v="509"/>
          <pc:sldLayoutMkLst>
            <pc:docMk/>
            <pc:sldMasterMk cId="341611422" sldId="2147484173"/>
            <pc:sldLayoutMk cId="2975932471" sldId="2147484308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975932471" sldId="2147484308"/>
              <ac:spMk id="2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975932471" sldId="2147484308"/>
              <ac:spMk id="27" creationId="{00000000-0000-0000-0000-000000000000}"/>
            </ac:spMkLst>
          </pc:spChg>
        </pc:sldLayoutChg>
        <pc:sldLayoutChg chg="modSp del mod ord">
          <pc:chgData name="Virginie Eve Lvovschi" userId="20c29568df2b677b" providerId="LiveId" clId="{13563FCE-88A8-4EDC-85CB-688290E01D22}" dt="2025-09-25T06:02:11.536" v="509"/>
          <pc:sldLayoutMkLst>
            <pc:docMk/>
            <pc:sldMasterMk cId="341611422" sldId="2147484173"/>
            <pc:sldLayoutMk cId="3645017053" sldId="2147484309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645017053" sldId="2147484309"/>
              <ac:spMk id="29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645017053" sldId="2147484309"/>
              <ac:spMk id="30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645017053" sldId="2147484309"/>
              <ac:spMk id="31" creationId="{00000000-0000-0000-0000-000000000000}"/>
            </ac:spMkLst>
          </pc:spChg>
        </pc:sldLayoutChg>
        <pc:sldLayoutChg chg="modSp del mod ord">
          <pc:chgData name="Virginie Eve Lvovschi" userId="20c29568df2b677b" providerId="LiveId" clId="{13563FCE-88A8-4EDC-85CB-688290E01D22}" dt="2025-09-25T06:02:11.536" v="509"/>
          <pc:sldLayoutMkLst>
            <pc:docMk/>
            <pc:sldMasterMk cId="341611422" sldId="2147484173"/>
            <pc:sldLayoutMk cId="405405309" sldId="2147484310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405405309" sldId="2147484310"/>
              <ac:spMk id="3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405405309" sldId="2147484310"/>
              <ac:spMk id="34" creationId="{00000000-0000-0000-0000-000000000000}"/>
            </ac:spMkLst>
          </pc:spChg>
        </pc:sldLayoutChg>
        <pc:sldLayoutChg chg="modSp del mod ord">
          <pc:chgData name="Virginie Eve Lvovschi" userId="20c29568df2b677b" providerId="LiveId" clId="{13563FCE-88A8-4EDC-85CB-688290E01D22}" dt="2025-09-25T06:02:11.536" v="509"/>
          <pc:sldLayoutMkLst>
            <pc:docMk/>
            <pc:sldMasterMk cId="341611422" sldId="2147484173"/>
            <pc:sldLayoutMk cId="3691820812" sldId="2147484311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691820812" sldId="2147484311"/>
              <ac:spMk id="37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691820812" sldId="2147484311"/>
              <ac:spMk id="38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691820812" sldId="2147484311"/>
              <ac:spMk id="39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691820812" sldId="2147484311"/>
              <ac:spMk id="40" creationId="{00000000-0000-0000-0000-000000000000}"/>
            </ac:spMkLst>
          </pc:spChg>
        </pc:sldLayoutChg>
        <pc:sldLayoutChg chg="modSp del mod ord">
          <pc:chgData name="Virginie Eve Lvovschi" userId="20c29568df2b677b" providerId="LiveId" clId="{13563FCE-88A8-4EDC-85CB-688290E01D22}" dt="2025-09-25T06:02:11.536" v="509"/>
          <pc:sldLayoutMkLst>
            <pc:docMk/>
            <pc:sldMasterMk cId="341611422" sldId="2147484173"/>
            <pc:sldLayoutMk cId="3794338894" sldId="2147484312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794338894" sldId="2147484312"/>
              <ac:spMk id="4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794338894" sldId="2147484312"/>
              <ac:spMk id="43" creationId="{00000000-0000-0000-0000-000000000000}"/>
            </ac:spMkLst>
          </pc:spChg>
        </pc:sldLayoutChg>
        <pc:sldLayoutChg chg="modSp del mod ord">
          <pc:chgData name="Virginie Eve Lvovschi" userId="20c29568df2b677b" providerId="LiveId" clId="{13563FCE-88A8-4EDC-85CB-688290E01D22}" dt="2025-09-25T06:02:11.536" v="509"/>
          <pc:sldLayoutMkLst>
            <pc:docMk/>
            <pc:sldMasterMk cId="341611422" sldId="2147484173"/>
            <pc:sldLayoutMk cId="2007834936" sldId="2147484313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007834936" sldId="2147484313"/>
              <ac:spMk id="4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007834936" sldId="2147484313"/>
              <ac:spMk id="4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007834936" sldId="2147484313"/>
              <ac:spMk id="47" creationId="{00000000-0000-0000-0000-000000000000}"/>
            </ac:spMkLst>
          </pc:spChg>
        </pc:sldLayoutChg>
        <pc:sldLayoutChg chg="modSp del mod ord">
          <pc:chgData name="Virginie Eve Lvovschi" userId="20c29568df2b677b" providerId="LiveId" clId="{13563FCE-88A8-4EDC-85CB-688290E01D22}" dt="2025-09-25T06:02:11.536" v="509"/>
          <pc:sldLayoutMkLst>
            <pc:docMk/>
            <pc:sldMasterMk cId="341611422" sldId="2147484173"/>
            <pc:sldLayoutMk cId="4256834569" sldId="2147484314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4256834569" sldId="2147484314"/>
              <ac:spMk id="49" creationId="{00000000-0000-0000-0000-000000000000}"/>
            </ac:spMkLst>
          </pc:spChg>
        </pc:sldLayoutChg>
        <pc:sldLayoutChg chg="modSp mod ord">
          <pc:chgData name="Virginie Eve Lvovschi" userId="20c29568df2b677b" providerId="LiveId" clId="{13563FCE-88A8-4EDC-85CB-688290E01D22}" dt="2025-09-25T06:02:11.430" v="508"/>
          <pc:sldLayoutMkLst>
            <pc:docMk/>
            <pc:sldMasterMk cId="341611422" sldId="2147484173"/>
            <pc:sldLayoutMk cId="895803216" sldId="2147484315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895803216" sldId="2147484315"/>
              <ac:spMk id="51" creationId="{00000000-0000-0000-0000-000000000000}"/>
            </ac:spMkLst>
          </pc:spChg>
        </pc:sldLayoutChg>
        <pc:sldLayoutChg chg="modSp del mod ord">
          <pc:chgData name="Virginie Eve Lvovschi" userId="20c29568df2b677b" providerId="LiveId" clId="{13563FCE-88A8-4EDC-85CB-688290E01D22}" dt="2025-09-25T06:02:11.536" v="509"/>
          <pc:sldLayoutMkLst>
            <pc:docMk/>
            <pc:sldMasterMk cId="341611422" sldId="2147484173"/>
            <pc:sldLayoutMk cId="3080636156" sldId="2147484316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080636156" sldId="2147484316"/>
              <ac:spMk id="58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080636156" sldId="2147484316"/>
              <ac:spMk id="67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080636156" sldId="2147484316"/>
              <ac:spMk id="68" creationId="{00000000-0000-0000-0000-000000000000}"/>
            </ac:spMkLst>
          </pc:spChg>
        </pc:sldLayoutChg>
        <pc:sldLayoutChg chg="modSp del mod ord">
          <pc:chgData name="Virginie Eve Lvovschi" userId="20c29568df2b677b" providerId="LiveId" clId="{13563FCE-88A8-4EDC-85CB-688290E01D22}" dt="2025-09-25T06:02:11.536" v="509"/>
          <pc:sldLayoutMkLst>
            <pc:docMk/>
            <pc:sldMasterMk cId="341611422" sldId="2147484173"/>
            <pc:sldLayoutMk cId="1605002126" sldId="2147484317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1605002126" sldId="2147484317"/>
              <ac:spMk id="7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1605002126" sldId="2147484317"/>
              <ac:spMk id="7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1605002126" sldId="2147484317"/>
              <ac:spMk id="7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1605002126" sldId="2147484317"/>
              <ac:spMk id="7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1605002126" sldId="2147484317"/>
              <ac:spMk id="7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1605002126" sldId="2147484317"/>
              <ac:spMk id="78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1605002126" sldId="2147484317"/>
              <ac:spMk id="79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1605002126" sldId="2147484317"/>
              <ac:spMk id="80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1605002126" sldId="2147484317"/>
              <ac:spMk id="81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1605002126" sldId="2147484317"/>
              <ac:spMk id="84" creationId="{00000000-0000-0000-0000-000000000000}"/>
            </ac:spMkLst>
          </pc:spChg>
        </pc:sldLayoutChg>
        <pc:sldLayoutChg chg="modSp del mod ord">
          <pc:chgData name="Virginie Eve Lvovschi" userId="20c29568df2b677b" providerId="LiveId" clId="{13563FCE-88A8-4EDC-85CB-688290E01D22}" dt="2025-09-25T06:02:11.536" v="509"/>
          <pc:sldLayoutMkLst>
            <pc:docMk/>
            <pc:sldMasterMk cId="341611422" sldId="2147484173"/>
            <pc:sldLayoutMk cId="4201400891" sldId="2147484318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4201400891" sldId="2147484318"/>
              <ac:spMk id="91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4201400891" sldId="2147484318"/>
              <ac:spMk id="92" creationId="{00000000-0000-0000-0000-000000000000}"/>
            </ac:spMkLst>
          </pc:spChg>
        </pc:sldLayoutChg>
        <pc:sldLayoutChg chg="modSp del mod ord">
          <pc:chgData name="Virginie Eve Lvovschi" userId="20c29568df2b677b" providerId="LiveId" clId="{13563FCE-88A8-4EDC-85CB-688290E01D22}" dt="2025-09-25T06:02:11.536" v="509"/>
          <pc:sldLayoutMkLst>
            <pc:docMk/>
            <pc:sldMasterMk cId="341611422" sldId="2147484173"/>
            <pc:sldLayoutMk cId="3096101829" sldId="2147484319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096101829" sldId="2147484319"/>
              <ac:spMk id="10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096101829" sldId="2147484319"/>
              <ac:spMk id="10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096101829" sldId="2147484319"/>
              <ac:spMk id="11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096101829" sldId="2147484319"/>
              <ac:spMk id="11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096101829" sldId="2147484319"/>
              <ac:spMk id="116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3096101829" sldId="2147484319"/>
              <ac:spMk id="117" creationId="{00000000-0000-0000-0000-000000000000}"/>
            </ac:spMkLst>
          </pc:spChg>
        </pc:sldLayoutChg>
        <pc:sldLayoutChg chg="modSp del mod ord">
          <pc:chgData name="Virginie Eve Lvovschi" userId="20c29568df2b677b" providerId="LiveId" clId="{13563FCE-88A8-4EDC-85CB-688290E01D22}" dt="2025-09-25T06:02:11.536" v="509"/>
          <pc:sldLayoutMkLst>
            <pc:docMk/>
            <pc:sldMasterMk cId="341611422" sldId="2147484173"/>
            <pc:sldLayoutMk cId="2100610465" sldId="2147484320"/>
          </pc:sldLayoutMkLst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100610465" sldId="2147484320"/>
              <ac:spMk id="121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100610465" sldId="2147484320"/>
              <ac:spMk id="122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100610465" sldId="2147484320"/>
              <ac:spMk id="123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100610465" sldId="2147484320"/>
              <ac:spMk id="124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100610465" sldId="2147484320"/>
              <ac:spMk id="12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100610465" sldId="2147484320"/>
              <ac:spMk id="135" creationId="{00000000-0000-0000-0000-000000000000}"/>
            </ac:spMkLst>
          </pc:spChg>
          <pc:spChg chg="mod">
            <ac:chgData name="Virginie Eve Lvovschi" userId="20c29568df2b677b" providerId="LiveId" clId="{13563FCE-88A8-4EDC-85CB-688290E01D22}" dt="2025-09-25T06:02:11.430" v="508"/>
            <ac:spMkLst>
              <pc:docMk/>
              <pc:sldMasterMk cId="341611422" sldId="2147484173"/>
              <pc:sldLayoutMk cId="2100610465" sldId="2147484320"/>
              <ac:spMk id="136" creationId="{00000000-0000-0000-0000-000000000000}"/>
            </ac:spMkLst>
          </pc:spChg>
        </pc:sldLayoutChg>
      </pc:sldMasterChg>
      <pc:sldMasterChg chg="del sldLayoutOrd">
        <pc:chgData name="Virginie Eve Lvovschi" userId="20c29568df2b677b" providerId="LiveId" clId="{13563FCE-88A8-4EDC-85CB-688290E01D22}" dt="2025-09-25T06:02:11.536" v="509"/>
        <pc:sldMasterMkLst>
          <pc:docMk/>
          <pc:sldMasterMk cId="3075066882" sldId="2147484242"/>
        </pc:sldMasterMkLst>
      </pc:sldMasterChg>
      <pc:sldMasterChg chg="del sldLayoutOrd">
        <pc:chgData name="Virginie Eve Lvovschi" userId="20c29568df2b677b" providerId="LiveId" clId="{13563FCE-88A8-4EDC-85CB-688290E01D22}" dt="2025-09-25T06:02:11.536" v="509"/>
        <pc:sldMasterMkLst>
          <pc:docMk/>
          <pc:sldMasterMk cId="3323451390" sldId="2147484255"/>
        </pc:sldMasterMkLst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2T10:23:20.89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1 830 24575,'2'-19'0,"6"-13"0,1 0 0,1 1 0,27-54 0,57-82 0,-59 112 0,2 1 0,2 2 0,47-47 0,-63 75 0,2 1 0,0 1 0,1 1 0,1 2 0,1 0 0,1 2 0,54-24 0,-74 38 0,1-1 0,-1 1 0,1 1 0,0 0 0,-1 0 0,1 1 0,0 1 0,0-1 0,0 1 0,13 2 0,-18-1 0,0 1 0,0-1 0,0 1 0,0-1 0,-1 1 0,1 1 0,0-1 0,-1 1 0,0-1 0,1 1 0,-1 1 0,-1-1 0,1 1 0,0-1 0,-1 1 0,0 0 0,1 0 0,-2 0 0,1 1 0,0-1 0,3 9 0,-2-2 0,-1 1 0,0 0 0,-1 0 0,0 0 0,0 0 0,-1 0 0,-1 0 0,0 0 0,-1 0 0,0 0 0,-1 0 0,0 0 0,-6 16 0,-1 2 0,-2 0 0,-2-1 0,0 0 0,-19 28 0,-4-2 0,-1-3 0,-3-1 0,-2-2 0,-74 67 0,-214 154 0,287-237 0,41-31 0,-1-1 0,1 1 0,-1 0 0,1 0 0,0 1 0,0-1 0,0 0 0,0 1 0,0-1 0,1 1 0,-1 0 0,-1 2 0,3-2 0,0-1 0,0 0 0,0 1 0,0-1 0,0 0 0,0 1 0,0-1 0,1 0 0,-1 0 0,1 1 0,0-1 0,-1 0 0,1 0 0,0 0 0,0 0 0,2 3 0,25 41 0,3-1 0,55 65 0,27 36 0,-103-129 0,0 1 0,-1 0 0,-1 0 0,0 1 0,-2 0 0,0 0 0,-1 1 0,-1 0 0,-1 0 0,0 0 0,-2 0 0,0 0 0,-4 36 0,-1-45-1365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2T10:23:20.89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245 0 24575,'0'0'0,"0"0"0,0 0 0,0 0 0,-6 1 0,0 0 0,2 0 0,-2 0 0,0 1 0,0 0 0,1 0 0,1 0 0,-2 0 0,1 1 0,-8 6 0,-49 40 0,49-38 0,2-2 0,1 1 0,-1 0 0,1 1 0,1 0 0,0 0 0,1 1 0,-8 14 0,13-19 0,0 0 0,0 0 0,1-1 0,0 2 0,0-1 0,1 1 0,0-1 0,0 1 0,1-1 0,0 2 0,0-3 0,1 3 0,0-3 0,0 3 0,3 6 0,-2-6 0,1-3 0,-1 3 0,2-1 0,-1-1 0,1-1 0,0 2 0,0-1 0,7 8 0,-10-13 0,1-1 0,-1 1 0,1-1 0,-1-1 0,1 3 0,0-3 0,-1 2 0,1-1 0,0-1 0,0 2 0,0-1 0,0-1 0,0 2 0,0-2 0,0 1 0,0-1 0,0 0 0,0 0 0,0 0 0,0 0 0,0 0 0,0 0 0,0 0 0,0 0 0,0 0 0,0-1 0,0 1 0,0-2 0,0 2 0,0 0 0,0-1 0,0-1 0,0 2 0,-1-1 0,1-1 0,3-2 0,-2 2 5,1-1 0,-1 0 0,0 0-1,0 0 1,0-1 0,0 1 0,0-2 0,-2 2-1,2 0 1,-1-1 0,-1-1 0,1 2 0,1-1-1,-3-1 1,1 2 0,1-3 0,-2 3-1,1-1 1,-1-1 0,0 1 0,0-1 0,0 1-1,0-1 1,-1-4 0,-1 2-119,1-1 0,-2 1-1,0-1 1,0 2 0,0-3 0,-2 3-1,1 0 1,1-1 0,-2 1 0,0-2-1,0 2 1,-9-6 0,0-1-6712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703B9F-EFD3-4E28-AA2B-18F71006D8D1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>
                <a:latin typeface="Times New Roman" panose="02020603050405020304" pitchFamily="18" charset="0"/>
              </a:rPr>
              <a:t>Conclusion:</a:t>
            </a:r>
          </a:p>
          <a:p>
            <a:pPr eaLnBrk="1" hangingPunct="1"/>
            <a:r>
              <a:rPr lang="fr-FR" altLang="fr-FR">
                <a:latin typeface="Times New Roman" panose="02020603050405020304" pitchFamily="18" charset="0"/>
              </a:rPr>
              <a:t>Voici un schéma résumant les voies ascendantes de la douleur (Réc, fibres, moelle, thamalus, cortex) et des contrôles inhibiteurs descendants (tronc cérébral : NA 5HT,gate contrôle).</a:t>
            </a:r>
          </a:p>
          <a:p>
            <a:pPr eaLnBrk="1" hangingPunct="1"/>
            <a:r>
              <a:rPr lang="fr-FR" altLang="fr-FR">
                <a:latin typeface="Times New Roman" panose="02020603050405020304" pitchFamily="18" charset="0"/>
              </a:rPr>
              <a:t>La meilleure compréhension de la physiologie de la douleur  a un intérêt en thérapeutique (permet de réfléchir à des cibles thérapeutiques et de proposer des traitements).</a:t>
            </a:r>
          </a:p>
          <a:p>
            <a:pPr eaLnBrk="1" hangingPunct="1"/>
            <a:r>
              <a:rPr lang="fr-FR" altLang="fr-FR">
                <a:latin typeface="Times New Roman" panose="02020603050405020304" pitchFamily="18" charset="0"/>
              </a:rPr>
              <a:t>A quel niveau agissent les principaux médicaments antalgiques :</a:t>
            </a:r>
          </a:p>
          <a:p>
            <a:pPr eaLnBrk="1" hangingPunct="1">
              <a:buFontTx/>
              <a:buChar char="-"/>
            </a:pPr>
            <a:r>
              <a:rPr lang="fr-FR" altLang="fr-FR">
                <a:latin typeface="Times New Roman" panose="02020603050405020304" pitchFamily="18" charset="0"/>
              </a:rPr>
              <a:t>AINS, aspirine : diminution de la synthèse des prostaglandines </a:t>
            </a:r>
            <a:r>
              <a:rPr lang="fr-FR" altLang="fr-FR" sz="1000" i="1">
                <a:latin typeface="Times New Roman" panose="02020603050405020304" pitchFamily="18" charset="0"/>
              </a:rPr>
              <a:t>par inhibition de la cyclo-oxygénase (COX)</a:t>
            </a:r>
          </a:p>
          <a:p>
            <a:pPr eaLnBrk="1" hangingPunct="1">
              <a:buFontTx/>
              <a:buChar char="-"/>
            </a:pPr>
            <a:r>
              <a:rPr lang="fr-FR" altLang="fr-FR">
                <a:latin typeface="Times New Roman" panose="02020603050405020304" pitchFamily="18" charset="0"/>
              </a:rPr>
              <a:t>Morphine : IT = récepteur opioïde corne dorsale de la moelle, voie générale : Récepteur dans la SGPA</a:t>
            </a:r>
          </a:p>
          <a:p>
            <a:pPr eaLnBrk="1" hangingPunct="1">
              <a:buFontTx/>
              <a:buChar char="-"/>
            </a:pPr>
            <a:r>
              <a:rPr lang="fr-FR" altLang="fr-FR">
                <a:latin typeface="Times New Roman" panose="02020603050405020304" pitchFamily="18" charset="0"/>
              </a:rPr>
              <a:t> TENS : gate contrôle</a:t>
            </a:r>
          </a:p>
          <a:p>
            <a:pPr eaLnBrk="1" hangingPunct="1">
              <a:buFontTx/>
              <a:buChar char="-"/>
            </a:pPr>
            <a:r>
              <a:rPr lang="fr-FR" altLang="fr-FR">
                <a:latin typeface="Times New Roman" panose="02020603050405020304" pitchFamily="18" charset="0"/>
              </a:rPr>
              <a:t> Kétamine : inhibiteur du glutamate au niveau des récepteurs NMDA (antagoniste des récepteurs NMDA)</a:t>
            </a:r>
          </a:p>
          <a:p>
            <a:pPr eaLnBrk="1" hangingPunct="1">
              <a:buFontTx/>
              <a:buChar char="-"/>
            </a:pPr>
            <a:r>
              <a:rPr lang="fr-FR" altLang="fr-FR">
                <a:latin typeface="Times New Roman" panose="02020603050405020304" pitchFamily="18" charset="0"/>
              </a:rPr>
              <a:t> Antidépresseurs (inhibiteur de la recapture de la sérotonine, inhibiteur mixte de la recapture de la sérotonine et de la noradrénaline)</a:t>
            </a:r>
          </a:p>
          <a:p>
            <a:pPr eaLnBrk="1" hangingPunct="1">
              <a:buFontTx/>
              <a:buChar char="-"/>
            </a:pPr>
            <a:r>
              <a:rPr lang="fr-FR" altLang="fr-FR">
                <a:latin typeface="Times New Roman" panose="02020603050405020304" pitchFamily="18" charset="0"/>
              </a:rPr>
              <a:t> Hypnose : diminuerait la composante affective de la douleur</a:t>
            </a:r>
          </a:p>
          <a:p>
            <a:pPr eaLnBrk="1" hangingPunct="1"/>
            <a:endParaRPr lang="fr-FR" altLang="fr-F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4633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3831A799-EB97-7787-600B-79BD1FA85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:notes">
            <a:extLst>
              <a:ext uri="{FF2B5EF4-FFF2-40B4-BE49-F238E27FC236}">
                <a16:creationId xmlns:a16="http://schemas.microsoft.com/office/drawing/2014/main" id="{556F9B30-17A1-3481-2959-59EC65DA44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p6:notes">
            <a:extLst>
              <a:ext uri="{FF2B5EF4-FFF2-40B4-BE49-F238E27FC236}">
                <a16:creationId xmlns:a16="http://schemas.microsoft.com/office/drawing/2014/main" id="{56EBD035-BFF4-1C1B-9680-AB6E86B39A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83934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16a4f9b5b7_1_8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16a4f9b5b7_1_8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8500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Google Shape;236;g116a4f9b5b7_1_887:notes">
            <a:extLst>
              <a:ext uri="{FF2B5EF4-FFF2-40B4-BE49-F238E27FC236}">
                <a16:creationId xmlns:a16="http://schemas.microsoft.com/office/drawing/2014/main" id="{204AFB1E-6F1D-4DB3-A296-F5D2E4080803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Google Shape;237;g116a4f9b5b7_1_887:notes">
            <a:extLst>
              <a:ext uri="{FF2B5EF4-FFF2-40B4-BE49-F238E27FC236}">
                <a16:creationId xmlns:a16="http://schemas.microsoft.com/office/drawing/2014/main" id="{85ADBB0B-9FA6-C020-9632-3785292D6F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078476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estimates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observation time (3, 5, 10 min)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demonstrated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non-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inferiority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superiority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methoxyflurane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versus SAT in all patients and patients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moderate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pain </a:t>
            </a:r>
            <a:endParaRPr lang="fr-BE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97807-5294-0A4D-AD8D-362982CDBD2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05129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B5131E7B-63EF-6B3C-3B7E-6FB438F1C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:notes">
            <a:extLst>
              <a:ext uri="{FF2B5EF4-FFF2-40B4-BE49-F238E27FC236}">
                <a16:creationId xmlns:a16="http://schemas.microsoft.com/office/drawing/2014/main" id="{354A1996-5C0F-FE89-2AAF-0E5D7F08F6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p6:notes">
            <a:extLst>
              <a:ext uri="{FF2B5EF4-FFF2-40B4-BE49-F238E27FC236}">
                <a16:creationId xmlns:a16="http://schemas.microsoft.com/office/drawing/2014/main" id="{E20F7604-0F6F-C63F-4367-69EF675786D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65352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116a5032501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116a5032501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23891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Google Shape;1019;p28:notes">
            <a:extLst>
              <a:ext uri="{FF2B5EF4-FFF2-40B4-BE49-F238E27FC236}">
                <a16:creationId xmlns:a16="http://schemas.microsoft.com/office/drawing/2014/main" id="{8AB1534E-5B49-3845-5685-158D916C14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altLang="fr-FR"/>
          </a:p>
        </p:txBody>
      </p:sp>
      <p:sp>
        <p:nvSpPr>
          <p:cNvPr id="171011" name="Google Shape;1020;p28:notes">
            <a:extLst>
              <a:ext uri="{FF2B5EF4-FFF2-40B4-BE49-F238E27FC236}">
                <a16:creationId xmlns:a16="http://schemas.microsoft.com/office/drawing/2014/main" id="{3855B3B1-49D6-DC19-977C-55D2F9E7B8D6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9215380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g314174082d4_0_43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1" name="Google Shape;1491;g314174082d4_0_4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40980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BC4959EA-5988-8ACD-91CD-97ABF79B9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:notes">
            <a:extLst>
              <a:ext uri="{FF2B5EF4-FFF2-40B4-BE49-F238E27FC236}">
                <a16:creationId xmlns:a16="http://schemas.microsoft.com/office/drawing/2014/main" id="{5D520F97-B79A-6AEA-9740-F40FFD9879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p6:notes">
            <a:extLst>
              <a:ext uri="{FF2B5EF4-FFF2-40B4-BE49-F238E27FC236}">
                <a16:creationId xmlns:a16="http://schemas.microsoft.com/office/drawing/2014/main" id="{8F68A0CE-80AC-2FD9-AC8A-7EA1991753B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4266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5" name="Google Shape;1405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2" name="Google Shape;1622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0" name="Google Shape;1480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13750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Google Shape;211;g116a4f9b5b7_1_26:notes">
            <a:extLst>
              <a:ext uri="{FF2B5EF4-FFF2-40B4-BE49-F238E27FC236}">
                <a16:creationId xmlns:a16="http://schemas.microsoft.com/office/drawing/2014/main" id="{F8473C0F-008E-BBE9-F3FB-40544EE41B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altLang="fr-FR"/>
          </a:p>
        </p:txBody>
      </p:sp>
      <p:sp>
        <p:nvSpPr>
          <p:cNvPr id="179203" name="Google Shape;212;g116a4f9b5b7_1_26:notes">
            <a:extLst>
              <a:ext uri="{FF2B5EF4-FFF2-40B4-BE49-F238E27FC236}">
                <a16:creationId xmlns:a16="http://schemas.microsoft.com/office/drawing/2014/main" id="{CB026427-B268-4BB7-127A-7E3A99393D1F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9028787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0">
          <a:extLst>
            <a:ext uri="{FF2B5EF4-FFF2-40B4-BE49-F238E27FC236}">
              <a16:creationId xmlns:a16="http://schemas.microsoft.com/office/drawing/2014/main" id="{60166C63-E315-7EC2-E88A-A04F199ED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58:notes">
            <a:extLst>
              <a:ext uri="{FF2B5EF4-FFF2-40B4-BE49-F238E27FC236}">
                <a16:creationId xmlns:a16="http://schemas.microsoft.com/office/drawing/2014/main" id="{83077F9C-AFA2-006C-CFAB-8ACBF01794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2" name="Google Shape;1572;p58:notes">
            <a:extLst>
              <a:ext uri="{FF2B5EF4-FFF2-40B4-BE49-F238E27FC236}">
                <a16:creationId xmlns:a16="http://schemas.microsoft.com/office/drawing/2014/main" id="{3C97AA01-D4A4-30A8-56C6-409E844284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77725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>
          <a:extLst>
            <a:ext uri="{FF2B5EF4-FFF2-40B4-BE49-F238E27FC236}">
              <a16:creationId xmlns:a16="http://schemas.microsoft.com/office/drawing/2014/main" id="{FA1F7780-9C61-3D10-9248-248994AE2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:notes">
            <a:extLst>
              <a:ext uri="{FF2B5EF4-FFF2-40B4-BE49-F238E27FC236}">
                <a16:creationId xmlns:a16="http://schemas.microsoft.com/office/drawing/2014/main" id="{533B438E-E593-910C-79D0-7D76C0A1B6D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8:notes">
            <a:extLst>
              <a:ext uri="{FF2B5EF4-FFF2-40B4-BE49-F238E27FC236}">
                <a16:creationId xmlns:a16="http://schemas.microsoft.com/office/drawing/2014/main" id="{AB6F4F9C-DEA5-EE54-B239-3ADC345081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78604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8248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>
          <a:extLst>
            <a:ext uri="{FF2B5EF4-FFF2-40B4-BE49-F238E27FC236}">
              <a16:creationId xmlns:a16="http://schemas.microsoft.com/office/drawing/2014/main" id="{1DF5F6E0-DF1C-CA56-D8F2-74217276A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:notes">
            <a:extLst>
              <a:ext uri="{FF2B5EF4-FFF2-40B4-BE49-F238E27FC236}">
                <a16:creationId xmlns:a16="http://schemas.microsoft.com/office/drawing/2014/main" id="{5A54F385-8639-3030-9DB2-C5DC1B1BBC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1:notes">
            <a:extLst>
              <a:ext uri="{FF2B5EF4-FFF2-40B4-BE49-F238E27FC236}">
                <a16:creationId xmlns:a16="http://schemas.microsoft.com/office/drawing/2014/main" id="{365A967D-0528-A727-FCDA-9EE19B4EB4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98780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>
          <a:extLst>
            <a:ext uri="{FF2B5EF4-FFF2-40B4-BE49-F238E27FC236}">
              <a16:creationId xmlns:a16="http://schemas.microsoft.com/office/drawing/2014/main" id="{C4D8EA10-D2E7-4D69-70CD-69B087D76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:notes">
            <a:extLst>
              <a:ext uri="{FF2B5EF4-FFF2-40B4-BE49-F238E27FC236}">
                <a16:creationId xmlns:a16="http://schemas.microsoft.com/office/drawing/2014/main" id="{E180F70E-83EE-0A2C-3C70-A156DB2A8E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1:notes">
            <a:extLst>
              <a:ext uri="{FF2B5EF4-FFF2-40B4-BE49-F238E27FC236}">
                <a16:creationId xmlns:a16="http://schemas.microsoft.com/office/drawing/2014/main" id="{3D761390-6975-95C3-EB5B-8E5EF4B29A0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776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6011B132-BE3C-29D2-E443-4E8003646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:notes">
            <a:extLst>
              <a:ext uri="{FF2B5EF4-FFF2-40B4-BE49-F238E27FC236}">
                <a16:creationId xmlns:a16="http://schemas.microsoft.com/office/drawing/2014/main" id="{92EAA64A-0A33-F20C-A0EE-7652C670F3F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p6:notes">
            <a:extLst>
              <a:ext uri="{FF2B5EF4-FFF2-40B4-BE49-F238E27FC236}">
                <a16:creationId xmlns:a16="http://schemas.microsoft.com/office/drawing/2014/main" id="{1B309C9B-B9C0-221D-B5E5-104ED00AF7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2116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Boccard E, </a:t>
            </a:r>
            <a:r>
              <a:rPr lang="fr-FR" sz="1200" dirty="0" err="1"/>
              <a:t>Adnet</a:t>
            </a:r>
            <a:r>
              <a:rPr lang="fr-FR" sz="1200" dirty="0"/>
              <a:t> F, </a:t>
            </a:r>
            <a:r>
              <a:rPr lang="fr-FR" sz="1200" dirty="0" err="1"/>
              <a:t>Gueugniaud</a:t>
            </a:r>
            <a:r>
              <a:rPr lang="fr-FR" sz="1200" dirty="0"/>
              <a:t> P-Y, et al (2011) Prise en charge de la douleur chez l’adulte dans des services d’urgences en France en 2010. Ann Fr Med Urgence 1:312–9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11 services d'urgence plus de 2000 patients, 76% de patients douloureux à l'accueil avec seulement 38% qui reçoivent un antalgique de palier 1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b="0" i="0" dirty="0">
              <a:solidFill>
                <a:srgbClr val="212121"/>
              </a:solidFill>
              <a:effectLst/>
              <a:latin typeface="BlinkMacSystemFont"/>
            </a:endParaRPr>
          </a:p>
          <a:p>
            <a:r>
              <a:rPr lang="fr-FR" dirty="0"/>
              <a:t>Guéant S, Taleb A, Borel-</a:t>
            </a:r>
            <a:r>
              <a:rPr lang="fr-FR" dirty="0" err="1"/>
              <a:t>Kühner</a:t>
            </a:r>
            <a:r>
              <a:rPr lang="fr-FR" dirty="0"/>
              <a:t> J, </a:t>
            </a:r>
            <a:r>
              <a:rPr lang="fr-FR" dirty="0" err="1"/>
              <a:t>Cauterman</a:t>
            </a:r>
            <a:r>
              <a:rPr lang="fr-FR" dirty="0"/>
              <a:t> M, Raphael M, Nathan G, Ricard-</a:t>
            </a:r>
            <a:r>
              <a:rPr lang="fr-FR" dirty="0" err="1"/>
              <a:t>Hibon</a:t>
            </a:r>
            <a:r>
              <a:rPr lang="fr-FR" dirty="0"/>
              <a:t> A. </a:t>
            </a:r>
            <a:r>
              <a:rPr lang="fr-FR" dirty="0" err="1"/>
              <a:t>Quality</a:t>
            </a:r>
            <a:r>
              <a:rPr lang="fr-FR" dirty="0"/>
              <a:t> of pain management in the emergency </a:t>
            </a:r>
            <a:r>
              <a:rPr lang="fr-FR" dirty="0" err="1"/>
              <a:t>department</a:t>
            </a:r>
            <a:r>
              <a:rPr lang="fr-FR" dirty="0"/>
              <a:t>: results of a multicentre prospective study. </a:t>
            </a:r>
            <a:r>
              <a:rPr lang="fr-FR" dirty="0" err="1"/>
              <a:t>Eur</a:t>
            </a:r>
            <a:r>
              <a:rPr lang="fr-FR" dirty="0"/>
              <a:t> J </a:t>
            </a:r>
            <a:r>
              <a:rPr lang="fr-FR" dirty="0" err="1"/>
              <a:t>Anaesthesiol</a:t>
            </a:r>
            <a:r>
              <a:rPr lang="fr-FR" dirty="0"/>
              <a:t>. 2011 Feb;28(2):97-105. doi: 10.1097/EJA.0b013e3283418fb0. PMID: 21119516.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764C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2010</a:t>
            </a:r>
            <a:endParaRPr kumimoji="0" lang="fr-FR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764C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50 services  /Prospectif/ 11 617 patients</a:t>
            </a:r>
            <a:endParaRPr kumimoji="0" lang="fr-FR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764C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/ 7 265 douloureux/EN T0 : 90%</a:t>
            </a:r>
            <a:endParaRPr kumimoji="0" lang="fr-FR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Galinski M, </a:t>
            </a:r>
            <a:r>
              <a:rPr lang="fr-FR" sz="1200" dirty="0" err="1"/>
              <a:t>Ruscev</a:t>
            </a:r>
            <a:r>
              <a:rPr lang="fr-FR" sz="1200" dirty="0"/>
              <a:t> M, Gonzalez G, Kavas J, Ameur L, Biens D, Lapostolle F, </a:t>
            </a:r>
            <a:r>
              <a:rPr lang="fr-FR" sz="1200" dirty="0" err="1"/>
              <a:t>Adnet</a:t>
            </a:r>
            <a:r>
              <a:rPr lang="fr-FR" sz="1200" dirty="0"/>
              <a:t> F. </a:t>
            </a:r>
            <a:r>
              <a:rPr lang="fr-FR" sz="1200" dirty="0" err="1"/>
              <a:t>Prevalence</a:t>
            </a:r>
            <a:r>
              <a:rPr lang="fr-FR" sz="1200" dirty="0"/>
              <a:t> and management of acute pain in </a:t>
            </a:r>
            <a:r>
              <a:rPr lang="fr-FR" sz="1200" dirty="0" err="1"/>
              <a:t>prehospital</a:t>
            </a:r>
            <a:r>
              <a:rPr lang="fr-FR" sz="1200" dirty="0"/>
              <a:t> emergency </a:t>
            </a:r>
            <a:r>
              <a:rPr lang="fr-FR" sz="1200" dirty="0" err="1"/>
              <a:t>medicine</a:t>
            </a:r>
            <a:r>
              <a:rPr lang="fr-FR" sz="1200" dirty="0"/>
              <a:t>. </a:t>
            </a:r>
            <a:r>
              <a:rPr lang="fr-FR" sz="1200" dirty="0" err="1"/>
              <a:t>Prehosp</a:t>
            </a:r>
            <a:r>
              <a:rPr lang="fr-FR" sz="1200" dirty="0"/>
              <a:t> Emerg Care. 2010 Jul-Sep;14(3):334-9. doi: 10.3109/10903121003760218. PMID: 20507221.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764C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2010</a:t>
            </a:r>
            <a:endParaRPr kumimoji="0" lang="fr-FR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764C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IDF /Prospectif/ 2279 patients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764C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/ 947 (42%) douloureux/ sévères 2/3 /trauma &gt;75 ans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3003A-C3F4-46B6-9F49-FE707A54625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400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39589-3E79-4C82-AA4A-FE78234FAA5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957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314174082d4_0_23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g314174082d4_0_2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2350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g314174082d4_0_29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g314174082d4_0_29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EA485FBB-44FB-6FA8-5688-6FC4FCE00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:notes">
            <a:extLst>
              <a:ext uri="{FF2B5EF4-FFF2-40B4-BE49-F238E27FC236}">
                <a16:creationId xmlns:a16="http://schemas.microsoft.com/office/drawing/2014/main" id="{60164255-2E6F-7031-D92A-5AB79C85241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p6:notes">
            <a:extLst>
              <a:ext uri="{FF2B5EF4-FFF2-40B4-BE49-F238E27FC236}">
                <a16:creationId xmlns:a16="http://schemas.microsoft.com/office/drawing/2014/main" id="{4A56D19C-BB67-F8D5-E5DF-F029EF7D13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6194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1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4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4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4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3225" y="1508475"/>
            <a:ext cx="4113900" cy="16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40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13225" y="3159225"/>
            <a:ext cx="41139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26D03-149A-DAB3-4B2A-E9B74F2E2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1E73D-41A7-9934-0990-9208B9523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B2A3F-E719-673C-5D56-F663712D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E594A-52F5-D85E-343C-ADFEE3C72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D5C9C-B2E2-FC26-E459-9E880EF97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3002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 2">
    <p:bg>
      <p:bgPr>
        <a:gradFill rotWithShape="0">
          <a:gsLst>
            <a:gs pos="0">
              <a:schemeClr val="accent2"/>
            </a:gs>
            <a:gs pos="100000">
              <a:srgbClr val="FF902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9CB9725-1028-F501-B1BC-686B0BD60208}"/>
              </a:ext>
            </a:extLst>
          </p:cNvPr>
          <p:cNvCxnSpPr>
            <a:cxnSpLocks/>
          </p:cNvCxnSpPr>
          <p:nvPr userDrawn="1"/>
        </p:nvCxnSpPr>
        <p:spPr>
          <a:xfrm>
            <a:off x="976313" y="2622550"/>
            <a:ext cx="0" cy="25146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raphisme 12">
            <a:extLst>
              <a:ext uri="{FF2B5EF4-FFF2-40B4-BE49-F238E27FC236}">
                <a16:creationId xmlns:a16="http://schemas.microsoft.com/office/drawing/2014/main" id="{F14D46C8-CE43-1ACC-6506-C8CB162FD568}"/>
              </a:ext>
            </a:extLst>
          </p:cNvPr>
          <p:cNvSpPr>
            <a:spLocks/>
          </p:cNvSpPr>
          <p:nvPr userDrawn="1"/>
        </p:nvSpPr>
        <p:spPr bwMode="auto">
          <a:xfrm>
            <a:off x="6162676" y="2230438"/>
            <a:ext cx="68263" cy="68262"/>
          </a:xfrm>
          <a:custGeom>
            <a:avLst/>
            <a:gdLst>
              <a:gd name="T0" fmla="*/ 16114 w 91138"/>
              <a:gd name="T1" fmla="*/ 8056 h 91138"/>
              <a:gd name="T2" fmla="*/ 8056 w 91138"/>
              <a:gd name="T3" fmla="*/ 16112 h 91138"/>
              <a:gd name="T4" fmla="*/ 0 w 91138"/>
              <a:gd name="T5" fmla="*/ 8056 h 91138"/>
              <a:gd name="T6" fmla="*/ 8056 w 91138"/>
              <a:gd name="T7" fmla="*/ 0 h 91138"/>
              <a:gd name="T8" fmla="*/ 16114 w 91138"/>
              <a:gd name="T9" fmla="*/ 8056 h 911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422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sp>
        <p:nvSpPr>
          <p:cNvPr id="6" name="Graphisme 13">
            <a:extLst>
              <a:ext uri="{FF2B5EF4-FFF2-40B4-BE49-F238E27FC236}">
                <a16:creationId xmlns:a16="http://schemas.microsoft.com/office/drawing/2014/main" id="{77D11FB2-3DC9-C3AE-434A-817B84D2B949}"/>
              </a:ext>
            </a:extLst>
          </p:cNvPr>
          <p:cNvSpPr>
            <a:spLocks/>
          </p:cNvSpPr>
          <p:nvPr userDrawn="1"/>
        </p:nvSpPr>
        <p:spPr bwMode="auto">
          <a:xfrm>
            <a:off x="5894389" y="2058989"/>
            <a:ext cx="104775" cy="103187"/>
          </a:xfrm>
          <a:custGeom>
            <a:avLst/>
            <a:gdLst>
              <a:gd name="T0" fmla="*/ 23621 w 139038"/>
              <a:gd name="T1" fmla="*/ 10145 h 139038"/>
              <a:gd name="T2" fmla="*/ 14389 w 139038"/>
              <a:gd name="T3" fmla="*/ 10145 h 139038"/>
              <a:gd name="T4" fmla="*/ 14389 w 139038"/>
              <a:gd name="T5" fmla="*/ 1594 h 139038"/>
              <a:gd name="T6" fmla="*/ 12671 w 139038"/>
              <a:gd name="T7" fmla="*/ 0 h 139038"/>
              <a:gd name="T8" fmla="*/ 10950 w 139038"/>
              <a:gd name="T9" fmla="*/ 1594 h 139038"/>
              <a:gd name="T10" fmla="*/ 10950 w 139038"/>
              <a:gd name="T11" fmla="*/ 10145 h 139038"/>
              <a:gd name="T12" fmla="*/ 1720 w 139038"/>
              <a:gd name="T13" fmla="*/ 10145 h 139038"/>
              <a:gd name="T14" fmla="*/ 0 w 139038"/>
              <a:gd name="T15" fmla="*/ 11739 h 139038"/>
              <a:gd name="T16" fmla="*/ 1720 w 139038"/>
              <a:gd name="T17" fmla="*/ 13332 h 139038"/>
              <a:gd name="T18" fmla="*/ 10950 w 139038"/>
              <a:gd name="T19" fmla="*/ 13332 h 139038"/>
              <a:gd name="T20" fmla="*/ 10950 w 139038"/>
              <a:gd name="T21" fmla="*/ 21884 h 139038"/>
              <a:gd name="T22" fmla="*/ 12671 w 139038"/>
              <a:gd name="T23" fmla="*/ 23478 h 139038"/>
              <a:gd name="T24" fmla="*/ 14389 w 139038"/>
              <a:gd name="T25" fmla="*/ 21884 h 139038"/>
              <a:gd name="T26" fmla="*/ 14389 w 139038"/>
              <a:gd name="T27" fmla="*/ 13332 h 139038"/>
              <a:gd name="T28" fmla="*/ 23621 w 139038"/>
              <a:gd name="T29" fmla="*/ 13332 h 139038"/>
              <a:gd name="T30" fmla="*/ 25340 w 139038"/>
              <a:gd name="T31" fmla="*/ 11739 h 139038"/>
              <a:gd name="T32" fmla="*/ 23621 w 139038"/>
              <a:gd name="T33" fmla="*/ 10145 h 13903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603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sp>
        <p:nvSpPr>
          <p:cNvPr id="7" name="Graphisme 15">
            <a:extLst>
              <a:ext uri="{FF2B5EF4-FFF2-40B4-BE49-F238E27FC236}">
                <a16:creationId xmlns:a16="http://schemas.microsoft.com/office/drawing/2014/main" id="{7C9B5CEC-049F-606D-0506-66B31765689E}"/>
              </a:ext>
            </a:extLst>
          </p:cNvPr>
          <p:cNvSpPr>
            <a:spLocks/>
          </p:cNvSpPr>
          <p:nvPr userDrawn="1"/>
        </p:nvSpPr>
        <p:spPr bwMode="auto">
          <a:xfrm>
            <a:off x="5883275" y="2398713"/>
            <a:ext cx="95250" cy="95250"/>
          </a:xfrm>
          <a:custGeom>
            <a:avLst/>
            <a:gdLst>
              <a:gd name="T0" fmla="*/ 11051 w 127713"/>
              <a:gd name="T1" fmla="*/ 3267 h 127713"/>
              <a:gd name="T2" fmla="*/ 18836 w 127713"/>
              <a:gd name="T3" fmla="*/ 11051 h 127713"/>
              <a:gd name="T4" fmla="*/ 11051 w 127713"/>
              <a:gd name="T5" fmla="*/ 18836 h 127713"/>
              <a:gd name="T6" fmla="*/ 3267 w 127713"/>
              <a:gd name="T7" fmla="*/ 11051 h 127713"/>
              <a:gd name="T8" fmla="*/ 11051 w 127713"/>
              <a:gd name="T9" fmla="*/ 3267 h 127713"/>
              <a:gd name="T10" fmla="*/ 11051 w 127713"/>
              <a:gd name="T11" fmla="*/ 0 h 127713"/>
              <a:gd name="T12" fmla="*/ 0 w 127713"/>
              <a:gd name="T13" fmla="*/ 11051 h 127713"/>
              <a:gd name="T14" fmla="*/ 11051 w 127713"/>
              <a:gd name="T15" fmla="*/ 22103 h 127713"/>
              <a:gd name="T16" fmla="*/ 22103 w 127713"/>
              <a:gd name="T17" fmla="*/ 11051 h 127713"/>
              <a:gd name="T18" fmla="*/ 11051 w 127713"/>
              <a:gd name="T19" fmla="*/ 0 h 1277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610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73836" y="445770"/>
            <a:ext cx="4704588" cy="2132838"/>
          </a:xfrm>
        </p:spPr>
        <p:txBody>
          <a:bodyPr rtlCol="0" anchor="b"/>
          <a:lstStyle>
            <a:lvl1pPr algn="l">
              <a:defRPr sz="4050" b="1" i="0" cap="all" baseline="0">
                <a:solidFill>
                  <a:schemeClr val="bg1"/>
                </a:solidFill>
              </a:defRPr>
            </a:lvl1pPr>
          </a:lstStyle>
          <a:p>
            <a:r>
              <a:rPr lang="fr-FR" noProof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231386" y="3525012"/>
            <a:ext cx="3819906" cy="898398"/>
          </a:xfrm>
        </p:spPr>
        <p:txBody>
          <a:bodyPr/>
          <a:lstStyle>
            <a:lvl1pPr marL="0" indent="0" algn="r">
              <a:buNone/>
              <a:defRPr sz="1500">
                <a:solidFill>
                  <a:schemeClr val="bg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 noProof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142775303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uniquement">
    <p:bg>
      <p:bgPr>
        <a:gradFill rotWithShape="0">
          <a:gsLst>
            <a:gs pos="0">
              <a:schemeClr val="accent2"/>
            </a:gs>
            <a:gs pos="100000">
              <a:srgbClr val="FF902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11B4FED9-DA24-8F3C-BB22-DD932FB543E0}"/>
              </a:ext>
            </a:extLst>
          </p:cNvPr>
          <p:cNvCxnSpPr>
            <a:cxnSpLocks/>
          </p:cNvCxnSpPr>
          <p:nvPr userDrawn="1"/>
        </p:nvCxnSpPr>
        <p:spPr>
          <a:xfrm>
            <a:off x="641350" y="2676525"/>
            <a:ext cx="0" cy="245745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Graphisme 12">
            <a:extLst>
              <a:ext uri="{FF2B5EF4-FFF2-40B4-BE49-F238E27FC236}">
                <a16:creationId xmlns:a16="http://schemas.microsoft.com/office/drawing/2014/main" id="{913826DE-B2CA-C150-05C2-B1F99BA06600}"/>
              </a:ext>
            </a:extLst>
          </p:cNvPr>
          <p:cNvSpPr>
            <a:spLocks/>
          </p:cNvSpPr>
          <p:nvPr userDrawn="1"/>
        </p:nvSpPr>
        <p:spPr bwMode="auto">
          <a:xfrm>
            <a:off x="3559176" y="2070101"/>
            <a:ext cx="68263" cy="68263"/>
          </a:xfrm>
          <a:custGeom>
            <a:avLst/>
            <a:gdLst>
              <a:gd name="T0" fmla="*/ 16114 w 91138"/>
              <a:gd name="T1" fmla="*/ 8056 h 91138"/>
              <a:gd name="T2" fmla="*/ 8056 w 91138"/>
              <a:gd name="T3" fmla="*/ 16114 h 91138"/>
              <a:gd name="T4" fmla="*/ 0 w 91138"/>
              <a:gd name="T5" fmla="*/ 8056 h 91138"/>
              <a:gd name="T6" fmla="*/ 8056 w 91138"/>
              <a:gd name="T7" fmla="*/ 0 h 91138"/>
              <a:gd name="T8" fmla="*/ 16114 w 91138"/>
              <a:gd name="T9" fmla="*/ 8056 h 911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422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sp>
        <p:nvSpPr>
          <p:cNvPr id="5" name="Graphisme 13">
            <a:extLst>
              <a:ext uri="{FF2B5EF4-FFF2-40B4-BE49-F238E27FC236}">
                <a16:creationId xmlns:a16="http://schemas.microsoft.com/office/drawing/2014/main" id="{BE2FA204-01C1-9C03-E76B-06B5EA981489}"/>
              </a:ext>
            </a:extLst>
          </p:cNvPr>
          <p:cNvSpPr>
            <a:spLocks/>
          </p:cNvSpPr>
          <p:nvPr userDrawn="1"/>
        </p:nvSpPr>
        <p:spPr bwMode="auto">
          <a:xfrm>
            <a:off x="3289300" y="1898650"/>
            <a:ext cx="104775" cy="103188"/>
          </a:xfrm>
          <a:custGeom>
            <a:avLst/>
            <a:gdLst>
              <a:gd name="T0" fmla="*/ 23620 w 139039"/>
              <a:gd name="T1" fmla="*/ 10145 h 139039"/>
              <a:gd name="T2" fmla="*/ 14390 w 139039"/>
              <a:gd name="T3" fmla="*/ 10145 h 139039"/>
              <a:gd name="T4" fmla="*/ 14390 w 139039"/>
              <a:gd name="T5" fmla="*/ 1594 h 139039"/>
              <a:gd name="T6" fmla="*/ 12670 w 139039"/>
              <a:gd name="T7" fmla="*/ 0 h 139039"/>
              <a:gd name="T8" fmla="*/ 10949 w 139039"/>
              <a:gd name="T9" fmla="*/ 1594 h 139039"/>
              <a:gd name="T10" fmla="*/ 10949 w 139039"/>
              <a:gd name="T11" fmla="*/ 10145 h 139039"/>
              <a:gd name="T12" fmla="*/ 1720 w 139039"/>
              <a:gd name="T13" fmla="*/ 10145 h 139039"/>
              <a:gd name="T14" fmla="*/ 0 w 139039"/>
              <a:gd name="T15" fmla="*/ 11739 h 139039"/>
              <a:gd name="T16" fmla="*/ 1720 w 139039"/>
              <a:gd name="T17" fmla="*/ 13333 h 139039"/>
              <a:gd name="T18" fmla="*/ 10949 w 139039"/>
              <a:gd name="T19" fmla="*/ 13333 h 139039"/>
              <a:gd name="T20" fmla="*/ 10949 w 139039"/>
              <a:gd name="T21" fmla="*/ 21885 h 139039"/>
              <a:gd name="T22" fmla="*/ 12670 w 139039"/>
              <a:gd name="T23" fmla="*/ 23478 h 139039"/>
              <a:gd name="T24" fmla="*/ 14390 w 139039"/>
              <a:gd name="T25" fmla="*/ 21885 h 139039"/>
              <a:gd name="T26" fmla="*/ 14390 w 139039"/>
              <a:gd name="T27" fmla="*/ 13333 h 139039"/>
              <a:gd name="T28" fmla="*/ 23620 w 139039"/>
              <a:gd name="T29" fmla="*/ 13333 h 139039"/>
              <a:gd name="T30" fmla="*/ 25339 w 139039"/>
              <a:gd name="T31" fmla="*/ 11739 h 139039"/>
              <a:gd name="T32" fmla="*/ 23620 w 139039"/>
              <a:gd name="T33" fmla="*/ 10145 h 13903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603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sp>
        <p:nvSpPr>
          <p:cNvPr id="6" name="Graphisme 15">
            <a:extLst>
              <a:ext uri="{FF2B5EF4-FFF2-40B4-BE49-F238E27FC236}">
                <a16:creationId xmlns:a16="http://schemas.microsoft.com/office/drawing/2014/main" id="{D2E6C07B-BE98-B01E-605B-BC154FE58645}"/>
              </a:ext>
            </a:extLst>
          </p:cNvPr>
          <p:cNvSpPr>
            <a:spLocks/>
          </p:cNvSpPr>
          <p:nvPr userDrawn="1"/>
        </p:nvSpPr>
        <p:spPr bwMode="auto">
          <a:xfrm>
            <a:off x="1252538" y="4524375"/>
            <a:ext cx="95250" cy="95250"/>
          </a:xfrm>
          <a:custGeom>
            <a:avLst/>
            <a:gdLst>
              <a:gd name="T0" fmla="*/ 11051 w 127714"/>
              <a:gd name="T1" fmla="*/ 3266 h 127714"/>
              <a:gd name="T2" fmla="*/ 18835 w 127714"/>
              <a:gd name="T3" fmla="*/ 11051 h 127714"/>
              <a:gd name="T4" fmla="*/ 11051 w 127714"/>
              <a:gd name="T5" fmla="*/ 18835 h 127714"/>
              <a:gd name="T6" fmla="*/ 3266 w 127714"/>
              <a:gd name="T7" fmla="*/ 11051 h 127714"/>
              <a:gd name="T8" fmla="*/ 11051 w 127714"/>
              <a:gd name="T9" fmla="*/ 3266 h 127714"/>
              <a:gd name="T10" fmla="*/ 11051 w 127714"/>
              <a:gd name="T11" fmla="*/ 0 h 127714"/>
              <a:gd name="T12" fmla="*/ 0 w 127714"/>
              <a:gd name="T13" fmla="*/ 11051 h 127714"/>
              <a:gd name="T14" fmla="*/ 11051 w 127714"/>
              <a:gd name="T15" fmla="*/ 22102 h 127714"/>
              <a:gd name="T16" fmla="*/ 22102 w 127714"/>
              <a:gd name="T17" fmla="*/ 11051 h 127714"/>
              <a:gd name="T18" fmla="*/ 11051 w 127714"/>
              <a:gd name="T19" fmla="*/ 0 h 1277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610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sp>
        <p:nvSpPr>
          <p:cNvPr id="19" name="Espace réservé d’image 18"/>
          <p:cNvSpPr>
            <a:spLocks noGrp="1"/>
          </p:cNvSpPr>
          <p:nvPr>
            <p:ph type="pic" sz="quarter" idx="14"/>
          </p:nvPr>
        </p:nvSpPr>
        <p:spPr>
          <a:xfrm>
            <a:off x="1024825" y="1897545"/>
            <a:ext cx="2780979" cy="2780978"/>
          </a:xfrm>
          <a:custGeom>
            <a:avLst/>
            <a:gdLst>
              <a:gd name="connsiteX0" fmla="*/ 1853986 w 3707972"/>
              <a:gd name="connsiteY0" fmla="*/ 0 h 3707971"/>
              <a:gd name="connsiteX1" fmla="*/ 3707972 w 3707972"/>
              <a:gd name="connsiteY1" fmla="*/ 1853986 h 3707971"/>
              <a:gd name="connsiteX2" fmla="*/ 2043545 w 3707972"/>
              <a:gd name="connsiteY2" fmla="*/ 3698400 h 3707971"/>
              <a:gd name="connsiteX3" fmla="*/ 1854006 w 3707972"/>
              <a:gd name="connsiteY3" fmla="*/ 3707971 h 3707971"/>
              <a:gd name="connsiteX4" fmla="*/ 1853966 w 3707972"/>
              <a:gd name="connsiteY4" fmla="*/ 3707971 h 3707971"/>
              <a:gd name="connsiteX5" fmla="*/ 1664427 w 3707972"/>
              <a:gd name="connsiteY5" fmla="*/ 3698400 h 3707971"/>
              <a:gd name="connsiteX6" fmla="*/ 0 w 3707972"/>
              <a:gd name="connsiteY6" fmla="*/ 1853986 h 3707971"/>
              <a:gd name="connsiteX7" fmla="*/ 1853986 w 3707972"/>
              <a:gd name="connsiteY7" fmla="*/ 0 h 370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7972" h="3707971">
                <a:moveTo>
                  <a:pt x="1853986" y="0"/>
                </a:moveTo>
                <a:cubicBezTo>
                  <a:pt x="2877914" y="0"/>
                  <a:pt x="3707972" y="830058"/>
                  <a:pt x="3707972" y="1853986"/>
                </a:cubicBezTo>
                <a:cubicBezTo>
                  <a:pt x="3707972" y="2813919"/>
                  <a:pt x="2978429" y="3603458"/>
                  <a:pt x="2043545" y="3698400"/>
                </a:cubicBezTo>
                <a:lnTo>
                  <a:pt x="1854006" y="3707971"/>
                </a:lnTo>
                <a:lnTo>
                  <a:pt x="1853966" y="3707971"/>
                </a:lnTo>
                <a:lnTo>
                  <a:pt x="1664427" y="3698400"/>
                </a:lnTo>
                <a:cubicBezTo>
                  <a:pt x="729543" y="3603458"/>
                  <a:pt x="0" y="2813919"/>
                  <a:pt x="0" y="1853986"/>
                </a:cubicBezTo>
                <a:cubicBezTo>
                  <a:pt x="0" y="830058"/>
                  <a:pt x="830058" y="0"/>
                  <a:pt x="1853986" y="0"/>
                </a:cubicBezTo>
                <a:close/>
              </a:path>
            </a:pathLst>
          </a:custGeom>
        </p:spPr>
        <p:txBody>
          <a:bodyPr rtlCol="0" anchor="ctr">
            <a:noAutofit/>
          </a:bodyPr>
          <a:lstStyle>
            <a:lvl1pPr algn="ctr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02202" y="438912"/>
            <a:ext cx="4375404" cy="1707642"/>
          </a:xfrm>
        </p:spPr>
        <p:txBody>
          <a:bodyPr rtlCol="0" anchor="b"/>
          <a:lstStyle>
            <a:lvl1pPr algn="r">
              <a:defRPr sz="4500" b="1" cap="all" spc="300" baseline="0">
                <a:solidFill>
                  <a:schemeClr val="bg1"/>
                </a:solidFill>
              </a:defRPr>
            </a:lvl1pPr>
          </a:lstStyle>
          <a:p>
            <a:r>
              <a:rPr lang="fr-FR" noProof="0"/>
              <a:t>Modifiez le style du titre</a:t>
            </a:r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3"/>
          </p:nvPr>
        </p:nvSpPr>
        <p:spPr>
          <a:xfrm>
            <a:off x="3902202" y="2345436"/>
            <a:ext cx="4375404" cy="2338578"/>
          </a:xfrm>
        </p:spPr>
        <p:txBody>
          <a:bodyPr/>
          <a:lstStyle>
            <a:lvl1pPr marL="0" indent="0" algn="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7" name="Espace réservé de la date 2">
            <a:extLst>
              <a:ext uri="{FF2B5EF4-FFF2-40B4-BE49-F238E27FC236}">
                <a16:creationId xmlns:a16="http://schemas.microsoft.com/office/drawing/2014/main" id="{D77E29D4-9E24-D2E6-01C2-8B8A8CB4028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493713" y="150814"/>
            <a:ext cx="20574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03/09/20XX</a:t>
            </a:r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8D25C9D1-227A-FED3-EE10-BE55B8F92C1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-411955" y="1453358"/>
            <a:ext cx="2092325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Titre de la présentation</a:t>
            </a:r>
          </a:p>
        </p:txBody>
      </p:sp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7B7545D0-83EC-EDC6-60EB-C5D51AC66AC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457950" y="150814"/>
            <a:ext cx="20574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0A1B468-D3A9-47BC-9AB5-466E336625C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587352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818C3828-90BD-4BBE-459F-A2EA2BF878FC}"/>
              </a:ext>
            </a:extLst>
          </p:cNvPr>
          <p:cNvCxnSpPr>
            <a:cxnSpLocks/>
          </p:cNvCxnSpPr>
          <p:nvPr userDrawn="1"/>
        </p:nvCxnSpPr>
        <p:spPr>
          <a:xfrm>
            <a:off x="1" y="604044"/>
            <a:ext cx="5927792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raphisme 10">
            <a:extLst>
              <a:ext uri="{FF2B5EF4-FFF2-40B4-BE49-F238E27FC236}">
                <a16:creationId xmlns:a16="http://schemas.microsoft.com/office/drawing/2014/main" id="{76134602-A9AF-F1B4-7428-36968AB1FC15}"/>
              </a:ext>
            </a:extLst>
          </p:cNvPr>
          <p:cNvSpPr>
            <a:spLocks/>
          </p:cNvSpPr>
          <p:nvPr userDrawn="1"/>
        </p:nvSpPr>
        <p:spPr bwMode="auto">
          <a:xfrm>
            <a:off x="8461376" y="1552576"/>
            <a:ext cx="68263" cy="68263"/>
          </a:xfrm>
          <a:custGeom>
            <a:avLst/>
            <a:gdLst>
              <a:gd name="T0" fmla="*/ 16114 w 91138"/>
              <a:gd name="T1" fmla="*/ 8056 h 91138"/>
              <a:gd name="T2" fmla="*/ 8056 w 91138"/>
              <a:gd name="T3" fmla="*/ 16114 h 91138"/>
              <a:gd name="T4" fmla="*/ 0 w 91138"/>
              <a:gd name="T5" fmla="*/ 8056 h 91138"/>
              <a:gd name="T6" fmla="*/ 8056 w 91138"/>
              <a:gd name="T7" fmla="*/ 0 h 91138"/>
              <a:gd name="T8" fmla="*/ 16114 w 91138"/>
              <a:gd name="T9" fmla="*/ 8056 h 911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422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sp>
        <p:nvSpPr>
          <p:cNvPr id="6" name="Graphisme 11">
            <a:extLst>
              <a:ext uri="{FF2B5EF4-FFF2-40B4-BE49-F238E27FC236}">
                <a16:creationId xmlns:a16="http://schemas.microsoft.com/office/drawing/2014/main" id="{8E44AF1E-1292-E4F5-944E-113441ACEFFB}"/>
              </a:ext>
            </a:extLst>
          </p:cNvPr>
          <p:cNvSpPr>
            <a:spLocks/>
          </p:cNvSpPr>
          <p:nvPr userDrawn="1"/>
        </p:nvSpPr>
        <p:spPr bwMode="auto">
          <a:xfrm>
            <a:off x="8226425" y="1335089"/>
            <a:ext cx="104775" cy="104775"/>
          </a:xfrm>
          <a:custGeom>
            <a:avLst/>
            <a:gdLst>
              <a:gd name="T0" fmla="*/ 23620 w 139039"/>
              <a:gd name="T1" fmla="*/ 10949 h 139039"/>
              <a:gd name="T2" fmla="*/ 14390 w 139039"/>
              <a:gd name="T3" fmla="*/ 10949 h 139039"/>
              <a:gd name="T4" fmla="*/ 14390 w 139039"/>
              <a:gd name="T5" fmla="*/ 1720 h 139039"/>
              <a:gd name="T6" fmla="*/ 12670 w 139039"/>
              <a:gd name="T7" fmla="*/ 0 h 139039"/>
              <a:gd name="T8" fmla="*/ 10949 w 139039"/>
              <a:gd name="T9" fmla="*/ 1720 h 139039"/>
              <a:gd name="T10" fmla="*/ 10949 w 139039"/>
              <a:gd name="T11" fmla="*/ 10949 h 139039"/>
              <a:gd name="T12" fmla="*/ 1720 w 139039"/>
              <a:gd name="T13" fmla="*/ 10949 h 139039"/>
              <a:gd name="T14" fmla="*/ 0 w 139039"/>
              <a:gd name="T15" fmla="*/ 12670 h 139039"/>
              <a:gd name="T16" fmla="*/ 1720 w 139039"/>
              <a:gd name="T17" fmla="*/ 14390 h 139039"/>
              <a:gd name="T18" fmla="*/ 10949 w 139039"/>
              <a:gd name="T19" fmla="*/ 14390 h 139039"/>
              <a:gd name="T20" fmla="*/ 10949 w 139039"/>
              <a:gd name="T21" fmla="*/ 23620 h 139039"/>
              <a:gd name="T22" fmla="*/ 12670 w 139039"/>
              <a:gd name="T23" fmla="*/ 25339 h 139039"/>
              <a:gd name="T24" fmla="*/ 14390 w 139039"/>
              <a:gd name="T25" fmla="*/ 23620 h 139039"/>
              <a:gd name="T26" fmla="*/ 14390 w 139039"/>
              <a:gd name="T27" fmla="*/ 14390 h 139039"/>
              <a:gd name="T28" fmla="*/ 23620 w 139039"/>
              <a:gd name="T29" fmla="*/ 14390 h 139039"/>
              <a:gd name="T30" fmla="*/ 25339 w 139039"/>
              <a:gd name="T31" fmla="*/ 12670 h 139039"/>
              <a:gd name="T32" fmla="*/ 23620 w 139039"/>
              <a:gd name="T33" fmla="*/ 10949 h 13903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603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sp>
        <p:nvSpPr>
          <p:cNvPr id="15" name="Espace réservé d’image 14"/>
          <p:cNvSpPr>
            <a:spLocks noGrp="1"/>
          </p:cNvSpPr>
          <p:nvPr>
            <p:ph type="pic" sz="quarter" idx="13"/>
          </p:nvPr>
        </p:nvSpPr>
        <p:spPr>
          <a:xfrm>
            <a:off x="5588974" y="1249140"/>
            <a:ext cx="3200220" cy="3200226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rtlCol="0" anchor="ctr">
            <a:noAutofit/>
          </a:bodyPr>
          <a:lstStyle>
            <a:lvl1pPr algn="ctr">
              <a:buNone/>
              <a:defRPr/>
            </a:lvl1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3504" y="1001268"/>
            <a:ext cx="4642866" cy="884682"/>
          </a:xfrm>
        </p:spPr>
        <p:txBody>
          <a:bodyPr rtlCol="0" anchor="b"/>
          <a:lstStyle>
            <a:lvl1pPr>
              <a:defRPr sz="4050"/>
            </a:lvl1pPr>
          </a:lstStyle>
          <a:p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37794" y="2119122"/>
            <a:ext cx="4642866" cy="251002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 sz="1500"/>
            </a:lvl1pPr>
            <a:lvl2pPr marL="171446">
              <a:defRPr sz="1350"/>
            </a:lvl2pPr>
            <a:lvl3pPr marL="342892">
              <a:defRPr sz="1200"/>
            </a:lvl3pPr>
            <a:lvl4pPr marL="514337">
              <a:defRPr sz="1050"/>
            </a:lvl4pPr>
            <a:lvl5pPr>
              <a:defRPr sz="1050"/>
            </a:lvl5pPr>
          </a:lstStyle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0463F9F3-2BD1-AEAB-2BB1-25BEC73EDF9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fr-FR"/>
              <a:t>03/09/20XX</a:t>
            </a:r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6510525F-5298-0F9A-D8CA-C4874F62813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973763" y="466726"/>
            <a:ext cx="3086100" cy="273050"/>
          </a:xfrm>
        </p:spPr>
        <p:txBody>
          <a:bodyPr/>
          <a:lstStyle>
            <a:lvl1pPr>
              <a:defRPr baseline="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fr-FR"/>
              <a:t>Titre de la présentation</a:t>
            </a:r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204AB522-0930-04BE-805D-526EC3E69CC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885073D1-A3E8-46B5-95FD-F06063EE9AA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381250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-tête de section">
    <p:bg>
      <p:bgPr>
        <a:gradFill rotWithShape="0">
          <a:gsLst>
            <a:gs pos="0">
              <a:schemeClr val="accent2"/>
            </a:gs>
            <a:gs pos="100000">
              <a:srgbClr val="FF902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sme 12">
            <a:extLst>
              <a:ext uri="{FF2B5EF4-FFF2-40B4-BE49-F238E27FC236}">
                <a16:creationId xmlns:a16="http://schemas.microsoft.com/office/drawing/2014/main" id="{DC2698C2-2D74-C59F-86C4-05EA4AE507E5}"/>
              </a:ext>
            </a:extLst>
          </p:cNvPr>
          <p:cNvSpPr>
            <a:spLocks/>
          </p:cNvSpPr>
          <p:nvPr userDrawn="1"/>
        </p:nvSpPr>
        <p:spPr bwMode="auto">
          <a:xfrm>
            <a:off x="8078788" y="2290763"/>
            <a:ext cx="68262" cy="68262"/>
          </a:xfrm>
          <a:custGeom>
            <a:avLst/>
            <a:gdLst>
              <a:gd name="T0" fmla="*/ 16112 w 91138"/>
              <a:gd name="T1" fmla="*/ 8056 h 91138"/>
              <a:gd name="T2" fmla="*/ 8056 w 91138"/>
              <a:gd name="T3" fmla="*/ 16112 h 91138"/>
              <a:gd name="T4" fmla="*/ 0 w 91138"/>
              <a:gd name="T5" fmla="*/ 8056 h 91138"/>
              <a:gd name="T6" fmla="*/ 8056 w 91138"/>
              <a:gd name="T7" fmla="*/ 0 h 91138"/>
              <a:gd name="T8" fmla="*/ 16112 w 91138"/>
              <a:gd name="T9" fmla="*/ 8056 h 911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422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sp>
        <p:nvSpPr>
          <p:cNvPr id="5" name="Graphisme 13">
            <a:extLst>
              <a:ext uri="{FF2B5EF4-FFF2-40B4-BE49-F238E27FC236}">
                <a16:creationId xmlns:a16="http://schemas.microsoft.com/office/drawing/2014/main" id="{9174D3B1-27F4-D995-D192-B614C0ACAC7D}"/>
              </a:ext>
            </a:extLst>
          </p:cNvPr>
          <p:cNvSpPr>
            <a:spLocks/>
          </p:cNvSpPr>
          <p:nvPr userDrawn="1"/>
        </p:nvSpPr>
        <p:spPr bwMode="auto">
          <a:xfrm>
            <a:off x="8043864" y="1887539"/>
            <a:ext cx="103187" cy="103187"/>
          </a:xfrm>
          <a:custGeom>
            <a:avLst/>
            <a:gdLst>
              <a:gd name="T0" fmla="*/ 21883 w 139039"/>
              <a:gd name="T1" fmla="*/ 10145 h 139039"/>
              <a:gd name="T2" fmla="*/ 13332 w 139039"/>
              <a:gd name="T3" fmla="*/ 10145 h 139039"/>
              <a:gd name="T4" fmla="*/ 13332 w 139039"/>
              <a:gd name="T5" fmla="*/ 1593 h 139039"/>
              <a:gd name="T6" fmla="*/ 11738 w 139039"/>
              <a:gd name="T7" fmla="*/ 0 h 139039"/>
              <a:gd name="T8" fmla="*/ 10145 w 139039"/>
              <a:gd name="T9" fmla="*/ 1593 h 139039"/>
              <a:gd name="T10" fmla="*/ 10145 w 139039"/>
              <a:gd name="T11" fmla="*/ 10145 h 139039"/>
              <a:gd name="T12" fmla="*/ 1593 w 139039"/>
              <a:gd name="T13" fmla="*/ 10145 h 139039"/>
              <a:gd name="T14" fmla="*/ 0 w 139039"/>
              <a:gd name="T15" fmla="*/ 11738 h 139039"/>
              <a:gd name="T16" fmla="*/ 1593 w 139039"/>
              <a:gd name="T17" fmla="*/ 13332 h 139039"/>
              <a:gd name="T18" fmla="*/ 10145 w 139039"/>
              <a:gd name="T19" fmla="*/ 13332 h 139039"/>
              <a:gd name="T20" fmla="*/ 10145 w 139039"/>
              <a:gd name="T21" fmla="*/ 21883 h 139039"/>
              <a:gd name="T22" fmla="*/ 11738 w 139039"/>
              <a:gd name="T23" fmla="*/ 23477 h 139039"/>
              <a:gd name="T24" fmla="*/ 13332 w 139039"/>
              <a:gd name="T25" fmla="*/ 21883 h 139039"/>
              <a:gd name="T26" fmla="*/ 13332 w 139039"/>
              <a:gd name="T27" fmla="*/ 13332 h 139039"/>
              <a:gd name="T28" fmla="*/ 21883 w 139039"/>
              <a:gd name="T29" fmla="*/ 13332 h 139039"/>
              <a:gd name="T30" fmla="*/ 23477 w 139039"/>
              <a:gd name="T31" fmla="*/ 11738 h 139039"/>
              <a:gd name="T32" fmla="*/ 21883 w 139039"/>
              <a:gd name="T33" fmla="*/ 10145 h 13903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603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sp>
        <p:nvSpPr>
          <p:cNvPr id="6" name="Graphisme 15">
            <a:extLst>
              <a:ext uri="{FF2B5EF4-FFF2-40B4-BE49-F238E27FC236}">
                <a16:creationId xmlns:a16="http://schemas.microsoft.com/office/drawing/2014/main" id="{6EABED12-716A-EC69-9EB7-555E98F6F859}"/>
              </a:ext>
            </a:extLst>
          </p:cNvPr>
          <p:cNvSpPr>
            <a:spLocks/>
          </p:cNvSpPr>
          <p:nvPr userDrawn="1"/>
        </p:nvSpPr>
        <p:spPr bwMode="auto">
          <a:xfrm>
            <a:off x="8269288" y="2090738"/>
            <a:ext cx="95250" cy="95250"/>
          </a:xfrm>
          <a:custGeom>
            <a:avLst/>
            <a:gdLst>
              <a:gd name="T0" fmla="*/ 11051 w 127714"/>
              <a:gd name="T1" fmla="*/ 3266 h 127714"/>
              <a:gd name="T2" fmla="*/ 18835 w 127714"/>
              <a:gd name="T3" fmla="*/ 11051 h 127714"/>
              <a:gd name="T4" fmla="*/ 11051 w 127714"/>
              <a:gd name="T5" fmla="*/ 18835 h 127714"/>
              <a:gd name="T6" fmla="*/ 3266 w 127714"/>
              <a:gd name="T7" fmla="*/ 11051 h 127714"/>
              <a:gd name="T8" fmla="*/ 11051 w 127714"/>
              <a:gd name="T9" fmla="*/ 3266 h 127714"/>
              <a:gd name="T10" fmla="*/ 11051 w 127714"/>
              <a:gd name="T11" fmla="*/ 0 h 127714"/>
              <a:gd name="T12" fmla="*/ 0 w 127714"/>
              <a:gd name="T13" fmla="*/ 11051 h 127714"/>
              <a:gd name="T14" fmla="*/ 11051 w 127714"/>
              <a:gd name="T15" fmla="*/ 22102 h 127714"/>
              <a:gd name="T16" fmla="*/ 22102 w 127714"/>
              <a:gd name="T17" fmla="*/ 11051 h 127714"/>
              <a:gd name="T18" fmla="*/ 11051 w 127714"/>
              <a:gd name="T19" fmla="*/ 0 h 1277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610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sp>
        <p:nvSpPr>
          <p:cNvPr id="7" name="Graphisme 22">
            <a:extLst>
              <a:ext uri="{FF2B5EF4-FFF2-40B4-BE49-F238E27FC236}">
                <a16:creationId xmlns:a16="http://schemas.microsoft.com/office/drawing/2014/main" id="{93D4202C-766C-23C4-BF53-316D3717986F}"/>
              </a:ext>
            </a:extLst>
          </p:cNvPr>
          <p:cNvSpPr>
            <a:spLocks/>
          </p:cNvSpPr>
          <p:nvPr userDrawn="1"/>
        </p:nvSpPr>
        <p:spPr bwMode="auto">
          <a:xfrm>
            <a:off x="946150" y="1974850"/>
            <a:ext cx="114300" cy="114300"/>
          </a:xfrm>
          <a:custGeom>
            <a:avLst/>
            <a:gdLst>
              <a:gd name="T0" fmla="*/ 25865 w 151536"/>
              <a:gd name="T1" fmla="*/ 11990 h 151536"/>
              <a:gd name="T2" fmla="*/ 15757 w 151536"/>
              <a:gd name="T3" fmla="*/ 11990 h 151536"/>
              <a:gd name="T4" fmla="*/ 15757 w 151536"/>
              <a:gd name="T5" fmla="*/ 1883 h 151536"/>
              <a:gd name="T6" fmla="*/ 13875 w 151536"/>
              <a:gd name="T7" fmla="*/ 0 h 151536"/>
              <a:gd name="T8" fmla="*/ 11990 w 151536"/>
              <a:gd name="T9" fmla="*/ 1883 h 151536"/>
              <a:gd name="T10" fmla="*/ 11990 w 151536"/>
              <a:gd name="T11" fmla="*/ 11990 h 151536"/>
              <a:gd name="T12" fmla="*/ 1883 w 151536"/>
              <a:gd name="T13" fmla="*/ 11990 h 151536"/>
              <a:gd name="T14" fmla="*/ 0 w 151536"/>
              <a:gd name="T15" fmla="*/ 13875 h 151536"/>
              <a:gd name="T16" fmla="*/ 1883 w 151536"/>
              <a:gd name="T17" fmla="*/ 15757 h 151536"/>
              <a:gd name="T18" fmla="*/ 11990 w 151536"/>
              <a:gd name="T19" fmla="*/ 15757 h 151536"/>
              <a:gd name="T20" fmla="*/ 11990 w 151536"/>
              <a:gd name="T21" fmla="*/ 25865 h 151536"/>
              <a:gd name="T22" fmla="*/ 13875 w 151536"/>
              <a:gd name="T23" fmla="*/ 27748 h 151536"/>
              <a:gd name="T24" fmla="*/ 15757 w 151536"/>
              <a:gd name="T25" fmla="*/ 25865 h 151536"/>
              <a:gd name="T26" fmla="*/ 15757 w 151536"/>
              <a:gd name="T27" fmla="*/ 15757 h 151536"/>
              <a:gd name="T28" fmla="*/ 25865 w 151536"/>
              <a:gd name="T29" fmla="*/ 15757 h 151536"/>
              <a:gd name="T30" fmla="*/ 27748 w 151536"/>
              <a:gd name="T31" fmla="*/ 13875 h 151536"/>
              <a:gd name="T32" fmla="*/ 25865 w 151536"/>
              <a:gd name="T33" fmla="*/ 11990 h 151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646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sp>
        <p:nvSpPr>
          <p:cNvPr id="8" name="Graphisme 21">
            <a:extLst>
              <a:ext uri="{FF2B5EF4-FFF2-40B4-BE49-F238E27FC236}">
                <a16:creationId xmlns:a16="http://schemas.microsoft.com/office/drawing/2014/main" id="{D28BCE48-2CB3-140B-ED69-E1091F2FB604}"/>
              </a:ext>
            </a:extLst>
          </p:cNvPr>
          <p:cNvSpPr>
            <a:spLocks/>
          </p:cNvSpPr>
          <p:nvPr userDrawn="1"/>
        </p:nvSpPr>
        <p:spPr bwMode="auto">
          <a:xfrm>
            <a:off x="798514" y="2312989"/>
            <a:ext cx="71437" cy="71437"/>
          </a:xfrm>
          <a:custGeom>
            <a:avLst/>
            <a:gdLst>
              <a:gd name="T0" fmla="*/ 16594 w 95759"/>
              <a:gd name="T1" fmla="*/ 8297 h 95759"/>
              <a:gd name="T2" fmla="*/ 8297 w 95759"/>
              <a:gd name="T3" fmla="*/ 16594 h 95759"/>
              <a:gd name="T4" fmla="*/ 0 w 95759"/>
              <a:gd name="T5" fmla="*/ 8297 h 95759"/>
              <a:gd name="T6" fmla="*/ 8297 w 95759"/>
              <a:gd name="T7" fmla="*/ 0 h 95759"/>
              <a:gd name="T8" fmla="*/ 16594 w 95759"/>
              <a:gd name="T9" fmla="*/ 8297 h 957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469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sp>
        <p:nvSpPr>
          <p:cNvPr id="9" name="Graphisme 23">
            <a:extLst>
              <a:ext uri="{FF2B5EF4-FFF2-40B4-BE49-F238E27FC236}">
                <a16:creationId xmlns:a16="http://schemas.microsoft.com/office/drawing/2014/main" id="{E083AAAE-2BC0-8200-1383-EA4E8D2E5CB9}"/>
              </a:ext>
            </a:extLst>
          </p:cNvPr>
          <p:cNvSpPr>
            <a:spLocks/>
          </p:cNvSpPr>
          <p:nvPr userDrawn="1"/>
        </p:nvSpPr>
        <p:spPr bwMode="auto">
          <a:xfrm>
            <a:off x="1060451" y="2619376"/>
            <a:ext cx="80963" cy="80963"/>
          </a:xfrm>
          <a:custGeom>
            <a:avLst/>
            <a:gdLst>
              <a:gd name="T0" fmla="*/ 9370 w 108625"/>
              <a:gd name="T1" fmla="*/ 2770 h 108625"/>
              <a:gd name="T2" fmla="*/ 15970 w 108625"/>
              <a:gd name="T3" fmla="*/ 9370 h 108625"/>
              <a:gd name="T4" fmla="*/ 9370 w 108625"/>
              <a:gd name="T5" fmla="*/ 15970 h 108625"/>
              <a:gd name="T6" fmla="*/ 2770 w 108625"/>
              <a:gd name="T7" fmla="*/ 9370 h 108625"/>
              <a:gd name="T8" fmla="*/ 9370 w 108625"/>
              <a:gd name="T9" fmla="*/ 2770 h 108625"/>
              <a:gd name="T10" fmla="*/ 9370 w 108625"/>
              <a:gd name="T11" fmla="*/ 0 h 108625"/>
              <a:gd name="T12" fmla="*/ 0 w 108625"/>
              <a:gd name="T13" fmla="*/ 9370 h 108625"/>
              <a:gd name="T14" fmla="*/ 9370 w 108625"/>
              <a:gd name="T15" fmla="*/ 18740 h 108625"/>
              <a:gd name="T16" fmla="*/ 18740 w 108625"/>
              <a:gd name="T17" fmla="*/ 9370 h 108625"/>
              <a:gd name="T18" fmla="*/ 9370 w 108625"/>
              <a:gd name="T19" fmla="*/ 0 h 10862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16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097280"/>
            <a:ext cx="6858000" cy="1755648"/>
          </a:xfrm>
        </p:spPr>
        <p:txBody>
          <a:bodyPr rtlCol="0" anchor="b">
            <a:normAutofit/>
          </a:bodyPr>
          <a:lstStyle>
            <a:lvl1pPr algn="ctr">
              <a:defRPr sz="4500" b="1" i="0" cap="all" baseline="0">
                <a:solidFill>
                  <a:schemeClr val="bg1"/>
                </a:solidFill>
              </a:defRPr>
            </a:lvl1pPr>
          </a:lstStyle>
          <a:p>
            <a:r>
              <a:rPr lang="fr-FR" noProof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5286" y="2894076"/>
            <a:ext cx="6858000" cy="994410"/>
          </a:xfrm>
        </p:spPr>
        <p:txBody>
          <a:bodyPr/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 noProof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168328460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 6">
            <a:extLst>
              <a:ext uri="{FF2B5EF4-FFF2-40B4-BE49-F238E27FC236}">
                <a16:creationId xmlns:a16="http://schemas.microsoft.com/office/drawing/2014/main" id="{5866DC3E-A60A-587B-04D4-CFE6AD479124}"/>
              </a:ext>
            </a:extLst>
          </p:cNvPr>
          <p:cNvCxnSpPr>
            <a:cxnSpLocks/>
          </p:cNvCxnSpPr>
          <p:nvPr/>
        </p:nvCxnSpPr>
        <p:spPr>
          <a:xfrm>
            <a:off x="535781" y="267610"/>
            <a:ext cx="0" cy="486965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4050"/>
            </a:lvl1pPr>
          </a:lstStyle>
          <a:p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E845B0C3-5818-3217-B6F6-4DADAB2C16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707BB-7A2D-44F6-91C8-D9985FB4ECC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334476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6D3139AF-CF42-A247-1690-1CFD2B9DB382}"/>
              </a:ext>
            </a:extLst>
          </p:cNvPr>
          <p:cNvCxnSpPr>
            <a:cxnSpLocks/>
          </p:cNvCxnSpPr>
          <p:nvPr userDrawn="1"/>
        </p:nvCxnSpPr>
        <p:spPr>
          <a:xfrm>
            <a:off x="8686800" y="2714454"/>
            <a:ext cx="0" cy="242904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0EFB0600-D425-2909-F9EB-2B8445360737}"/>
              </a:ext>
            </a:extLst>
          </p:cNvPr>
          <p:cNvSpPr/>
          <p:nvPr userDrawn="1"/>
        </p:nvSpPr>
        <p:spPr>
          <a:xfrm>
            <a:off x="1" y="0"/>
            <a:ext cx="4335463" cy="51435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793742" y="630936"/>
            <a:ext cx="3326130" cy="2427732"/>
          </a:xfrm>
        </p:spPr>
        <p:txBody>
          <a:bodyPr rtlCol="0" anchor="b"/>
          <a:lstStyle>
            <a:lvl1pPr algn="l">
              <a:lnSpc>
                <a:spcPct val="110000"/>
              </a:lnSpc>
              <a:spcBef>
                <a:spcPts val="750"/>
              </a:spcBef>
              <a:defRPr sz="2700" b="0" i="0" cap="none" baseline="0"/>
            </a:lvl1pPr>
          </a:lstStyle>
          <a:p>
            <a:r>
              <a:rPr lang="fr-FR" noProof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793743" y="3374137"/>
            <a:ext cx="3326126" cy="382856"/>
          </a:xfrm>
        </p:spPr>
        <p:txBody>
          <a:bodyPr/>
          <a:lstStyle>
            <a:lvl1pPr marL="0" indent="0" algn="l">
              <a:lnSpc>
                <a:spcPct val="110000"/>
              </a:lnSpc>
              <a:buNone/>
              <a:defRPr sz="135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 noProof="0"/>
              <a:t>Modifiez le style des sous-titres du masque</a:t>
            </a:r>
          </a:p>
        </p:txBody>
      </p:sp>
      <p:sp>
        <p:nvSpPr>
          <p:cNvPr id="13" name="Espace réservé d’image 12"/>
          <p:cNvSpPr>
            <a:spLocks noGrp="1"/>
          </p:cNvSpPr>
          <p:nvPr>
            <p:ph type="pic" sz="quarter" idx="13"/>
          </p:nvPr>
        </p:nvSpPr>
        <p:spPr>
          <a:xfrm>
            <a:off x="212598" y="226314"/>
            <a:ext cx="3915918" cy="4697730"/>
          </a:xfrm>
        </p:spPr>
        <p:txBody>
          <a:bodyPr rtlCol="0" anchor="ctr">
            <a:norm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48C883F2-BEFE-413D-7A69-82F41662612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 rot="16200000">
            <a:off x="7358858" y="1193007"/>
            <a:ext cx="2660650" cy="27463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fr-FR"/>
              <a:t>Titre de la présentation</a:t>
            </a:r>
          </a:p>
        </p:txBody>
      </p:sp>
      <p:sp>
        <p:nvSpPr>
          <p:cNvPr id="7" name="Espace réservé au numéro de diapositive 5">
            <a:extLst>
              <a:ext uri="{FF2B5EF4-FFF2-40B4-BE49-F238E27FC236}">
                <a16:creationId xmlns:a16="http://schemas.microsoft.com/office/drawing/2014/main" id="{1EFA71D4-2BCD-232A-175D-DB6E66F77BE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7F6D154A-06C4-434B-AD47-0528FB8D14F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425842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re et contenu">
    <p:bg>
      <p:bgPr>
        <a:gradFill rotWithShape="0">
          <a:gsLst>
            <a:gs pos="0">
              <a:schemeClr val="accent2"/>
            </a:gs>
            <a:gs pos="100000">
              <a:srgbClr val="FF902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sme 22">
            <a:extLst>
              <a:ext uri="{FF2B5EF4-FFF2-40B4-BE49-F238E27FC236}">
                <a16:creationId xmlns:a16="http://schemas.microsoft.com/office/drawing/2014/main" id="{DDD2DC12-FD51-5CD8-1749-341948F7C34E}"/>
              </a:ext>
            </a:extLst>
          </p:cNvPr>
          <p:cNvSpPr>
            <a:spLocks/>
          </p:cNvSpPr>
          <p:nvPr userDrawn="1"/>
        </p:nvSpPr>
        <p:spPr bwMode="auto">
          <a:xfrm>
            <a:off x="8401050" y="258763"/>
            <a:ext cx="114300" cy="112712"/>
          </a:xfrm>
          <a:custGeom>
            <a:avLst/>
            <a:gdLst>
              <a:gd name="T0" fmla="*/ 25865 w 151536"/>
              <a:gd name="T1" fmla="*/ 11180 h 151536"/>
              <a:gd name="T2" fmla="*/ 15757 w 151536"/>
              <a:gd name="T3" fmla="*/ 11180 h 151536"/>
              <a:gd name="T4" fmla="*/ 15757 w 151536"/>
              <a:gd name="T5" fmla="*/ 1757 h 151536"/>
              <a:gd name="T6" fmla="*/ 13875 w 151536"/>
              <a:gd name="T7" fmla="*/ 0 h 151536"/>
              <a:gd name="T8" fmla="*/ 11990 w 151536"/>
              <a:gd name="T9" fmla="*/ 1757 h 151536"/>
              <a:gd name="T10" fmla="*/ 11990 w 151536"/>
              <a:gd name="T11" fmla="*/ 11180 h 151536"/>
              <a:gd name="T12" fmla="*/ 1883 w 151536"/>
              <a:gd name="T13" fmla="*/ 11180 h 151536"/>
              <a:gd name="T14" fmla="*/ 0 w 151536"/>
              <a:gd name="T15" fmla="*/ 12936 h 151536"/>
              <a:gd name="T16" fmla="*/ 1883 w 151536"/>
              <a:gd name="T17" fmla="*/ 14693 h 151536"/>
              <a:gd name="T18" fmla="*/ 11990 w 151536"/>
              <a:gd name="T19" fmla="*/ 14693 h 151536"/>
              <a:gd name="T20" fmla="*/ 11990 w 151536"/>
              <a:gd name="T21" fmla="*/ 24117 h 151536"/>
              <a:gd name="T22" fmla="*/ 13875 w 151536"/>
              <a:gd name="T23" fmla="*/ 25873 h 151536"/>
              <a:gd name="T24" fmla="*/ 15757 w 151536"/>
              <a:gd name="T25" fmla="*/ 24117 h 151536"/>
              <a:gd name="T26" fmla="*/ 15757 w 151536"/>
              <a:gd name="T27" fmla="*/ 14693 h 151536"/>
              <a:gd name="T28" fmla="*/ 25865 w 151536"/>
              <a:gd name="T29" fmla="*/ 14693 h 151536"/>
              <a:gd name="T30" fmla="*/ 27748 w 151536"/>
              <a:gd name="T31" fmla="*/ 12936 h 151536"/>
              <a:gd name="T32" fmla="*/ 25865 w 151536"/>
              <a:gd name="T33" fmla="*/ 11180 h 151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646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sp>
        <p:nvSpPr>
          <p:cNvPr id="5" name="Graphisme 23">
            <a:extLst>
              <a:ext uri="{FF2B5EF4-FFF2-40B4-BE49-F238E27FC236}">
                <a16:creationId xmlns:a16="http://schemas.microsoft.com/office/drawing/2014/main" id="{A6623802-D60A-B76E-7B2C-DC5F7638BF9C}"/>
              </a:ext>
            </a:extLst>
          </p:cNvPr>
          <p:cNvSpPr>
            <a:spLocks/>
          </p:cNvSpPr>
          <p:nvPr userDrawn="1"/>
        </p:nvSpPr>
        <p:spPr bwMode="auto">
          <a:xfrm>
            <a:off x="8672514" y="442914"/>
            <a:ext cx="80962" cy="80962"/>
          </a:xfrm>
          <a:custGeom>
            <a:avLst/>
            <a:gdLst>
              <a:gd name="T0" fmla="*/ 9370 w 108625"/>
              <a:gd name="T1" fmla="*/ 2770 h 108625"/>
              <a:gd name="T2" fmla="*/ 15970 w 108625"/>
              <a:gd name="T3" fmla="*/ 9370 h 108625"/>
              <a:gd name="T4" fmla="*/ 9370 w 108625"/>
              <a:gd name="T5" fmla="*/ 15970 h 108625"/>
              <a:gd name="T6" fmla="*/ 2770 w 108625"/>
              <a:gd name="T7" fmla="*/ 9370 h 108625"/>
              <a:gd name="T8" fmla="*/ 9370 w 108625"/>
              <a:gd name="T9" fmla="*/ 2770 h 108625"/>
              <a:gd name="T10" fmla="*/ 9370 w 108625"/>
              <a:gd name="T11" fmla="*/ 0 h 108625"/>
              <a:gd name="T12" fmla="*/ 0 w 108625"/>
              <a:gd name="T13" fmla="*/ 9370 h 108625"/>
              <a:gd name="T14" fmla="*/ 9370 w 108625"/>
              <a:gd name="T15" fmla="*/ 18739 h 108625"/>
              <a:gd name="T16" fmla="*/ 18739 w 108625"/>
              <a:gd name="T17" fmla="*/ 9370 h 108625"/>
              <a:gd name="T18" fmla="*/ 9370 w 108625"/>
              <a:gd name="T19" fmla="*/ 0 h 10862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16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2054" y="273844"/>
            <a:ext cx="8078724" cy="994172"/>
          </a:xfrm>
        </p:spPr>
        <p:txBody>
          <a:bodyPr rtlCol="0"/>
          <a:lstStyle>
            <a:lvl1pPr>
              <a:defRPr sz="4050" b="1" cap="all" baseline="0">
                <a:solidFill>
                  <a:schemeClr val="bg1"/>
                </a:solidFill>
              </a:defRPr>
            </a:lvl1pPr>
          </a:lstStyle>
          <a:p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2054" y="1369219"/>
            <a:ext cx="8078724" cy="32635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e la date 3">
            <a:extLst>
              <a:ext uri="{FF2B5EF4-FFF2-40B4-BE49-F238E27FC236}">
                <a16:creationId xmlns:a16="http://schemas.microsoft.com/office/drawing/2014/main" id="{49DB80FB-25A9-93A6-07AF-E868E2E355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3713" y="4767264"/>
            <a:ext cx="20574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03/09/20XX</a:t>
            </a:r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330638E3-3E6F-3EE9-89F6-96C9A631C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78575" y="630239"/>
            <a:ext cx="2722563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Titre de la présentation</a:t>
            </a:r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493BC11E-ACE7-7300-C87D-90827B88C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3C9F4CD-9C80-47FE-A7FB-A5BC1CF65F3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162125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724C287D-F544-8C2A-D2E6-CB1EBF594C03}"/>
              </a:ext>
            </a:extLst>
          </p:cNvPr>
          <p:cNvCxnSpPr>
            <a:cxnSpLocks/>
          </p:cNvCxnSpPr>
          <p:nvPr/>
        </p:nvCxnSpPr>
        <p:spPr>
          <a:xfrm>
            <a:off x="535781" y="267610"/>
            <a:ext cx="0" cy="486965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Graphisme 15">
            <a:extLst>
              <a:ext uri="{FF2B5EF4-FFF2-40B4-BE49-F238E27FC236}">
                <a16:creationId xmlns:a16="http://schemas.microsoft.com/office/drawing/2014/main" id="{9F809BDB-4580-F9A6-29B5-B572F0306A6E}"/>
              </a:ext>
            </a:extLst>
          </p:cNvPr>
          <p:cNvSpPr>
            <a:spLocks/>
          </p:cNvSpPr>
          <p:nvPr userDrawn="1"/>
        </p:nvSpPr>
        <p:spPr bwMode="auto">
          <a:xfrm>
            <a:off x="7881939" y="369889"/>
            <a:ext cx="103187" cy="103187"/>
          </a:xfrm>
          <a:custGeom>
            <a:avLst/>
            <a:gdLst>
              <a:gd name="T0" fmla="*/ 21883 w 139039"/>
              <a:gd name="T1" fmla="*/ 10145 h 139039"/>
              <a:gd name="T2" fmla="*/ 13332 w 139039"/>
              <a:gd name="T3" fmla="*/ 10145 h 139039"/>
              <a:gd name="T4" fmla="*/ 13332 w 139039"/>
              <a:gd name="T5" fmla="*/ 1593 h 139039"/>
              <a:gd name="T6" fmla="*/ 11738 w 139039"/>
              <a:gd name="T7" fmla="*/ 0 h 139039"/>
              <a:gd name="T8" fmla="*/ 10145 w 139039"/>
              <a:gd name="T9" fmla="*/ 1593 h 139039"/>
              <a:gd name="T10" fmla="*/ 10145 w 139039"/>
              <a:gd name="T11" fmla="*/ 10145 h 139039"/>
              <a:gd name="T12" fmla="*/ 1593 w 139039"/>
              <a:gd name="T13" fmla="*/ 10145 h 139039"/>
              <a:gd name="T14" fmla="*/ 0 w 139039"/>
              <a:gd name="T15" fmla="*/ 11738 h 139039"/>
              <a:gd name="T16" fmla="*/ 1593 w 139039"/>
              <a:gd name="T17" fmla="*/ 13332 h 139039"/>
              <a:gd name="T18" fmla="*/ 10145 w 139039"/>
              <a:gd name="T19" fmla="*/ 13332 h 139039"/>
              <a:gd name="T20" fmla="*/ 10145 w 139039"/>
              <a:gd name="T21" fmla="*/ 21883 h 139039"/>
              <a:gd name="T22" fmla="*/ 11738 w 139039"/>
              <a:gd name="T23" fmla="*/ 23477 h 139039"/>
              <a:gd name="T24" fmla="*/ 13332 w 139039"/>
              <a:gd name="T25" fmla="*/ 21883 h 139039"/>
              <a:gd name="T26" fmla="*/ 13332 w 139039"/>
              <a:gd name="T27" fmla="*/ 13332 h 139039"/>
              <a:gd name="T28" fmla="*/ 21883 w 139039"/>
              <a:gd name="T29" fmla="*/ 13332 h 139039"/>
              <a:gd name="T30" fmla="*/ 23477 w 139039"/>
              <a:gd name="T31" fmla="*/ 11738 h 139039"/>
              <a:gd name="T32" fmla="*/ 21883 w 139039"/>
              <a:gd name="T33" fmla="*/ 10145 h 13903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603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sp>
        <p:nvSpPr>
          <p:cNvPr id="7" name="Graphisme 16">
            <a:extLst>
              <a:ext uri="{FF2B5EF4-FFF2-40B4-BE49-F238E27FC236}">
                <a16:creationId xmlns:a16="http://schemas.microsoft.com/office/drawing/2014/main" id="{15281B9A-A18A-43FC-21B3-F9C32A9C5AF4}"/>
              </a:ext>
            </a:extLst>
          </p:cNvPr>
          <p:cNvSpPr>
            <a:spLocks/>
          </p:cNvSpPr>
          <p:nvPr userDrawn="1"/>
        </p:nvSpPr>
        <p:spPr bwMode="auto">
          <a:xfrm>
            <a:off x="8609013" y="792163"/>
            <a:ext cx="95250" cy="95250"/>
          </a:xfrm>
          <a:custGeom>
            <a:avLst/>
            <a:gdLst>
              <a:gd name="T0" fmla="*/ 11051 w 127714"/>
              <a:gd name="T1" fmla="*/ 3266 h 127714"/>
              <a:gd name="T2" fmla="*/ 18835 w 127714"/>
              <a:gd name="T3" fmla="*/ 11051 h 127714"/>
              <a:gd name="T4" fmla="*/ 11051 w 127714"/>
              <a:gd name="T5" fmla="*/ 18835 h 127714"/>
              <a:gd name="T6" fmla="*/ 3266 w 127714"/>
              <a:gd name="T7" fmla="*/ 11051 h 127714"/>
              <a:gd name="T8" fmla="*/ 11051 w 127714"/>
              <a:gd name="T9" fmla="*/ 3266 h 127714"/>
              <a:gd name="T10" fmla="*/ 11051 w 127714"/>
              <a:gd name="T11" fmla="*/ 0 h 127714"/>
              <a:gd name="T12" fmla="*/ 0 w 127714"/>
              <a:gd name="T13" fmla="*/ 11051 h 127714"/>
              <a:gd name="T14" fmla="*/ 11051 w 127714"/>
              <a:gd name="T15" fmla="*/ 22102 h 127714"/>
              <a:gd name="T16" fmla="*/ 22102 w 127714"/>
              <a:gd name="T17" fmla="*/ 11051 h 127714"/>
              <a:gd name="T18" fmla="*/ 11051 w 127714"/>
              <a:gd name="T19" fmla="*/ 0 h 1277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610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sp>
        <p:nvSpPr>
          <p:cNvPr id="8" name="Graphisme 14">
            <a:extLst>
              <a:ext uri="{FF2B5EF4-FFF2-40B4-BE49-F238E27FC236}">
                <a16:creationId xmlns:a16="http://schemas.microsoft.com/office/drawing/2014/main" id="{DB5F13E0-E73B-8A68-FF1D-376CE352165A}"/>
              </a:ext>
            </a:extLst>
          </p:cNvPr>
          <p:cNvSpPr>
            <a:spLocks/>
          </p:cNvSpPr>
          <p:nvPr userDrawn="1"/>
        </p:nvSpPr>
        <p:spPr bwMode="auto">
          <a:xfrm>
            <a:off x="8431213" y="334963"/>
            <a:ext cx="68262" cy="68262"/>
          </a:xfrm>
          <a:custGeom>
            <a:avLst/>
            <a:gdLst>
              <a:gd name="T0" fmla="*/ 16112 w 91138"/>
              <a:gd name="T1" fmla="*/ 8056 h 91138"/>
              <a:gd name="T2" fmla="*/ 8056 w 91138"/>
              <a:gd name="T3" fmla="*/ 16112 h 91138"/>
              <a:gd name="T4" fmla="*/ 0 w 91138"/>
              <a:gd name="T5" fmla="*/ 8056 h 91138"/>
              <a:gd name="T6" fmla="*/ 8056 w 91138"/>
              <a:gd name="T7" fmla="*/ 0 h 91138"/>
              <a:gd name="T8" fmla="*/ 16112 w 91138"/>
              <a:gd name="T9" fmla="*/ 8056 h 911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422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83564" y="1369219"/>
            <a:ext cx="3415284" cy="326350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88636" y="1369219"/>
            <a:ext cx="3415284" cy="326350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27014012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EE0FEFB9-57D2-A09A-BF12-2BBB171EC6AD}"/>
              </a:ext>
            </a:extLst>
          </p:cNvPr>
          <p:cNvCxnSpPr>
            <a:cxnSpLocks/>
          </p:cNvCxnSpPr>
          <p:nvPr/>
        </p:nvCxnSpPr>
        <p:spPr>
          <a:xfrm>
            <a:off x="535781" y="267610"/>
            <a:ext cx="0" cy="486965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raphisme 15">
            <a:extLst>
              <a:ext uri="{FF2B5EF4-FFF2-40B4-BE49-F238E27FC236}">
                <a16:creationId xmlns:a16="http://schemas.microsoft.com/office/drawing/2014/main" id="{8A5D9E92-68ED-2644-54CE-5398597B2166}"/>
              </a:ext>
            </a:extLst>
          </p:cNvPr>
          <p:cNvSpPr>
            <a:spLocks/>
          </p:cNvSpPr>
          <p:nvPr userDrawn="1"/>
        </p:nvSpPr>
        <p:spPr bwMode="auto">
          <a:xfrm>
            <a:off x="7881939" y="369889"/>
            <a:ext cx="103187" cy="103187"/>
          </a:xfrm>
          <a:custGeom>
            <a:avLst/>
            <a:gdLst>
              <a:gd name="T0" fmla="*/ 21883 w 139039"/>
              <a:gd name="T1" fmla="*/ 10145 h 139039"/>
              <a:gd name="T2" fmla="*/ 13332 w 139039"/>
              <a:gd name="T3" fmla="*/ 10145 h 139039"/>
              <a:gd name="T4" fmla="*/ 13332 w 139039"/>
              <a:gd name="T5" fmla="*/ 1593 h 139039"/>
              <a:gd name="T6" fmla="*/ 11738 w 139039"/>
              <a:gd name="T7" fmla="*/ 0 h 139039"/>
              <a:gd name="T8" fmla="*/ 10145 w 139039"/>
              <a:gd name="T9" fmla="*/ 1593 h 139039"/>
              <a:gd name="T10" fmla="*/ 10145 w 139039"/>
              <a:gd name="T11" fmla="*/ 10145 h 139039"/>
              <a:gd name="T12" fmla="*/ 1593 w 139039"/>
              <a:gd name="T13" fmla="*/ 10145 h 139039"/>
              <a:gd name="T14" fmla="*/ 0 w 139039"/>
              <a:gd name="T15" fmla="*/ 11738 h 139039"/>
              <a:gd name="T16" fmla="*/ 1593 w 139039"/>
              <a:gd name="T17" fmla="*/ 13332 h 139039"/>
              <a:gd name="T18" fmla="*/ 10145 w 139039"/>
              <a:gd name="T19" fmla="*/ 13332 h 139039"/>
              <a:gd name="T20" fmla="*/ 10145 w 139039"/>
              <a:gd name="T21" fmla="*/ 21883 h 139039"/>
              <a:gd name="T22" fmla="*/ 11738 w 139039"/>
              <a:gd name="T23" fmla="*/ 23477 h 139039"/>
              <a:gd name="T24" fmla="*/ 13332 w 139039"/>
              <a:gd name="T25" fmla="*/ 21883 h 139039"/>
              <a:gd name="T26" fmla="*/ 13332 w 139039"/>
              <a:gd name="T27" fmla="*/ 13332 h 139039"/>
              <a:gd name="T28" fmla="*/ 21883 w 139039"/>
              <a:gd name="T29" fmla="*/ 13332 h 139039"/>
              <a:gd name="T30" fmla="*/ 23477 w 139039"/>
              <a:gd name="T31" fmla="*/ 11738 h 139039"/>
              <a:gd name="T32" fmla="*/ 21883 w 139039"/>
              <a:gd name="T33" fmla="*/ 10145 h 13903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603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sp>
        <p:nvSpPr>
          <p:cNvPr id="9" name="Graphisme 16">
            <a:extLst>
              <a:ext uri="{FF2B5EF4-FFF2-40B4-BE49-F238E27FC236}">
                <a16:creationId xmlns:a16="http://schemas.microsoft.com/office/drawing/2014/main" id="{18B17A7E-E88D-D9D5-A9A2-CA969A9932D4}"/>
              </a:ext>
            </a:extLst>
          </p:cNvPr>
          <p:cNvSpPr>
            <a:spLocks/>
          </p:cNvSpPr>
          <p:nvPr userDrawn="1"/>
        </p:nvSpPr>
        <p:spPr bwMode="auto">
          <a:xfrm>
            <a:off x="8609013" y="792163"/>
            <a:ext cx="95250" cy="95250"/>
          </a:xfrm>
          <a:custGeom>
            <a:avLst/>
            <a:gdLst>
              <a:gd name="T0" fmla="*/ 11051 w 127714"/>
              <a:gd name="T1" fmla="*/ 3266 h 127714"/>
              <a:gd name="T2" fmla="*/ 18835 w 127714"/>
              <a:gd name="T3" fmla="*/ 11051 h 127714"/>
              <a:gd name="T4" fmla="*/ 11051 w 127714"/>
              <a:gd name="T5" fmla="*/ 18835 h 127714"/>
              <a:gd name="T6" fmla="*/ 3266 w 127714"/>
              <a:gd name="T7" fmla="*/ 11051 h 127714"/>
              <a:gd name="T8" fmla="*/ 11051 w 127714"/>
              <a:gd name="T9" fmla="*/ 3266 h 127714"/>
              <a:gd name="T10" fmla="*/ 11051 w 127714"/>
              <a:gd name="T11" fmla="*/ 0 h 127714"/>
              <a:gd name="T12" fmla="*/ 0 w 127714"/>
              <a:gd name="T13" fmla="*/ 11051 h 127714"/>
              <a:gd name="T14" fmla="*/ 11051 w 127714"/>
              <a:gd name="T15" fmla="*/ 22102 h 127714"/>
              <a:gd name="T16" fmla="*/ 22102 w 127714"/>
              <a:gd name="T17" fmla="*/ 11051 h 127714"/>
              <a:gd name="T18" fmla="*/ 11051 w 127714"/>
              <a:gd name="T19" fmla="*/ 0 h 1277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610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sp>
        <p:nvSpPr>
          <p:cNvPr id="10" name="Graphisme 14">
            <a:extLst>
              <a:ext uri="{FF2B5EF4-FFF2-40B4-BE49-F238E27FC236}">
                <a16:creationId xmlns:a16="http://schemas.microsoft.com/office/drawing/2014/main" id="{13E88236-C1F0-B04F-3BAE-EF2A23794CF0}"/>
              </a:ext>
            </a:extLst>
          </p:cNvPr>
          <p:cNvSpPr>
            <a:spLocks/>
          </p:cNvSpPr>
          <p:nvPr userDrawn="1"/>
        </p:nvSpPr>
        <p:spPr bwMode="auto">
          <a:xfrm>
            <a:off x="8431213" y="334963"/>
            <a:ext cx="68262" cy="68262"/>
          </a:xfrm>
          <a:custGeom>
            <a:avLst/>
            <a:gdLst>
              <a:gd name="T0" fmla="*/ 16112 w 91138"/>
              <a:gd name="T1" fmla="*/ 8056 h 91138"/>
              <a:gd name="T2" fmla="*/ 8056 w 91138"/>
              <a:gd name="T3" fmla="*/ 16112 h 91138"/>
              <a:gd name="T4" fmla="*/ 0 w 91138"/>
              <a:gd name="T5" fmla="*/ 8056 h 91138"/>
              <a:gd name="T6" fmla="*/ 8056 w 91138"/>
              <a:gd name="T7" fmla="*/ 0 h 91138"/>
              <a:gd name="T8" fmla="*/ 16112 w 91138"/>
              <a:gd name="T9" fmla="*/ 8056 h 911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422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rtlCol="0"/>
          <a:lstStyle/>
          <a:p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83564" y="1260872"/>
            <a:ext cx="3415284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083564" y="1878806"/>
            <a:ext cx="3415284" cy="2763441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88636" y="1260872"/>
            <a:ext cx="3415284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088636" y="1878806"/>
            <a:ext cx="3415284" cy="2763441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27788173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CE325D2-AEF9-3347-1E22-2E65901F59CC}"/>
              </a:ext>
            </a:extLst>
          </p:cNvPr>
          <p:cNvCxnSpPr>
            <a:cxnSpLocks/>
          </p:cNvCxnSpPr>
          <p:nvPr/>
        </p:nvCxnSpPr>
        <p:spPr>
          <a:xfrm>
            <a:off x="535781" y="267610"/>
            <a:ext cx="0" cy="486965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raphisme 15">
            <a:extLst>
              <a:ext uri="{FF2B5EF4-FFF2-40B4-BE49-F238E27FC236}">
                <a16:creationId xmlns:a16="http://schemas.microsoft.com/office/drawing/2014/main" id="{93FB3793-B74C-6775-A0EE-6124A957D428}"/>
              </a:ext>
            </a:extLst>
          </p:cNvPr>
          <p:cNvSpPr>
            <a:spLocks/>
          </p:cNvSpPr>
          <p:nvPr userDrawn="1"/>
        </p:nvSpPr>
        <p:spPr bwMode="auto">
          <a:xfrm>
            <a:off x="7881939" y="369889"/>
            <a:ext cx="103187" cy="103187"/>
          </a:xfrm>
          <a:custGeom>
            <a:avLst/>
            <a:gdLst>
              <a:gd name="T0" fmla="*/ 21883 w 139039"/>
              <a:gd name="T1" fmla="*/ 10145 h 139039"/>
              <a:gd name="T2" fmla="*/ 13332 w 139039"/>
              <a:gd name="T3" fmla="*/ 10145 h 139039"/>
              <a:gd name="T4" fmla="*/ 13332 w 139039"/>
              <a:gd name="T5" fmla="*/ 1593 h 139039"/>
              <a:gd name="T6" fmla="*/ 11738 w 139039"/>
              <a:gd name="T7" fmla="*/ 0 h 139039"/>
              <a:gd name="T8" fmla="*/ 10145 w 139039"/>
              <a:gd name="T9" fmla="*/ 1593 h 139039"/>
              <a:gd name="T10" fmla="*/ 10145 w 139039"/>
              <a:gd name="T11" fmla="*/ 10145 h 139039"/>
              <a:gd name="T12" fmla="*/ 1593 w 139039"/>
              <a:gd name="T13" fmla="*/ 10145 h 139039"/>
              <a:gd name="T14" fmla="*/ 0 w 139039"/>
              <a:gd name="T15" fmla="*/ 11738 h 139039"/>
              <a:gd name="T16" fmla="*/ 1593 w 139039"/>
              <a:gd name="T17" fmla="*/ 13332 h 139039"/>
              <a:gd name="T18" fmla="*/ 10145 w 139039"/>
              <a:gd name="T19" fmla="*/ 13332 h 139039"/>
              <a:gd name="T20" fmla="*/ 10145 w 139039"/>
              <a:gd name="T21" fmla="*/ 21883 h 139039"/>
              <a:gd name="T22" fmla="*/ 11738 w 139039"/>
              <a:gd name="T23" fmla="*/ 23477 h 139039"/>
              <a:gd name="T24" fmla="*/ 13332 w 139039"/>
              <a:gd name="T25" fmla="*/ 21883 h 139039"/>
              <a:gd name="T26" fmla="*/ 13332 w 139039"/>
              <a:gd name="T27" fmla="*/ 13332 h 139039"/>
              <a:gd name="T28" fmla="*/ 21883 w 139039"/>
              <a:gd name="T29" fmla="*/ 13332 h 139039"/>
              <a:gd name="T30" fmla="*/ 23477 w 139039"/>
              <a:gd name="T31" fmla="*/ 11738 h 139039"/>
              <a:gd name="T32" fmla="*/ 21883 w 139039"/>
              <a:gd name="T33" fmla="*/ 10145 h 13903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603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sp>
        <p:nvSpPr>
          <p:cNvPr id="9" name="Graphisme 16">
            <a:extLst>
              <a:ext uri="{FF2B5EF4-FFF2-40B4-BE49-F238E27FC236}">
                <a16:creationId xmlns:a16="http://schemas.microsoft.com/office/drawing/2014/main" id="{15844B30-A402-EA22-FC22-2A992852D80D}"/>
              </a:ext>
            </a:extLst>
          </p:cNvPr>
          <p:cNvSpPr>
            <a:spLocks/>
          </p:cNvSpPr>
          <p:nvPr userDrawn="1"/>
        </p:nvSpPr>
        <p:spPr bwMode="auto">
          <a:xfrm>
            <a:off x="8609013" y="792163"/>
            <a:ext cx="95250" cy="95250"/>
          </a:xfrm>
          <a:custGeom>
            <a:avLst/>
            <a:gdLst>
              <a:gd name="T0" fmla="*/ 11051 w 127714"/>
              <a:gd name="T1" fmla="*/ 3266 h 127714"/>
              <a:gd name="T2" fmla="*/ 18835 w 127714"/>
              <a:gd name="T3" fmla="*/ 11051 h 127714"/>
              <a:gd name="T4" fmla="*/ 11051 w 127714"/>
              <a:gd name="T5" fmla="*/ 18835 h 127714"/>
              <a:gd name="T6" fmla="*/ 3266 w 127714"/>
              <a:gd name="T7" fmla="*/ 11051 h 127714"/>
              <a:gd name="T8" fmla="*/ 11051 w 127714"/>
              <a:gd name="T9" fmla="*/ 3266 h 127714"/>
              <a:gd name="T10" fmla="*/ 11051 w 127714"/>
              <a:gd name="T11" fmla="*/ 0 h 127714"/>
              <a:gd name="T12" fmla="*/ 0 w 127714"/>
              <a:gd name="T13" fmla="*/ 11051 h 127714"/>
              <a:gd name="T14" fmla="*/ 11051 w 127714"/>
              <a:gd name="T15" fmla="*/ 22102 h 127714"/>
              <a:gd name="T16" fmla="*/ 22102 w 127714"/>
              <a:gd name="T17" fmla="*/ 11051 h 127714"/>
              <a:gd name="T18" fmla="*/ 11051 w 127714"/>
              <a:gd name="T19" fmla="*/ 0 h 1277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610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sp>
        <p:nvSpPr>
          <p:cNvPr id="10" name="Graphisme 14">
            <a:extLst>
              <a:ext uri="{FF2B5EF4-FFF2-40B4-BE49-F238E27FC236}">
                <a16:creationId xmlns:a16="http://schemas.microsoft.com/office/drawing/2014/main" id="{CCECFE33-8D4B-A7E5-FA5A-56F1B0BE6C25}"/>
              </a:ext>
            </a:extLst>
          </p:cNvPr>
          <p:cNvSpPr>
            <a:spLocks/>
          </p:cNvSpPr>
          <p:nvPr userDrawn="1"/>
        </p:nvSpPr>
        <p:spPr bwMode="auto">
          <a:xfrm>
            <a:off x="8431213" y="334963"/>
            <a:ext cx="68262" cy="68262"/>
          </a:xfrm>
          <a:custGeom>
            <a:avLst/>
            <a:gdLst>
              <a:gd name="T0" fmla="*/ 16112 w 91138"/>
              <a:gd name="T1" fmla="*/ 8056 h 91138"/>
              <a:gd name="T2" fmla="*/ 8056 w 91138"/>
              <a:gd name="T3" fmla="*/ 16112 h 91138"/>
              <a:gd name="T4" fmla="*/ 0 w 91138"/>
              <a:gd name="T5" fmla="*/ 8056 h 91138"/>
              <a:gd name="T6" fmla="*/ 8056 w 91138"/>
              <a:gd name="T7" fmla="*/ 0 h 91138"/>
              <a:gd name="T8" fmla="*/ 16112 w 91138"/>
              <a:gd name="T9" fmla="*/ 8056 h 911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422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rtlCol="0"/>
          <a:lstStyle/>
          <a:p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83564" y="1260872"/>
            <a:ext cx="212598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083564" y="1878806"/>
            <a:ext cx="2125980" cy="2763441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3737610" y="1260872"/>
            <a:ext cx="212598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3737610" y="1878806"/>
            <a:ext cx="2125980" cy="2763441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6398514" y="1326952"/>
            <a:ext cx="212598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17" name="Espace réservé du contenu 5"/>
          <p:cNvSpPr>
            <a:spLocks noGrp="1"/>
          </p:cNvSpPr>
          <p:nvPr>
            <p:ph sz="quarter" idx="14"/>
          </p:nvPr>
        </p:nvSpPr>
        <p:spPr>
          <a:xfrm>
            <a:off x="6398514" y="1944887"/>
            <a:ext cx="2125980" cy="2763441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3658738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9D51F-B2D5-2804-4F7C-C99850FB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06" y="733806"/>
            <a:ext cx="3765042" cy="3216402"/>
          </a:xfrm>
        </p:spPr>
        <p:txBody>
          <a:bodyPr anchor="t">
            <a:normAutofit/>
          </a:bodyPr>
          <a:lstStyle>
            <a:lvl1pPr>
              <a:defRPr sz="40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E5516-03B6-C488-EB4A-68AE681ED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906" y="3950208"/>
            <a:ext cx="3765042" cy="816102"/>
          </a:xfrm>
        </p:spPr>
        <p:txBody>
          <a:bodyPr anchor="b">
            <a:normAutofit/>
          </a:bodyPr>
          <a:lstStyle>
            <a:lvl1pPr marL="0" indent="0">
              <a:buNone/>
              <a:defRPr sz="1650" i="1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CB4D7-49A7-D050-70B9-11A1E2D44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A913F-AD00-C1EE-B01A-8590671C0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FC386-B2AF-6FAD-D053-E22D48CD7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1E1B67-3BFF-F04B-52F4-7E724FB3B24D}"/>
              </a:ext>
            </a:extLst>
          </p:cNvPr>
          <p:cNvSpPr/>
          <p:nvPr/>
        </p:nvSpPr>
        <p:spPr>
          <a:xfrm>
            <a:off x="388403" y="381068"/>
            <a:ext cx="3765887" cy="1119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5298691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D04E3CB4-CEC1-0E3E-79A4-A0890DFD7864}"/>
              </a:ext>
            </a:extLst>
          </p:cNvPr>
          <p:cNvCxnSpPr>
            <a:cxnSpLocks/>
          </p:cNvCxnSpPr>
          <p:nvPr userDrawn="1"/>
        </p:nvCxnSpPr>
        <p:spPr>
          <a:xfrm>
            <a:off x="8686800" y="2714454"/>
            <a:ext cx="0" cy="242904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500A5D9E-EA3E-7207-98E2-32B7DE2D0FBE}"/>
              </a:ext>
            </a:extLst>
          </p:cNvPr>
          <p:cNvSpPr/>
          <p:nvPr userDrawn="1"/>
        </p:nvSpPr>
        <p:spPr>
          <a:xfrm>
            <a:off x="1" y="0"/>
            <a:ext cx="4335463" cy="51435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793742" y="603504"/>
            <a:ext cx="3326130" cy="665226"/>
          </a:xfrm>
        </p:spPr>
        <p:txBody>
          <a:bodyPr rtlCol="0" anchor="b"/>
          <a:lstStyle>
            <a:lvl1pPr algn="l">
              <a:defRPr sz="4050" b="0" i="0" cap="none" baseline="0"/>
            </a:lvl1pPr>
          </a:lstStyle>
          <a:p>
            <a:r>
              <a:rPr lang="fr-FR" noProof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793741" y="1351026"/>
            <a:ext cx="3326130" cy="3566160"/>
          </a:xfrm>
        </p:spPr>
        <p:txBody>
          <a:bodyPr/>
          <a:lstStyle>
            <a:lvl1pPr marL="0" indent="0" algn="l">
              <a:lnSpc>
                <a:spcPct val="110000"/>
              </a:lnSpc>
              <a:buNone/>
              <a:defRPr sz="15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 noProof="0"/>
              <a:t>Modifiez le style des sous-titres du masque</a:t>
            </a:r>
          </a:p>
        </p:txBody>
      </p:sp>
      <p:sp>
        <p:nvSpPr>
          <p:cNvPr id="13" name="Espace réservé d’image 12"/>
          <p:cNvSpPr>
            <a:spLocks noGrp="1"/>
          </p:cNvSpPr>
          <p:nvPr>
            <p:ph type="pic" sz="quarter" idx="13"/>
          </p:nvPr>
        </p:nvSpPr>
        <p:spPr>
          <a:xfrm>
            <a:off x="212598" y="2331720"/>
            <a:ext cx="3915918" cy="2585466"/>
          </a:xfrm>
        </p:spPr>
        <p:txBody>
          <a:bodyPr rtlCol="0" anchor="ctr">
            <a:norm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10" name="Espace réservé d’image 12"/>
          <p:cNvSpPr>
            <a:spLocks noGrp="1"/>
          </p:cNvSpPr>
          <p:nvPr>
            <p:ph type="pic" sz="quarter" idx="14"/>
          </p:nvPr>
        </p:nvSpPr>
        <p:spPr>
          <a:xfrm>
            <a:off x="212598" y="226314"/>
            <a:ext cx="1844802" cy="1879092"/>
          </a:xfrm>
        </p:spPr>
        <p:txBody>
          <a:bodyPr rtlCol="0" anchor="ctr">
            <a:norm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11" name="Espace réservé d’image 12"/>
          <p:cNvSpPr>
            <a:spLocks noGrp="1"/>
          </p:cNvSpPr>
          <p:nvPr>
            <p:ph type="pic" sz="quarter" idx="15"/>
          </p:nvPr>
        </p:nvSpPr>
        <p:spPr>
          <a:xfrm>
            <a:off x="2283714" y="226314"/>
            <a:ext cx="1844802" cy="1879092"/>
          </a:xfrm>
        </p:spPr>
        <p:txBody>
          <a:bodyPr rtlCol="0" anchor="ctr">
            <a:norm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885639A6-1183-D297-2946-D537203E607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7358858" y="1193007"/>
            <a:ext cx="2660650" cy="27463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fr-FR"/>
              <a:t>Titre de la présentation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6B37D9B0-3630-12E2-9631-0B8D6E25ACC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CE0F292F-88A9-4C08-AE96-AFD9C6A2157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088247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uniquement">
    <p:bg>
      <p:bgPr>
        <a:gradFill rotWithShape="0">
          <a:gsLst>
            <a:gs pos="0">
              <a:schemeClr val="accent2"/>
            </a:gs>
            <a:gs pos="100000">
              <a:srgbClr val="FF902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sme 32">
            <a:extLst>
              <a:ext uri="{FF2B5EF4-FFF2-40B4-BE49-F238E27FC236}">
                <a16:creationId xmlns:a16="http://schemas.microsoft.com/office/drawing/2014/main" id="{B015FDA7-1A65-DBE6-A74B-F73454C4A6C9}"/>
              </a:ext>
            </a:extLst>
          </p:cNvPr>
          <p:cNvSpPr>
            <a:spLocks/>
          </p:cNvSpPr>
          <p:nvPr userDrawn="1"/>
        </p:nvSpPr>
        <p:spPr bwMode="auto">
          <a:xfrm>
            <a:off x="1104900" y="1395414"/>
            <a:ext cx="103188" cy="103187"/>
          </a:xfrm>
          <a:custGeom>
            <a:avLst/>
            <a:gdLst>
              <a:gd name="T0" fmla="*/ 21885 w 139039"/>
              <a:gd name="T1" fmla="*/ 10145 h 139039"/>
              <a:gd name="T2" fmla="*/ 13333 w 139039"/>
              <a:gd name="T3" fmla="*/ 10145 h 139039"/>
              <a:gd name="T4" fmla="*/ 13333 w 139039"/>
              <a:gd name="T5" fmla="*/ 1593 h 139039"/>
              <a:gd name="T6" fmla="*/ 11739 w 139039"/>
              <a:gd name="T7" fmla="*/ 0 h 139039"/>
              <a:gd name="T8" fmla="*/ 10145 w 139039"/>
              <a:gd name="T9" fmla="*/ 1593 h 139039"/>
              <a:gd name="T10" fmla="*/ 10145 w 139039"/>
              <a:gd name="T11" fmla="*/ 10145 h 139039"/>
              <a:gd name="T12" fmla="*/ 1594 w 139039"/>
              <a:gd name="T13" fmla="*/ 10145 h 139039"/>
              <a:gd name="T14" fmla="*/ 0 w 139039"/>
              <a:gd name="T15" fmla="*/ 11738 h 139039"/>
              <a:gd name="T16" fmla="*/ 1594 w 139039"/>
              <a:gd name="T17" fmla="*/ 13332 h 139039"/>
              <a:gd name="T18" fmla="*/ 10145 w 139039"/>
              <a:gd name="T19" fmla="*/ 13332 h 139039"/>
              <a:gd name="T20" fmla="*/ 10145 w 139039"/>
              <a:gd name="T21" fmla="*/ 21883 h 139039"/>
              <a:gd name="T22" fmla="*/ 11739 w 139039"/>
              <a:gd name="T23" fmla="*/ 23477 h 139039"/>
              <a:gd name="T24" fmla="*/ 13333 w 139039"/>
              <a:gd name="T25" fmla="*/ 21883 h 139039"/>
              <a:gd name="T26" fmla="*/ 13333 w 139039"/>
              <a:gd name="T27" fmla="*/ 13332 h 139039"/>
              <a:gd name="T28" fmla="*/ 21885 w 139039"/>
              <a:gd name="T29" fmla="*/ 13332 h 139039"/>
              <a:gd name="T30" fmla="*/ 23478 w 139039"/>
              <a:gd name="T31" fmla="*/ 11738 h 139039"/>
              <a:gd name="T32" fmla="*/ 21885 w 139039"/>
              <a:gd name="T33" fmla="*/ 10145 h 13903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603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sp>
        <p:nvSpPr>
          <p:cNvPr id="4" name="Graphisme 33">
            <a:extLst>
              <a:ext uri="{FF2B5EF4-FFF2-40B4-BE49-F238E27FC236}">
                <a16:creationId xmlns:a16="http://schemas.microsoft.com/office/drawing/2014/main" id="{3130DB05-1E98-5A3C-269D-ED077987AE11}"/>
              </a:ext>
            </a:extLst>
          </p:cNvPr>
          <p:cNvSpPr>
            <a:spLocks/>
          </p:cNvSpPr>
          <p:nvPr userDrawn="1"/>
        </p:nvSpPr>
        <p:spPr bwMode="auto">
          <a:xfrm>
            <a:off x="1511300" y="2360613"/>
            <a:ext cx="95250" cy="95250"/>
          </a:xfrm>
          <a:custGeom>
            <a:avLst/>
            <a:gdLst>
              <a:gd name="T0" fmla="*/ 11051 w 127714"/>
              <a:gd name="T1" fmla="*/ 3266 h 127714"/>
              <a:gd name="T2" fmla="*/ 18835 w 127714"/>
              <a:gd name="T3" fmla="*/ 11051 h 127714"/>
              <a:gd name="T4" fmla="*/ 11051 w 127714"/>
              <a:gd name="T5" fmla="*/ 18835 h 127714"/>
              <a:gd name="T6" fmla="*/ 3266 w 127714"/>
              <a:gd name="T7" fmla="*/ 11051 h 127714"/>
              <a:gd name="T8" fmla="*/ 11051 w 127714"/>
              <a:gd name="T9" fmla="*/ 3266 h 127714"/>
              <a:gd name="T10" fmla="*/ 11051 w 127714"/>
              <a:gd name="T11" fmla="*/ 0 h 127714"/>
              <a:gd name="T12" fmla="*/ 0 w 127714"/>
              <a:gd name="T13" fmla="*/ 11051 h 127714"/>
              <a:gd name="T14" fmla="*/ 11051 w 127714"/>
              <a:gd name="T15" fmla="*/ 22102 h 127714"/>
              <a:gd name="T16" fmla="*/ 22102 w 127714"/>
              <a:gd name="T17" fmla="*/ 11051 h 127714"/>
              <a:gd name="T18" fmla="*/ 11051 w 127714"/>
              <a:gd name="T19" fmla="*/ 0 h 1277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610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sp>
        <p:nvSpPr>
          <p:cNvPr id="5" name="Graphisme 31">
            <a:extLst>
              <a:ext uri="{FF2B5EF4-FFF2-40B4-BE49-F238E27FC236}">
                <a16:creationId xmlns:a16="http://schemas.microsoft.com/office/drawing/2014/main" id="{6A2C50C1-9428-CAE8-948E-22FFEBFD97BE}"/>
              </a:ext>
            </a:extLst>
          </p:cNvPr>
          <p:cNvSpPr>
            <a:spLocks/>
          </p:cNvSpPr>
          <p:nvPr userDrawn="1"/>
        </p:nvSpPr>
        <p:spPr bwMode="auto">
          <a:xfrm>
            <a:off x="4054476" y="3381376"/>
            <a:ext cx="68263" cy="68263"/>
          </a:xfrm>
          <a:custGeom>
            <a:avLst/>
            <a:gdLst>
              <a:gd name="T0" fmla="*/ 16114 w 91138"/>
              <a:gd name="T1" fmla="*/ 8056 h 91138"/>
              <a:gd name="T2" fmla="*/ 8056 w 91138"/>
              <a:gd name="T3" fmla="*/ 16114 h 91138"/>
              <a:gd name="T4" fmla="*/ 0 w 91138"/>
              <a:gd name="T5" fmla="*/ 8056 h 91138"/>
              <a:gd name="T6" fmla="*/ 8056 w 91138"/>
              <a:gd name="T7" fmla="*/ 0 h 91138"/>
              <a:gd name="T8" fmla="*/ 16114 w 91138"/>
              <a:gd name="T9" fmla="*/ 8056 h 911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422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4A8E30D3-11CD-0455-6FC2-F13614E529CE}"/>
              </a:ext>
            </a:extLst>
          </p:cNvPr>
          <p:cNvCxnSpPr>
            <a:cxnSpLocks/>
          </p:cNvCxnSpPr>
          <p:nvPr userDrawn="1"/>
        </p:nvCxnSpPr>
        <p:spPr>
          <a:xfrm>
            <a:off x="641350" y="2682875"/>
            <a:ext cx="0" cy="245745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space réservé d’image 32"/>
          <p:cNvSpPr>
            <a:spLocks noGrp="1"/>
          </p:cNvSpPr>
          <p:nvPr>
            <p:ph type="pic" sz="quarter" idx="14"/>
          </p:nvPr>
        </p:nvSpPr>
        <p:spPr>
          <a:xfrm>
            <a:off x="1332835" y="305626"/>
            <a:ext cx="1464209" cy="1464209"/>
          </a:xfrm>
          <a:custGeom>
            <a:avLst/>
            <a:gdLst>
              <a:gd name="connsiteX0" fmla="*/ 976140 w 1952279"/>
              <a:gd name="connsiteY0" fmla="*/ 0 h 1952279"/>
              <a:gd name="connsiteX1" fmla="*/ 1952279 w 1952279"/>
              <a:gd name="connsiteY1" fmla="*/ 976140 h 1952279"/>
              <a:gd name="connsiteX2" fmla="*/ 976140 w 1952279"/>
              <a:gd name="connsiteY2" fmla="*/ 1952279 h 1952279"/>
              <a:gd name="connsiteX3" fmla="*/ 0 w 1952279"/>
              <a:gd name="connsiteY3" fmla="*/ 976140 h 1952279"/>
              <a:gd name="connsiteX4" fmla="*/ 976140 w 1952279"/>
              <a:gd name="connsiteY4" fmla="*/ 0 h 1952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2279" h="1952279">
                <a:moveTo>
                  <a:pt x="976140" y="0"/>
                </a:moveTo>
                <a:cubicBezTo>
                  <a:pt x="1515247" y="0"/>
                  <a:pt x="1952279" y="437033"/>
                  <a:pt x="1952279" y="976140"/>
                </a:cubicBezTo>
                <a:cubicBezTo>
                  <a:pt x="1952279" y="1515246"/>
                  <a:pt x="1515247" y="1952279"/>
                  <a:pt x="976140" y="1952279"/>
                </a:cubicBezTo>
                <a:cubicBezTo>
                  <a:pt x="437033" y="1952279"/>
                  <a:pt x="0" y="1515246"/>
                  <a:pt x="0" y="976140"/>
                </a:cubicBezTo>
                <a:cubicBezTo>
                  <a:pt x="0" y="437033"/>
                  <a:pt x="437033" y="0"/>
                  <a:pt x="976140" y="0"/>
                </a:cubicBezTo>
                <a:close/>
              </a:path>
            </a:pathLst>
          </a:custGeom>
        </p:spPr>
        <p:txBody>
          <a:bodyPr rtlCol="0" anchor="ctr">
            <a:noAutofit/>
          </a:bodyPr>
          <a:lstStyle>
            <a:lvl1pPr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32" name="Espace réservé d’image 31"/>
          <p:cNvSpPr>
            <a:spLocks noGrp="1"/>
          </p:cNvSpPr>
          <p:nvPr>
            <p:ph type="pic" sz="quarter" idx="15"/>
          </p:nvPr>
        </p:nvSpPr>
        <p:spPr>
          <a:xfrm>
            <a:off x="2646260" y="1479437"/>
            <a:ext cx="1717549" cy="1705127"/>
          </a:xfrm>
          <a:custGeom>
            <a:avLst/>
            <a:gdLst>
              <a:gd name="connsiteX0" fmla="*/ 1145032 w 2290065"/>
              <a:gd name="connsiteY0" fmla="*/ 0 h 2273502"/>
              <a:gd name="connsiteX1" fmla="*/ 2290065 w 2290065"/>
              <a:gd name="connsiteY1" fmla="*/ 1145033 h 2273502"/>
              <a:gd name="connsiteX2" fmla="*/ 1375797 w 2290065"/>
              <a:gd name="connsiteY2" fmla="*/ 2266803 h 2273502"/>
              <a:gd name="connsiteX3" fmla="*/ 1331903 w 2290065"/>
              <a:gd name="connsiteY3" fmla="*/ 2273502 h 2273502"/>
              <a:gd name="connsiteX4" fmla="*/ 958162 w 2290065"/>
              <a:gd name="connsiteY4" fmla="*/ 2273502 h 2273502"/>
              <a:gd name="connsiteX5" fmla="*/ 914268 w 2290065"/>
              <a:gd name="connsiteY5" fmla="*/ 2266803 h 2273502"/>
              <a:gd name="connsiteX6" fmla="*/ 5911 w 2290065"/>
              <a:gd name="connsiteY6" fmla="*/ 1262106 h 2273502"/>
              <a:gd name="connsiteX7" fmla="*/ 0 w 2290065"/>
              <a:gd name="connsiteY7" fmla="*/ 1145053 h 2273502"/>
              <a:gd name="connsiteX8" fmla="*/ 0 w 2290065"/>
              <a:gd name="connsiteY8" fmla="*/ 1145014 h 2273502"/>
              <a:gd name="connsiteX9" fmla="*/ 5911 w 2290065"/>
              <a:gd name="connsiteY9" fmla="*/ 1027960 h 2273502"/>
              <a:gd name="connsiteX10" fmla="*/ 1145032 w 2290065"/>
              <a:gd name="connsiteY10" fmla="*/ 0 h 227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90065" h="2273502">
                <a:moveTo>
                  <a:pt x="1145032" y="0"/>
                </a:moveTo>
                <a:cubicBezTo>
                  <a:pt x="1777417" y="0"/>
                  <a:pt x="2290065" y="512649"/>
                  <a:pt x="2290065" y="1145033"/>
                </a:cubicBezTo>
                <a:cubicBezTo>
                  <a:pt x="2290065" y="1698370"/>
                  <a:pt x="1897569" y="2160033"/>
                  <a:pt x="1375797" y="2266803"/>
                </a:cubicBezTo>
                <a:lnTo>
                  <a:pt x="1331903" y="2273502"/>
                </a:lnTo>
                <a:lnTo>
                  <a:pt x="958162" y="2273502"/>
                </a:lnTo>
                <a:lnTo>
                  <a:pt x="914268" y="2266803"/>
                </a:lnTo>
                <a:cubicBezTo>
                  <a:pt x="429765" y="2167660"/>
                  <a:pt x="56730" y="1762511"/>
                  <a:pt x="5911" y="1262106"/>
                </a:cubicBezTo>
                <a:lnTo>
                  <a:pt x="0" y="1145053"/>
                </a:lnTo>
                <a:lnTo>
                  <a:pt x="0" y="1145014"/>
                </a:lnTo>
                <a:lnTo>
                  <a:pt x="5911" y="1027960"/>
                </a:lnTo>
                <a:cubicBezTo>
                  <a:pt x="64548" y="450571"/>
                  <a:pt x="552172" y="0"/>
                  <a:pt x="1145032" y="0"/>
                </a:cubicBezTo>
                <a:close/>
              </a:path>
            </a:pathLst>
          </a:custGeom>
        </p:spPr>
        <p:txBody>
          <a:bodyPr rtlCol="0" anchor="ctr">
            <a:noAutofit/>
          </a:bodyPr>
          <a:lstStyle>
            <a:lvl1pPr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31" name="Espace réservé d’image 30"/>
          <p:cNvSpPr>
            <a:spLocks noGrp="1"/>
          </p:cNvSpPr>
          <p:nvPr>
            <p:ph type="pic" sz="quarter" idx="16"/>
          </p:nvPr>
        </p:nvSpPr>
        <p:spPr>
          <a:xfrm>
            <a:off x="4184655" y="3289735"/>
            <a:ext cx="2339470" cy="1847108"/>
          </a:xfrm>
          <a:custGeom>
            <a:avLst/>
            <a:gdLst>
              <a:gd name="connsiteX0" fmla="*/ 1559647 w 3119293"/>
              <a:gd name="connsiteY0" fmla="*/ 0 h 2462810"/>
              <a:gd name="connsiteX1" fmla="*/ 3119293 w 3119293"/>
              <a:gd name="connsiteY1" fmla="*/ 1559647 h 2462810"/>
              <a:gd name="connsiteX2" fmla="*/ 2852930 w 3119293"/>
              <a:gd name="connsiteY2" fmla="*/ 2431660 h 2462810"/>
              <a:gd name="connsiteX3" fmla="*/ 2829636 w 3119293"/>
              <a:gd name="connsiteY3" fmla="*/ 2462810 h 2462810"/>
              <a:gd name="connsiteX4" fmla="*/ 289658 w 3119293"/>
              <a:gd name="connsiteY4" fmla="*/ 2462810 h 2462810"/>
              <a:gd name="connsiteX5" fmla="*/ 266363 w 3119293"/>
              <a:gd name="connsiteY5" fmla="*/ 2431660 h 2462810"/>
              <a:gd name="connsiteX6" fmla="*/ 0 w 3119293"/>
              <a:gd name="connsiteY6" fmla="*/ 1559647 h 2462810"/>
              <a:gd name="connsiteX7" fmla="*/ 1559647 w 3119293"/>
              <a:gd name="connsiteY7" fmla="*/ 0 h 2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293" h="2462810">
                <a:moveTo>
                  <a:pt x="1559647" y="0"/>
                </a:moveTo>
                <a:cubicBezTo>
                  <a:pt x="2421016" y="0"/>
                  <a:pt x="3119293" y="698278"/>
                  <a:pt x="3119293" y="1559647"/>
                </a:cubicBezTo>
                <a:cubicBezTo>
                  <a:pt x="3119293" y="1882660"/>
                  <a:pt x="3021098" y="2182739"/>
                  <a:pt x="2852930" y="2431660"/>
                </a:cubicBezTo>
                <a:lnTo>
                  <a:pt x="2829636" y="2462810"/>
                </a:lnTo>
                <a:lnTo>
                  <a:pt x="289658" y="2462810"/>
                </a:lnTo>
                <a:lnTo>
                  <a:pt x="266363" y="2431660"/>
                </a:lnTo>
                <a:cubicBezTo>
                  <a:pt x="98195" y="2182739"/>
                  <a:pt x="0" y="1882660"/>
                  <a:pt x="0" y="1559647"/>
                </a:cubicBezTo>
                <a:cubicBezTo>
                  <a:pt x="0" y="698278"/>
                  <a:pt x="698278" y="0"/>
                  <a:pt x="1559647" y="0"/>
                </a:cubicBezTo>
                <a:close/>
              </a:path>
            </a:pathLst>
          </a:custGeom>
        </p:spPr>
        <p:txBody>
          <a:bodyPr rtlCol="0" anchor="ctr">
            <a:noAutofit/>
          </a:bodyPr>
          <a:lstStyle>
            <a:lvl1pPr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30" name="Espace réservé d’image 29"/>
          <p:cNvSpPr>
            <a:spLocks noGrp="1"/>
          </p:cNvSpPr>
          <p:nvPr>
            <p:ph type="pic" sz="quarter" idx="17"/>
          </p:nvPr>
        </p:nvSpPr>
        <p:spPr>
          <a:xfrm>
            <a:off x="819680" y="3014236"/>
            <a:ext cx="2890621" cy="2129264"/>
          </a:xfrm>
          <a:custGeom>
            <a:avLst/>
            <a:gdLst>
              <a:gd name="connsiteX0" fmla="*/ 1927061 w 3854161"/>
              <a:gd name="connsiteY0" fmla="*/ 0 h 2839018"/>
              <a:gd name="connsiteX1" fmla="*/ 1927101 w 3854161"/>
              <a:gd name="connsiteY1" fmla="*/ 0 h 2839018"/>
              <a:gd name="connsiteX2" fmla="*/ 2124114 w 3854161"/>
              <a:gd name="connsiteY2" fmla="*/ 9948 h 2839018"/>
              <a:gd name="connsiteX3" fmla="*/ 3854161 w 3854161"/>
              <a:gd name="connsiteY3" fmla="*/ 1927080 h 2839018"/>
              <a:gd name="connsiteX4" fmla="*/ 3702722 w 3854161"/>
              <a:gd name="connsiteY4" fmla="*/ 2677187 h 2839018"/>
              <a:gd name="connsiteX5" fmla="*/ 3624763 w 3854161"/>
              <a:gd name="connsiteY5" fmla="*/ 2839018 h 2839018"/>
              <a:gd name="connsiteX6" fmla="*/ 229398 w 3854161"/>
              <a:gd name="connsiteY6" fmla="*/ 2839018 h 2839018"/>
              <a:gd name="connsiteX7" fmla="*/ 151440 w 3854161"/>
              <a:gd name="connsiteY7" fmla="*/ 2677187 h 2839018"/>
              <a:gd name="connsiteX8" fmla="*/ 0 w 3854161"/>
              <a:gd name="connsiteY8" fmla="*/ 1927080 h 2839018"/>
              <a:gd name="connsiteX9" fmla="*/ 1730048 w 3854161"/>
              <a:gd name="connsiteY9" fmla="*/ 9948 h 28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4161" h="2839018">
                <a:moveTo>
                  <a:pt x="1927061" y="0"/>
                </a:moveTo>
                <a:lnTo>
                  <a:pt x="1927101" y="0"/>
                </a:lnTo>
                <a:lnTo>
                  <a:pt x="2124114" y="9948"/>
                </a:lnTo>
                <a:cubicBezTo>
                  <a:pt x="3095856" y="108634"/>
                  <a:pt x="3854161" y="929301"/>
                  <a:pt x="3854161" y="1927080"/>
                </a:cubicBezTo>
                <a:cubicBezTo>
                  <a:pt x="3854161" y="2193154"/>
                  <a:pt x="3800237" y="2446634"/>
                  <a:pt x="3702722" y="2677187"/>
                </a:cubicBezTo>
                <a:lnTo>
                  <a:pt x="3624763" y="2839018"/>
                </a:lnTo>
                <a:lnTo>
                  <a:pt x="229398" y="2839018"/>
                </a:lnTo>
                <a:lnTo>
                  <a:pt x="151440" y="2677187"/>
                </a:lnTo>
                <a:cubicBezTo>
                  <a:pt x="53924" y="2446634"/>
                  <a:pt x="0" y="2193154"/>
                  <a:pt x="0" y="1927080"/>
                </a:cubicBezTo>
                <a:cubicBezTo>
                  <a:pt x="0" y="929301"/>
                  <a:pt x="758305" y="108634"/>
                  <a:pt x="1730048" y="9948"/>
                </a:cubicBezTo>
                <a:close/>
              </a:path>
            </a:pathLst>
          </a:custGeom>
        </p:spPr>
        <p:txBody>
          <a:bodyPr rtlCol="0" anchor="ctr">
            <a:noAutofit/>
          </a:bodyPr>
          <a:lstStyle>
            <a:lvl1pPr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20540" y="438912"/>
            <a:ext cx="3957066" cy="1707642"/>
          </a:xfrm>
        </p:spPr>
        <p:txBody>
          <a:bodyPr rtlCol="0" anchor="b"/>
          <a:lstStyle>
            <a:lvl1pPr algn="r">
              <a:defRPr sz="3600" b="1" cap="all" spc="300" baseline="0">
                <a:solidFill>
                  <a:schemeClr val="bg1"/>
                </a:solidFill>
              </a:defRPr>
            </a:lvl1pPr>
          </a:lstStyle>
          <a:p>
            <a:r>
              <a:rPr lang="fr-FR" noProof="0"/>
              <a:t>Modifiez le style du titre</a:t>
            </a:r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3"/>
          </p:nvPr>
        </p:nvSpPr>
        <p:spPr>
          <a:xfrm>
            <a:off x="4320540" y="2345436"/>
            <a:ext cx="3957066" cy="843534"/>
          </a:xfrm>
        </p:spPr>
        <p:txBody>
          <a:bodyPr/>
          <a:lstStyle>
            <a:lvl1pPr marL="0" indent="0" algn="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7" name="Espace réservé de la date 2">
            <a:extLst>
              <a:ext uri="{FF2B5EF4-FFF2-40B4-BE49-F238E27FC236}">
                <a16:creationId xmlns:a16="http://schemas.microsoft.com/office/drawing/2014/main" id="{2C4F7C1F-309B-25FB-71A1-A7D5F0DE4BB1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493713" y="150814"/>
            <a:ext cx="20574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03/09/20XX</a:t>
            </a:r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9D7C4BDF-B454-E526-BC5C-B5B12EAC24F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 rot="16200000">
            <a:off x="-411955" y="1453358"/>
            <a:ext cx="2092325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Titre de la présentation</a:t>
            </a:r>
          </a:p>
        </p:txBody>
      </p:sp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EE8C1AF1-02F3-9B88-C273-D84E6C6C9F3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6457950" y="150814"/>
            <a:ext cx="20574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33175FB-74AA-4504-AB21-549CDC6D768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0102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 5">
            <a:extLst>
              <a:ext uri="{FF2B5EF4-FFF2-40B4-BE49-F238E27FC236}">
                <a16:creationId xmlns:a16="http://schemas.microsoft.com/office/drawing/2014/main" id="{1DDBF8A0-D1B2-8C77-C33C-E867C5E7A70D}"/>
              </a:ext>
            </a:extLst>
          </p:cNvPr>
          <p:cNvCxnSpPr>
            <a:cxnSpLocks/>
          </p:cNvCxnSpPr>
          <p:nvPr/>
        </p:nvCxnSpPr>
        <p:spPr>
          <a:xfrm>
            <a:off x="535781" y="267610"/>
            <a:ext cx="0" cy="486965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 noProof="0"/>
              <a:t>Modifiez le style du titre</a:t>
            </a:r>
          </a:p>
        </p:txBody>
      </p:sp>
      <p:sp>
        <p:nvSpPr>
          <p:cNvPr id="4" name="Espace réservé de la date 2">
            <a:extLst>
              <a:ext uri="{FF2B5EF4-FFF2-40B4-BE49-F238E27FC236}">
                <a16:creationId xmlns:a16="http://schemas.microsoft.com/office/drawing/2014/main" id="{D554F863-C077-0E7C-9063-9E25BBED8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03/09/20XX</a:t>
            </a:r>
          </a:p>
        </p:txBody>
      </p:sp>
      <p:sp>
        <p:nvSpPr>
          <p:cNvPr id="5" name="Espace réservé du pied de page 3">
            <a:extLst>
              <a:ext uri="{FF2B5EF4-FFF2-40B4-BE49-F238E27FC236}">
                <a16:creationId xmlns:a16="http://schemas.microsoft.com/office/drawing/2014/main" id="{137168BD-B1A6-FA45-C2B5-53E35ADC9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Titre de la présentation</a:t>
            </a:r>
          </a:p>
        </p:txBody>
      </p:sp>
      <p:sp>
        <p:nvSpPr>
          <p:cNvPr id="6" name="Espace réservé du numéro de diapositive 4">
            <a:extLst>
              <a:ext uri="{FF2B5EF4-FFF2-40B4-BE49-F238E27FC236}">
                <a16:creationId xmlns:a16="http://schemas.microsoft.com/office/drawing/2014/main" id="{148BBBCA-F24F-3358-5F85-BC36C2BBE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8FDB2-CBCD-4A5C-AB05-387F8FE0659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913942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4FF99EF8-4E10-4362-D472-946A6563E2F9}"/>
              </a:ext>
            </a:extLst>
          </p:cNvPr>
          <p:cNvCxnSpPr>
            <a:cxnSpLocks/>
          </p:cNvCxnSpPr>
          <p:nvPr/>
        </p:nvCxnSpPr>
        <p:spPr>
          <a:xfrm>
            <a:off x="535781" y="267610"/>
            <a:ext cx="0" cy="486965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e la date 1">
            <a:extLst>
              <a:ext uri="{FF2B5EF4-FFF2-40B4-BE49-F238E27FC236}">
                <a16:creationId xmlns:a16="http://schemas.microsoft.com/office/drawing/2014/main" id="{C26406B7-E689-F33F-7F63-C27A228A3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03/09/20XX</a:t>
            </a:r>
          </a:p>
        </p:txBody>
      </p:sp>
      <p:sp>
        <p:nvSpPr>
          <p:cNvPr id="4" name="Espace réservé du pied de page 2">
            <a:extLst>
              <a:ext uri="{FF2B5EF4-FFF2-40B4-BE49-F238E27FC236}">
                <a16:creationId xmlns:a16="http://schemas.microsoft.com/office/drawing/2014/main" id="{0064F6FA-E173-B62B-4C6D-47D31872B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Titre de la présentation</a:t>
            </a:r>
          </a:p>
        </p:txBody>
      </p:sp>
      <p:sp>
        <p:nvSpPr>
          <p:cNvPr id="5" name="Espace réservé du numéro de diapositive 3">
            <a:extLst>
              <a:ext uri="{FF2B5EF4-FFF2-40B4-BE49-F238E27FC236}">
                <a16:creationId xmlns:a16="http://schemas.microsoft.com/office/drawing/2014/main" id="{F7C25C42-3668-481B-D17C-4AD74241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3A69C-9B60-4E3F-913A-DFC76382C5E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532734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ED14AC8E-AFB6-A310-77A6-11A029C94B45}"/>
              </a:ext>
            </a:extLst>
          </p:cNvPr>
          <p:cNvCxnSpPr>
            <a:cxnSpLocks/>
          </p:cNvCxnSpPr>
          <p:nvPr/>
        </p:nvCxnSpPr>
        <p:spPr>
          <a:xfrm>
            <a:off x="535781" y="267610"/>
            <a:ext cx="0" cy="486965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rtlCol="0" anchor="b"/>
          <a:lstStyle>
            <a:lvl1pPr>
              <a:defRPr sz="2400"/>
            </a:lvl1pPr>
          </a:lstStyle>
          <a:p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F74C0BC3-720D-CA26-8D81-2D24E4FA3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03/09/20XX</a:t>
            </a:r>
          </a:p>
        </p:txBody>
      </p:sp>
      <p:sp>
        <p:nvSpPr>
          <p:cNvPr id="7" name="Espace réservé du pied de page 5">
            <a:extLst>
              <a:ext uri="{FF2B5EF4-FFF2-40B4-BE49-F238E27FC236}">
                <a16:creationId xmlns:a16="http://schemas.microsoft.com/office/drawing/2014/main" id="{F366A629-CF47-ECBA-B118-CA49B040D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Titre de la présentation</a:t>
            </a:r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010934FA-906C-1B95-0DCE-C1ED19BE9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A393B-CABA-4443-9674-3D10AE994E7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437128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CC88D933-373E-C619-2F2B-01DB92438C71}"/>
              </a:ext>
            </a:extLst>
          </p:cNvPr>
          <p:cNvCxnSpPr>
            <a:cxnSpLocks/>
          </p:cNvCxnSpPr>
          <p:nvPr/>
        </p:nvCxnSpPr>
        <p:spPr>
          <a:xfrm>
            <a:off x="535781" y="267610"/>
            <a:ext cx="0" cy="486965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rtlCol="0" anchor="b"/>
          <a:lstStyle>
            <a:lvl1pPr>
              <a:defRPr sz="2400"/>
            </a:lvl1pPr>
          </a:lstStyle>
          <a:p>
            <a:r>
              <a:rPr lang="fr-FR" noProof="0"/>
              <a:t>Modifiez le style du titre</a:t>
            </a:r>
          </a:p>
        </p:txBody>
      </p:sp>
      <p:sp>
        <p:nvSpPr>
          <p:cNvPr id="3" name="Espace réservé d’image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E6B715AE-1914-728A-82E2-E76C75F63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03/09/20XX</a:t>
            </a:r>
          </a:p>
        </p:txBody>
      </p:sp>
      <p:sp>
        <p:nvSpPr>
          <p:cNvPr id="7" name="Espace réservé du pied de page 5">
            <a:extLst>
              <a:ext uri="{FF2B5EF4-FFF2-40B4-BE49-F238E27FC236}">
                <a16:creationId xmlns:a16="http://schemas.microsoft.com/office/drawing/2014/main" id="{6EA09FA9-9DBE-DD69-7001-7C26963AF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Titre de la présentation</a:t>
            </a:r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C1F55A69-CDFB-3D20-4937-C6CA0237C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A899C-2B72-4A82-B4B8-40DC21F7C93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358255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3000" b="0" kern="1200" cap="none" spc="0" dirty="0">
                <a:ln w="0">
                  <a:solidFill>
                    <a:schemeClr val="accent2"/>
                  </a:solidFill>
                </a:ln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5100812-D9E1-6936-AD7F-78230E2858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34862-1E86-41BC-8824-09E2A2222337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9085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uniquement" type="titleOnly">
  <p:cSld name="Titre uniquem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27;p66">
            <a:extLst>
              <a:ext uri="{FF2B5EF4-FFF2-40B4-BE49-F238E27FC236}">
                <a16:creationId xmlns:a16="http://schemas.microsoft.com/office/drawing/2014/main" id="{33BD9866-BF1B-7818-9767-DF8197B9495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6575" y="268288"/>
            <a:ext cx="0" cy="4868862"/>
          </a:xfrm>
          <a:prstGeom prst="straightConnector1">
            <a:avLst/>
          </a:prstGeom>
          <a:noFill/>
          <a:ln w="25400" cap="sq">
            <a:solidFill>
              <a:schemeClr val="accent2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Google Shape;23;p6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" name="Google Shape;24;p66">
            <a:extLst>
              <a:ext uri="{FF2B5EF4-FFF2-40B4-BE49-F238E27FC236}">
                <a16:creationId xmlns:a16="http://schemas.microsoft.com/office/drawing/2014/main" id="{2C4949E7-A165-ABB3-EDD3-AC3E72C72DF5}"/>
              </a:ext>
            </a:extLst>
          </p:cNvPr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" name="Google Shape;25;p66">
            <a:extLst>
              <a:ext uri="{FF2B5EF4-FFF2-40B4-BE49-F238E27FC236}">
                <a16:creationId xmlns:a16="http://schemas.microsoft.com/office/drawing/2014/main" id="{9A1BFD2A-81ED-9AE6-F967-04164B7A718D}"/>
              </a:ext>
            </a:extLst>
          </p:cNvPr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26;p66">
            <a:extLst>
              <a:ext uri="{FF2B5EF4-FFF2-40B4-BE49-F238E27FC236}">
                <a16:creationId xmlns:a16="http://schemas.microsoft.com/office/drawing/2014/main" id="{E4ED74EE-0957-D562-D30B-5B8EAF0B21A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E39CC0F1-F416-4E67-8910-DCF4F2429A5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302381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Vid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37;p68">
            <a:extLst>
              <a:ext uri="{FF2B5EF4-FFF2-40B4-BE49-F238E27FC236}">
                <a16:creationId xmlns:a16="http://schemas.microsoft.com/office/drawing/2014/main" id="{99430073-5E6B-3E29-43CB-8765A1C10D3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6575" y="268288"/>
            <a:ext cx="0" cy="4868862"/>
          </a:xfrm>
          <a:prstGeom prst="straightConnector1">
            <a:avLst/>
          </a:prstGeom>
          <a:noFill/>
          <a:ln w="25400" cap="sq">
            <a:solidFill>
              <a:schemeClr val="accent2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Google Shape;34;p68">
            <a:extLst>
              <a:ext uri="{FF2B5EF4-FFF2-40B4-BE49-F238E27FC236}">
                <a16:creationId xmlns:a16="http://schemas.microsoft.com/office/drawing/2014/main" id="{52521AC0-EBDF-5D47-D86D-0EC94A94A3C3}"/>
              </a:ext>
            </a:extLst>
          </p:cNvPr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" name="Google Shape;35;p68">
            <a:extLst>
              <a:ext uri="{FF2B5EF4-FFF2-40B4-BE49-F238E27FC236}">
                <a16:creationId xmlns:a16="http://schemas.microsoft.com/office/drawing/2014/main" id="{945A2780-C064-A33C-F6D6-B179C2A70501}"/>
              </a:ext>
            </a:extLst>
          </p:cNvPr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36;p68">
            <a:extLst>
              <a:ext uri="{FF2B5EF4-FFF2-40B4-BE49-F238E27FC236}">
                <a16:creationId xmlns:a16="http://schemas.microsoft.com/office/drawing/2014/main" id="{112C3811-6BD2-46AB-F7E0-3CAF7B06510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7A46D2DE-D0FF-4A06-B353-E633FF2FF79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063962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uniquement">
  <p:cSld name="1_Titre uniquement">
    <p:bg>
      <p:bgPr>
        <a:gradFill rotWithShape="0">
          <a:gsLst>
            <a:gs pos="0">
              <a:schemeClr val="accent2"/>
            </a:gs>
            <a:gs pos="100000">
              <a:srgbClr val="FF9022"/>
            </a:gs>
          </a:gsLst>
          <a:lin ang="8100000"/>
        </a:gra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8;p76">
            <a:extLst>
              <a:ext uri="{FF2B5EF4-FFF2-40B4-BE49-F238E27FC236}">
                <a16:creationId xmlns:a16="http://schemas.microsoft.com/office/drawing/2014/main" id="{6DCBC01C-B2D7-F051-8179-99CEA2209C92}"/>
              </a:ext>
            </a:extLst>
          </p:cNvPr>
          <p:cNvSpPr/>
          <p:nvPr/>
        </p:nvSpPr>
        <p:spPr>
          <a:xfrm>
            <a:off x="1104900" y="1395414"/>
            <a:ext cx="103188" cy="103187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Google Shape;99;p76">
            <a:extLst>
              <a:ext uri="{FF2B5EF4-FFF2-40B4-BE49-F238E27FC236}">
                <a16:creationId xmlns:a16="http://schemas.microsoft.com/office/drawing/2014/main" id="{8980A909-97E7-BBE1-59F1-51CF6D032B49}"/>
              </a:ext>
            </a:extLst>
          </p:cNvPr>
          <p:cNvSpPr/>
          <p:nvPr/>
        </p:nvSpPr>
        <p:spPr>
          <a:xfrm>
            <a:off x="1511300" y="2360613"/>
            <a:ext cx="95250" cy="95250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Google Shape;100;p76">
            <a:extLst>
              <a:ext uri="{FF2B5EF4-FFF2-40B4-BE49-F238E27FC236}">
                <a16:creationId xmlns:a16="http://schemas.microsoft.com/office/drawing/2014/main" id="{CB5461D4-3A66-EF33-23B0-F22829C16221}"/>
              </a:ext>
            </a:extLst>
          </p:cNvPr>
          <p:cNvSpPr/>
          <p:nvPr/>
        </p:nvSpPr>
        <p:spPr>
          <a:xfrm>
            <a:off x="4054476" y="3381376"/>
            <a:ext cx="68263" cy="68263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5" name="Google Shape;101;p76">
            <a:extLst>
              <a:ext uri="{FF2B5EF4-FFF2-40B4-BE49-F238E27FC236}">
                <a16:creationId xmlns:a16="http://schemas.microsoft.com/office/drawing/2014/main" id="{E85D76BB-4D8A-30C2-9285-1AE00471630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1350" y="2682875"/>
            <a:ext cx="0" cy="2457450"/>
          </a:xfrm>
          <a:prstGeom prst="straightConnector1">
            <a:avLst/>
          </a:prstGeom>
          <a:noFill/>
          <a:ln w="25400" cap="sq">
            <a:solidFill>
              <a:schemeClr val="bg1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0" name="Google Shape;90;p76"/>
          <p:cNvSpPr>
            <a:spLocks noGrp="1"/>
          </p:cNvSpPr>
          <p:nvPr>
            <p:ph type="pic" idx="2"/>
          </p:nvPr>
        </p:nvSpPr>
        <p:spPr>
          <a:xfrm>
            <a:off x="1332835" y="305626"/>
            <a:ext cx="1464209" cy="1464209"/>
          </a:xfrm>
          <a:prstGeom prst="rect">
            <a:avLst/>
          </a:prstGeom>
          <a:noFill/>
          <a:ln>
            <a:noFill/>
          </a:ln>
        </p:spPr>
      </p:sp>
      <p:sp>
        <p:nvSpPr>
          <p:cNvPr id="91" name="Google Shape;91;p76"/>
          <p:cNvSpPr>
            <a:spLocks noGrp="1"/>
          </p:cNvSpPr>
          <p:nvPr>
            <p:ph type="pic" idx="3"/>
          </p:nvPr>
        </p:nvSpPr>
        <p:spPr>
          <a:xfrm>
            <a:off x="2646260" y="1479437"/>
            <a:ext cx="1717549" cy="1705127"/>
          </a:xfrm>
          <a:prstGeom prst="rect">
            <a:avLst/>
          </a:prstGeom>
          <a:noFill/>
          <a:ln>
            <a:noFill/>
          </a:ln>
        </p:spPr>
      </p:sp>
      <p:sp>
        <p:nvSpPr>
          <p:cNvPr id="92" name="Google Shape;92;p76"/>
          <p:cNvSpPr>
            <a:spLocks noGrp="1"/>
          </p:cNvSpPr>
          <p:nvPr>
            <p:ph type="pic" idx="4"/>
          </p:nvPr>
        </p:nvSpPr>
        <p:spPr>
          <a:xfrm>
            <a:off x="4184655" y="3289735"/>
            <a:ext cx="2339470" cy="1847108"/>
          </a:xfrm>
          <a:prstGeom prst="rect">
            <a:avLst/>
          </a:prstGeom>
          <a:noFill/>
          <a:ln>
            <a:noFill/>
          </a:ln>
        </p:spPr>
      </p:sp>
      <p:sp>
        <p:nvSpPr>
          <p:cNvPr id="93" name="Google Shape;93;p76"/>
          <p:cNvSpPr>
            <a:spLocks noGrp="1"/>
          </p:cNvSpPr>
          <p:nvPr>
            <p:ph type="pic" idx="5"/>
          </p:nvPr>
        </p:nvSpPr>
        <p:spPr>
          <a:xfrm>
            <a:off x="819680" y="3014236"/>
            <a:ext cx="2890621" cy="2129264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76"/>
          <p:cNvSpPr txBox="1">
            <a:spLocks noGrp="1"/>
          </p:cNvSpPr>
          <p:nvPr>
            <p:ph type="title"/>
          </p:nvPr>
        </p:nvSpPr>
        <p:spPr>
          <a:xfrm>
            <a:off x="4320540" y="438912"/>
            <a:ext cx="3957066" cy="1707642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"/>
              <a:buNone/>
              <a:defRPr sz="3600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76"/>
          <p:cNvSpPr txBox="1">
            <a:spLocks noGrp="1"/>
          </p:cNvSpPr>
          <p:nvPr>
            <p:ph type="body" idx="1"/>
          </p:nvPr>
        </p:nvSpPr>
        <p:spPr>
          <a:xfrm>
            <a:off x="4320540" y="2345436"/>
            <a:ext cx="3957066" cy="843534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171446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>
                <a:solidFill>
                  <a:schemeClr val="lt1"/>
                </a:solidFill>
              </a:defRPr>
            </a:lvl1pPr>
            <a:lvl2pPr marL="685783" lvl="1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675" lvl="2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566" lvl="3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457" lvl="4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" name="Google Shape;95;p76">
            <a:extLst>
              <a:ext uri="{FF2B5EF4-FFF2-40B4-BE49-F238E27FC236}">
                <a16:creationId xmlns:a16="http://schemas.microsoft.com/office/drawing/2014/main" id="{106751AD-DC03-58F3-DFAE-BAE190CD95E8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493713" y="150814"/>
            <a:ext cx="2057400" cy="274637"/>
          </a:xfrm>
        </p:spPr>
        <p:txBody>
          <a:bodyPr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96;p76">
            <a:extLst>
              <a:ext uri="{FF2B5EF4-FFF2-40B4-BE49-F238E27FC236}">
                <a16:creationId xmlns:a16="http://schemas.microsoft.com/office/drawing/2014/main" id="{E7AFBF47-B9E1-C633-800A-D0BDBEDA875F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 rot="16200000">
            <a:off x="-411955" y="1453358"/>
            <a:ext cx="2092325" cy="274637"/>
          </a:xfrm>
        </p:spPr>
        <p:txBody>
          <a:bodyPr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97;p76">
            <a:extLst>
              <a:ext uri="{FF2B5EF4-FFF2-40B4-BE49-F238E27FC236}">
                <a16:creationId xmlns:a16="http://schemas.microsoft.com/office/drawing/2014/main" id="{A42E8EFA-D001-4414-C6A5-162588A6129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457950" y="150814"/>
            <a:ext cx="2057400" cy="274637"/>
          </a:xfrm>
        </p:spPr>
        <p:txBody>
          <a:bodyPr/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defRPr/>
            </a:pPr>
            <a:fld id="{04EA096E-E1A4-4832-8625-8B131FCABCA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4653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3B21-CF4D-1B01-0F4E-D32C1B21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39FF2-6858-B514-B695-58442557D0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0906" y="1933956"/>
            <a:ext cx="3874770" cy="28254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30130-974D-B91D-5B93-EC52AABDB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89754" y="1933956"/>
            <a:ext cx="3874770" cy="28254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BED99-6FD7-9C6B-1152-A6E42715B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253AAC-5967-2565-A715-82D3505AB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51313-69FB-E016-3CC1-62CA476ED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12915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uniquement">
  <p:cSld name="2_Titre uniquement">
    <p:bg>
      <p:bgPr>
        <a:gradFill rotWithShape="0">
          <a:gsLst>
            <a:gs pos="0">
              <a:schemeClr val="accent2"/>
            </a:gs>
            <a:gs pos="100000">
              <a:srgbClr val="FF9022"/>
            </a:gs>
          </a:gsLst>
          <a:lin ang="8100000"/>
        </a:gra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113;p78">
            <a:extLst>
              <a:ext uri="{FF2B5EF4-FFF2-40B4-BE49-F238E27FC236}">
                <a16:creationId xmlns:a16="http://schemas.microsoft.com/office/drawing/2014/main" id="{0D7AA8EB-B009-F8EA-BE81-260954E374B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1350" y="2676525"/>
            <a:ext cx="0" cy="2457450"/>
          </a:xfrm>
          <a:prstGeom prst="straightConnector1">
            <a:avLst/>
          </a:prstGeom>
          <a:noFill/>
          <a:ln w="25400" cap="sq">
            <a:solidFill>
              <a:schemeClr val="bg1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Google Shape;115;p78">
            <a:extLst>
              <a:ext uri="{FF2B5EF4-FFF2-40B4-BE49-F238E27FC236}">
                <a16:creationId xmlns:a16="http://schemas.microsoft.com/office/drawing/2014/main" id="{54E135CF-C7CC-DE92-E7B0-D6EE46B83384}"/>
              </a:ext>
            </a:extLst>
          </p:cNvPr>
          <p:cNvSpPr/>
          <p:nvPr/>
        </p:nvSpPr>
        <p:spPr>
          <a:xfrm>
            <a:off x="3559176" y="2070101"/>
            <a:ext cx="68263" cy="68263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Google Shape;116;p78">
            <a:extLst>
              <a:ext uri="{FF2B5EF4-FFF2-40B4-BE49-F238E27FC236}">
                <a16:creationId xmlns:a16="http://schemas.microsoft.com/office/drawing/2014/main" id="{C379F3B3-42D2-9A03-4FB8-1F41EEFA5492}"/>
              </a:ext>
            </a:extLst>
          </p:cNvPr>
          <p:cNvSpPr/>
          <p:nvPr/>
        </p:nvSpPr>
        <p:spPr>
          <a:xfrm>
            <a:off x="3289300" y="1898650"/>
            <a:ext cx="104775" cy="103188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117;p78">
            <a:extLst>
              <a:ext uri="{FF2B5EF4-FFF2-40B4-BE49-F238E27FC236}">
                <a16:creationId xmlns:a16="http://schemas.microsoft.com/office/drawing/2014/main" id="{4687B1F1-EE7F-A36E-6711-D3A09CEE7072}"/>
              </a:ext>
            </a:extLst>
          </p:cNvPr>
          <p:cNvSpPr/>
          <p:nvPr/>
        </p:nvSpPr>
        <p:spPr>
          <a:xfrm>
            <a:off x="1252538" y="4524375"/>
            <a:ext cx="95250" cy="95250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8" name="Google Shape;108;p78"/>
          <p:cNvSpPr>
            <a:spLocks noGrp="1"/>
          </p:cNvSpPr>
          <p:nvPr>
            <p:ph type="pic" idx="2"/>
          </p:nvPr>
        </p:nvSpPr>
        <p:spPr>
          <a:xfrm>
            <a:off x="1024825" y="1897545"/>
            <a:ext cx="2780979" cy="2780978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78"/>
          <p:cNvSpPr txBox="1">
            <a:spLocks noGrp="1"/>
          </p:cNvSpPr>
          <p:nvPr>
            <p:ph type="title"/>
          </p:nvPr>
        </p:nvSpPr>
        <p:spPr>
          <a:xfrm>
            <a:off x="3902202" y="438912"/>
            <a:ext cx="4375404" cy="1707642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  <a:defRPr sz="4500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78"/>
          <p:cNvSpPr txBox="1">
            <a:spLocks noGrp="1"/>
          </p:cNvSpPr>
          <p:nvPr>
            <p:ph type="body" idx="1"/>
          </p:nvPr>
        </p:nvSpPr>
        <p:spPr>
          <a:xfrm>
            <a:off x="3902202" y="2345436"/>
            <a:ext cx="4375404" cy="233857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171446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>
                <a:solidFill>
                  <a:schemeClr val="lt1"/>
                </a:solidFill>
              </a:defRPr>
            </a:lvl1pPr>
            <a:lvl2pPr marL="685783" lvl="1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675" lvl="2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566" lvl="3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457" lvl="4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" name="Google Shape;110;p78">
            <a:extLst>
              <a:ext uri="{FF2B5EF4-FFF2-40B4-BE49-F238E27FC236}">
                <a16:creationId xmlns:a16="http://schemas.microsoft.com/office/drawing/2014/main" id="{46B67AE3-784F-5D9C-B37F-C36D41329DAC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493713" y="150814"/>
            <a:ext cx="2057400" cy="274637"/>
          </a:xfrm>
        </p:spPr>
        <p:txBody>
          <a:bodyPr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111;p78">
            <a:extLst>
              <a:ext uri="{FF2B5EF4-FFF2-40B4-BE49-F238E27FC236}">
                <a16:creationId xmlns:a16="http://schemas.microsoft.com/office/drawing/2014/main" id="{52AEBB66-2BB2-3D9A-E96C-D75CFD1472DB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 rot="16200000">
            <a:off x="-411955" y="1453358"/>
            <a:ext cx="2092325" cy="274637"/>
          </a:xfrm>
        </p:spPr>
        <p:txBody>
          <a:bodyPr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112;p78">
            <a:extLst>
              <a:ext uri="{FF2B5EF4-FFF2-40B4-BE49-F238E27FC236}">
                <a16:creationId xmlns:a16="http://schemas.microsoft.com/office/drawing/2014/main" id="{C8FA90FA-EBB2-8F5F-9B61-0F1DE2C3BA3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457950" y="150814"/>
            <a:ext cx="2057400" cy="274637"/>
          </a:xfrm>
        </p:spPr>
        <p:txBody>
          <a:bodyPr/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defRPr/>
            </a:pPr>
            <a:fld id="{C210A7B6-FDDA-4B56-BCDB-B631E3A369C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022440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-tête de section">
  <p:cSld name="En-tête de section">
    <p:bg>
      <p:bgPr>
        <a:gradFill rotWithShape="0">
          <a:gsLst>
            <a:gs pos="0">
              <a:schemeClr val="accent2"/>
            </a:gs>
            <a:gs pos="100000">
              <a:srgbClr val="FF9022"/>
            </a:gs>
          </a:gsLst>
          <a:lin ang="2700000"/>
        </a:gra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1;p79">
            <a:extLst>
              <a:ext uri="{FF2B5EF4-FFF2-40B4-BE49-F238E27FC236}">
                <a16:creationId xmlns:a16="http://schemas.microsoft.com/office/drawing/2014/main" id="{DB64C19A-35D5-96F8-5B2F-F1CFBC30B3DC}"/>
              </a:ext>
            </a:extLst>
          </p:cNvPr>
          <p:cNvSpPr/>
          <p:nvPr/>
        </p:nvSpPr>
        <p:spPr>
          <a:xfrm>
            <a:off x="8078788" y="2290763"/>
            <a:ext cx="68262" cy="68262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Google Shape;122;p79">
            <a:extLst>
              <a:ext uri="{FF2B5EF4-FFF2-40B4-BE49-F238E27FC236}">
                <a16:creationId xmlns:a16="http://schemas.microsoft.com/office/drawing/2014/main" id="{FAFD1B67-2D0A-4063-FE95-969294648C39}"/>
              </a:ext>
            </a:extLst>
          </p:cNvPr>
          <p:cNvSpPr/>
          <p:nvPr/>
        </p:nvSpPr>
        <p:spPr>
          <a:xfrm>
            <a:off x="8043864" y="1887539"/>
            <a:ext cx="103187" cy="103187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Google Shape;123;p79">
            <a:extLst>
              <a:ext uri="{FF2B5EF4-FFF2-40B4-BE49-F238E27FC236}">
                <a16:creationId xmlns:a16="http://schemas.microsoft.com/office/drawing/2014/main" id="{061B8DCA-ABE0-35A1-E7EB-DD1A45684C31}"/>
              </a:ext>
            </a:extLst>
          </p:cNvPr>
          <p:cNvSpPr/>
          <p:nvPr/>
        </p:nvSpPr>
        <p:spPr>
          <a:xfrm>
            <a:off x="8269288" y="2090738"/>
            <a:ext cx="95250" cy="95250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124;p79">
            <a:extLst>
              <a:ext uri="{FF2B5EF4-FFF2-40B4-BE49-F238E27FC236}">
                <a16:creationId xmlns:a16="http://schemas.microsoft.com/office/drawing/2014/main" id="{701327B5-50C9-C0CD-B8BC-74FC0C267BB6}"/>
              </a:ext>
            </a:extLst>
          </p:cNvPr>
          <p:cNvSpPr/>
          <p:nvPr/>
        </p:nvSpPr>
        <p:spPr>
          <a:xfrm>
            <a:off x="946150" y="1974850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51536" h="151536" extrusionOk="0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" name="Google Shape;125;p79">
            <a:extLst>
              <a:ext uri="{FF2B5EF4-FFF2-40B4-BE49-F238E27FC236}">
                <a16:creationId xmlns:a16="http://schemas.microsoft.com/office/drawing/2014/main" id="{6E936081-5CC1-36F6-F230-E9A8DA4D14BB}"/>
              </a:ext>
            </a:extLst>
          </p:cNvPr>
          <p:cNvSpPr/>
          <p:nvPr/>
        </p:nvSpPr>
        <p:spPr>
          <a:xfrm>
            <a:off x="798514" y="2312989"/>
            <a:ext cx="71437" cy="71437"/>
          </a:xfrm>
          <a:custGeom>
            <a:avLst/>
            <a:gdLst/>
            <a:ahLst/>
            <a:cxnLst/>
            <a:rect l="l" t="t" r="r" b="b"/>
            <a:pathLst>
              <a:path w="95759" h="95759" extrusionOk="0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Google Shape;126;p79">
            <a:extLst>
              <a:ext uri="{FF2B5EF4-FFF2-40B4-BE49-F238E27FC236}">
                <a16:creationId xmlns:a16="http://schemas.microsoft.com/office/drawing/2014/main" id="{3DD12D72-3926-30CF-478B-ED45917084AF}"/>
              </a:ext>
            </a:extLst>
          </p:cNvPr>
          <p:cNvSpPr/>
          <p:nvPr/>
        </p:nvSpPr>
        <p:spPr>
          <a:xfrm>
            <a:off x="1060451" y="2619376"/>
            <a:ext cx="80963" cy="80963"/>
          </a:xfrm>
          <a:custGeom>
            <a:avLst/>
            <a:gdLst/>
            <a:ahLst/>
            <a:cxnLst/>
            <a:rect l="l" t="t" r="r" b="b"/>
            <a:pathLst>
              <a:path w="108625" h="108625" extrusionOk="0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9" name="Google Shape;119;p79"/>
          <p:cNvSpPr txBox="1">
            <a:spLocks noGrp="1"/>
          </p:cNvSpPr>
          <p:nvPr>
            <p:ph type="ctrTitle"/>
          </p:nvPr>
        </p:nvSpPr>
        <p:spPr>
          <a:xfrm>
            <a:off x="1143000" y="1097280"/>
            <a:ext cx="6858000" cy="1755648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  <a:defRPr sz="4500" b="1" i="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9"/>
          <p:cNvSpPr txBox="1">
            <a:spLocks noGrp="1"/>
          </p:cNvSpPr>
          <p:nvPr>
            <p:ph type="subTitle" idx="1"/>
          </p:nvPr>
        </p:nvSpPr>
        <p:spPr>
          <a:xfrm>
            <a:off x="1145286" y="2894076"/>
            <a:ext cx="6858000" cy="99441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5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969075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re et contenu">
  <p:cSld name="3_Titre et contenu">
    <p:bg>
      <p:bgPr>
        <a:gradFill rotWithShape="0">
          <a:gsLst>
            <a:gs pos="0">
              <a:schemeClr val="accent2"/>
            </a:gs>
            <a:gs pos="100000">
              <a:srgbClr val="FF9022"/>
            </a:gs>
          </a:gsLst>
          <a:lin ang="18900000"/>
        </a:gra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3;p80">
            <a:extLst>
              <a:ext uri="{FF2B5EF4-FFF2-40B4-BE49-F238E27FC236}">
                <a16:creationId xmlns:a16="http://schemas.microsoft.com/office/drawing/2014/main" id="{5B6C27E1-2300-630E-DA02-2EB68856B6DF}"/>
              </a:ext>
            </a:extLst>
          </p:cNvPr>
          <p:cNvSpPr/>
          <p:nvPr/>
        </p:nvSpPr>
        <p:spPr>
          <a:xfrm>
            <a:off x="8401050" y="258763"/>
            <a:ext cx="114300" cy="112712"/>
          </a:xfrm>
          <a:custGeom>
            <a:avLst/>
            <a:gdLst/>
            <a:ahLst/>
            <a:cxnLst/>
            <a:rect l="l" t="t" r="r" b="b"/>
            <a:pathLst>
              <a:path w="151536" h="151536" extrusionOk="0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Google Shape;134;p80">
            <a:extLst>
              <a:ext uri="{FF2B5EF4-FFF2-40B4-BE49-F238E27FC236}">
                <a16:creationId xmlns:a16="http://schemas.microsoft.com/office/drawing/2014/main" id="{9FDF31A6-EAE7-8612-CDEA-F9CD4FCA72D9}"/>
              </a:ext>
            </a:extLst>
          </p:cNvPr>
          <p:cNvSpPr/>
          <p:nvPr/>
        </p:nvSpPr>
        <p:spPr>
          <a:xfrm>
            <a:off x="8672514" y="442914"/>
            <a:ext cx="80962" cy="80962"/>
          </a:xfrm>
          <a:custGeom>
            <a:avLst/>
            <a:gdLst/>
            <a:ahLst/>
            <a:cxnLst/>
            <a:rect l="l" t="t" r="r" b="b"/>
            <a:pathLst>
              <a:path w="108625" h="108625" extrusionOk="0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8" name="Google Shape;128;p80"/>
          <p:cNvSpPr txBox="1">
            <a:spLocks noGrp="1"/>
          </p:cNvSpPr>
          <p:nvPr>
            <p:ph type="title"/>
          </p:nvPr>
        </p:nvSpPr>
        <p:spPr>
          <a:xfrm>
            <a:off x="432054" y="273844"/>
            <a:ext cx="8078724" cy="99417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pen Sans"/>
              <a:buNone/>
              <a:defRPr sz="4050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80"/>
          <p:cNvSpPr txBox="1">
            <a:spLocks noGrp="1"/>
          </p:cNvSpPr>
          <p:nvPr>
            <p:ph type="body" idx="1"/>
          </p:nvPr>
        </p:nvSpPr>
        <p:spPr>
          <a:xfrm>
            <a:off x="432054" y="1369219"/>
            <a:ext cx="8078724" cy="3263504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30479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marL="685783" lvl="1" indent="-28574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028675" lvl="2" indent="-26669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marL="1371566" lvl="3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1714457" lvl="4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" name="Google Shape;130;p80">
            <a:extLst>
              <a:ext uri="{FF2B5EF4-FFF2-40B4-BE49-F238E27FC236}">
                <a16:creationId xmlns:a16="http://schemas.microsoft.com/office/drawing/2014/main" id="{7D8EA89D-F2BF-6BB0-897C-836CD6BE5DF8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493713" y="4767264"/>
            <a:ext cx="2057400" cy="274637"/>
          </a:xfrm>
        </p:spPr>
        <p:txBody>
          <a:bodyPr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131;p80">
            <a:extLst>
              <a:ext uri="{FF2B5EF4-FFF2-40B4-BE49-F238E27FC236}">
                <a16:creationId xmlns:a16="http://schemas.microsoft.com/office/drawing/2014/main" id="{724935A7-1267-B049-E378-727AA991FDFB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6378575" y="630239"/>
            <a:ext cx="2722563" cy="274637"/>
          </a:xfrm>
        </p:spPr>
        <p:txBody>
          <a:bodyPr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" name="Google Shape;132;p80">
            <a:extLst>
              <a:ext uri="{FF2B5EF4-FFF2-40B4-BE49-F238E27FC236}">
                <a16:creationId xmlns:a16="http://schemas.microsoft.com/office/drawing/2014/main" id="{6247D146-2320-BF08-E143-05A684F4D3F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defRPr/>
            </a:pPr>
            <a:fld id="{C686AB4F-72D3-4469-9140-B6F47D8A6C7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464208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Deux contenus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139;p81">
            <a:extLst>
              <a:ext uri="{FF2B5EF4-FFF2-40B4-BE49-F238E27FC236}">
                <a16:creationId xmlns:a16="http://schemas.microsoft.com/office/drawing/2014/main" id="{139DC3CC-7F65-D9DD-2631-B73841F988E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6575" y="268288"/>
            <a:ext cx="0" cy="4868862"/>
          </a:xfrm>
          <a:prstGeom prst="straightConnector1">
            <a:avLst/>
          </a:prstGeom>
          <a:noFill/>
          <a:ln w="25400" cap="sq">
            <a:solidFill>
              <a:schemeClr val="accent2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Google Shape;140;p81">
            <a:extLst>
              <a:ext uri="{FF2B5EF4-FFF2-40B4-BE49-F238E27FC236}">
                <a16:creationId xmlns:a16="http://schemas.microsoft.com/office/drawing/2014/main" id="{0850EC60-93E6-44AD-51A0-2307C4E36F42}"/>
              </a:ext>
            </a:extLst>
          </p:cNvPr>
          <p:cNvSpPr/>
          <p:nvPr/>
        </p:nvSpPr>
        <p:spPr>
          <a:xfrm>
            <a:off x="7881939" y="369889"/>
            <a:ext cx="103187" cy="103187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Google Shape;141;p81">
            <a:extLst>
              <a:ext uri="{FF2B5EF4-FFF2-40B4-BE49-F238E27FC236}">
                <a16:creationId xmlns:a16="http://schemas.microsoft.com/office/drawing/2014/main" id="{AD6BA546-3135-5C95-6F83-5609B6A08E47}"/>
              </a:ext>
            </a:extLst>
          </p:cNvPr>
          <p:cNvSpPr/>
          <p:nvPr/>
        </p:nvSpPr>
        <p:spPr>
          <a:xfrm>
            <a:off x="8609013" y="792163"/>
            <a:ext cx="95250" cy="95250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142;p81">
            <a:extLst>
              <a:ext uri="{FF2B5EF4-FFF2-40B4-BE49-F238E27FC236}">
                <a16:creationId xmlns:a16="http://schemas.microsoft.com/office/drawing/2014/main" id="{18255E8B-CD1F-E309-F61F-80F5286D0AF3}"/>
              </a:ext>
            </a:extLst>
          </p:cNvPr>
          <p:cNvSpPr/>
          <p:nvPr/>
        </p:nvSpPr>
        <p:spPr>
          <a:xfrm>
            <a:off x="8431213" y="334963"/>
            <a:ext cx="68262" cy="68262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6" name="Google Shape;136;p8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1"/>
          <p:cNvSpPr txBox="1">
            <a:spLocks noGrp="1"/>
          </p:cNvSpPr>
          <p:nvPr>
            <p:ph type="body" idx="1"/>
          </p:nvPr>
        </p:nvSpPr>
        <p:spPr>
          <a:xfrm>
            <a:off x="1083564" y="1369219"/>
            <a:ext cx="3415284" cy="3263504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28574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685783" lvl="1" indent="-26669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2pPr>
            <a:lvl3pPr marL="1028675" lvl="2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371566" lvl="3" indent="-24764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4pPr>
            <a:lvl5pPr marL="1714457" lvl="4" indent="-24764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81"/>
          <p:cNvSpPr txBox="1">
            <a:spLocks noGrp="1"/>
          </p:cNvSpPr>
          <p:nvPr>
            <p:ph type="body" idx="2"/>
          </p:nvPr>
        </p:nvSpPr>
        <p:spPr>
          <a:xfrm>
            <a:off x="5088636" y="1369219"/>
            <a:ext cx="3415284" cy="3263504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28574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685783" lvl="1" indent="-26669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2pPr>
            <a:lvl3pPr marL="1028675" lvl="2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371566" lvl="3" indent="-24764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4pPr>
            <a:lvl5pPr marL="1714457" lvl="4" indent="-24764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791363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aison">
  <p:cSld name="1_Comparaison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149;p82">
            <a:extLst>
              <a:ext uri="{FF2B5EF4-FFF2-40B4-BE49-F238E27FC236}">
                <a16:creationId xmlns:a16="http://schemas.microsoft.com/office/drawing/2014/main" id="{BCF3161B-43F7-3218-FDED-9452A8FC35D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6575" y="268288"/>
            <a:ext cx="0" cy="4868862"/>
          </a:xfrm>
          <a:prstGeom prst="straightConnector1">
            <a:avLst/>
          </a:prstGeom>
          <a:noFill/>
          <a:ln w="25400" cap="sq">
            <a:solidFill>
              <a:schemeClr val="accent2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Google Shape;150;p82">
            <a:extLst>
              <a:ext uri="{FF2B5EF4-FFF2-40B4-BE49-F238E27FC236}">
                <a16:creationId xmlns:a16="http://schemas.microsoft.com/office/drawing/2014/main" id="{7DFA1C83-9DA2-D3B4-DBA1-1F1A6A068001}"/>
              </a:ext>
            </a:extLst>
          </p:cNvPr>
          <p:cNvSpPr/>
          <p:nvPr/>
        </p:nvSpPr>
        <p:spPr>
          <a:xfrm>
            <a:off x="7881939" y="369889"/>
            <a:ext cx="103187" cy="103187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Google Shape;151;p82">
            <a:extLst>
              <a:ext uri="{FF2B5EF4-FFF2-40B4-BE49-F238E27FC236}">
                <a16:creationId xmlns:a16="http://schemas.microsoft.com/office/drawing/2014/main" id="{4A607367-E185-02D8-A42D-73B35A48BD8C}"/>
              </a:ext>
            </a:extLst>
          </p:cNvPr>
          <p:cNvSpPr/>
          <p:nvPr/>
        </p:nvSpPr>
        <p:spPr>
          <a:xfrm>
            <a:off x="8609013" y="792163"/>
            <a:ext cx="95250" cy="95250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152;p82">
            <a:extLst>
              <a:ext uri="{FF2B5EF4-FFF2-40B4-BE49-F238E27FC236}">
                <a16:creationId xmlns:a16="http://schemas.microsoft.com/office/drawing/2014/main" id="{F51F8367-1632-B631-21A0-7639673B3292}"/>
              </a:ext>
            </a:extLst>
          </p:cNvPr>
          <p:cNvSpPr/>
          <p:nvPr/>
        </p:nvSpPr>
        <p:spPr>
          <a:xfrm>
            <a:off x="8431213" y="334963"/>
            <a:ext cx="68262" cy="68262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4" name="Google Shape;144;p82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82"/>
          <p:cNvSpPr txBox="1">
            <a:spLocks noGrp="1"/>
          </p:cNvSpPr>
          <p:nvPr>
            <p:ph type="body" idx="1"/>
          </p:nvPr>
        </p:nvSpPr>
        <p:spPr>
          <a:xfrm>
            <a:off x="1083564" y="1260872"/>
            <a:ext cx="2125980" cy="617934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marL="342892" lvl="0" indent="-17144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783" lvl="1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675" lvl="2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566" lvl="3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457" lvl="4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348" lvl="5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240" lvl="6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132" lvl="7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023" lvl="8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146" name="Google Shape;146;p82"/>
          <p:cNvSpPr txBox="1">
            <a:spLocks noGrp="1"/>
          </p:cNvSpPr>
          <p:nvPr>
            <p:ph type="body" idx="2"/>
          </p:nvPr>
        </p:nvSpPr>
        <p:spPr>
          <a:xfrm>
            <a:off x="1083564" y="1878806"/>
            <a:ext cx="2125980" cy="2763441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26669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1pPr>
            <a:lvl2pPr marL="685783" lvl="1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675" lvl="2" indent="-24764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566" lvl="3" indent="-23811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457" lvl="4" indent="-23811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82"/>
          <p:cNvSpPr txBox="1">
            <a:spLocks noGrp="1"/>
          </p:cNvSpPr>
          <p:nvPr>
            <p:ph type="body" idx="3"/>
          </p:nvPr>
        </p:nvSpPr>
        <p:spPr>
          <a:xfrm>
            <a:off x="3737610" y="1260872"/>
            <a:ext cx="2125980" cy="617934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marL="342892" lvl="0" indent="-17144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783" lvl="1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675" lvl="2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566" lvl="3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457" lvl="4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348" lvl="5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240" lvl="6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132" lvl="7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023" lvl="8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148" name="Google Shape;148;p82"/>
          <p:cNvSpPr txBox="1">
            <a:spLocks noGrp="1"/>
          </p:cNvSpPr>
          <p:nvPr>
            <p:ph type="body" idx="4"/>
          </p:nvPr>
        </p:nvSpPr>
        <p:spPr>
          <a:xfrm>
            <a:off x="3737610" y="1878806"/>
            <a:ext cx="2125980" cy="2763441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26669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1pPr>
            <a:lvl2pPr marL="685783" lvl="1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675" lvl="2" indent="-24764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566" lvl="3" indent="-23811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457" lvl="4" indent="-23811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82"/>
          <p:cNvSpPr txBox="1">
            <a:spLocks noGrp="1"/>
          </p:cNvSpPr>
          <p:nvPr>
            <p:ph type="body" idx="5"/>
          </p:nvPr>
        </p:nvSpPr>
        <p:spPr>
          <a:xfrm>
            <a:off x="6398514" y="1326952"/>
            <a:ext cx="2125980" cy="617934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marL="342892" lvl="0" indent="-17144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783" lvl="1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675" lvl="2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566" lvl="3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457" lvl="4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348" lvl="5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240" lvl="6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132" lvl="7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023" lvl="8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154" name="Google Shape;154;p82"/>
          <p:cNvSpPr txBox="1">
            <a:spLocks noGrp="1"/>
          </p:cNvSpPr>
          <p:nvPr>
            <p:ph type="body" idx="6"/>
          </p:nvPr>
        </p:nvSpPr>
        <p:spPr>
          <a:xfrm>
            <a:off x="6398514" y="1944887"/>
            <a:ext cx="2125980" cy="2763441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26669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1pPr>
            <a:lvl2pPr marL="685783" lvl="1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675" lvl="2" indent="-24764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566" lvl="3" indent="-23811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457" lvl="4" indent="-23811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356000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apositive de titre">
  <p:cSld name="4_Diapositive de titre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160;p83">
            <a:extLst>
              <a:ext uri="{FF2B5EF4-FFF2-40B4-BE49-F238E27FC236}">
                <a16:creationId xmlns:a16="http://schemas.microsoft.com/office/drawing/2014/main" id="{E5C6DBE3-3B82-05C4-AD35-2BE5C920719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689975" y="2714626"/>
            <a:ext cx="0" cy="2428875"/>
          </a:xfrm>
          <a:prstGeom prst="straightConnector1">
            <a:avLst/>
          </a:prstGeom>
          <a:noFill/>
          <a:ln w="25400" cap="sq">
            <a:solidFill>
              <a:schemeClr val="accent2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Google Shape;161;p83">
            <a:extLst>
              <a:ext uri="{FF2B5EF4-FFF2-40B4-BE49-F238E27FC236}">
                <a16:creationId xmlns:a16="http://schemas.microsoft.com/office/drawing/2014/main" id="{EDBA45F1-6914-7988-68CD-AF9D1570E54F}"/>
              </a:ext>
            </a:extLst>
          </p:cNvPr>
          <p:cNvSpPr/>
          <p:nvPr/>
        </p:nvSpPr>
        <p:spPr>
          <a:xfrm>
            <a:off x="1" y="0"/>
            <a:ext cx="4335463" cy="51435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</p:spPr>
        <p:txBody>
          <a:bodyPr spcFirstLastPara="1" lIns="68569" tIns="34275" rIns="68569" bIns="34275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6" name="Google Shape;156;p83"/>
          <p:cNvSpPr txBox="1">
            <a:spLocks noGrp="1"/>
          </p:cNvSpPr>
          <p:nvPr>
            <p:ph type="ctrTitle"/>
          </p:nvPr>
        </p:nvSpPr>
        <p:spPr>
          <a:xfrm>
            <a:off x="4793742" y="603504"/>
            <a:ext cx="3326130" cy="665226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Open Sans"/>
              <a:buNone/>
              <a:defRPr sz="4050" b="0" i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83"/>
          <p:cNvSpPr txBox="1">
            <a:spLocks noGrp="1"/>
          </p:cNvSpPr>
          <p:nvPr>
            <p:ph type="subTitle" idx="1"/>
          </p:nvPr>
        </p:nvSpPr>
        <p:spPr>
          <a:xfrm>
            <a:off x="4793741" y="1351026"/>
            <a:ext cx="3326130" cy="356616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62" name="Google Shape;162;p83"/>
          <p:cNvSpPr>
            <a:spLocks noGrp="1"/>
          </p:cNvSpPr>
          <p:nvPr>
            <p:ph type="pic" idx="2"/>
          </p:nvPr>
        </p:nvSpPr>
        <p:spPr>
          <a:xfrm>
            <a:off x="212598" y="2331720"/>
            <a:ext cx="3915918" cy="2585466"/>
          </a:xfrm>
          <a:prstGeom prst="rect">
            <a:avLst/>
          </a:prstGeom>
          <a:noFill/>
          <a:ln>
            <a:noFill/>
          </a:ln>
        </p:spPr>
      </p:sp>
      <p:sp>
        <p:nvSpPr>
          <p:cNvPr id="163" name="Google Shape;163;p83"/>
          <p:cNvSpPr>
            <a:spLocks noGrp="1"/>
          </p:cNvSpPr>
          <p:nvPr>
            <p:ph type="pic" idx="3"/>
          </p:nvPr>
        </p:nvSpPr>
        <p:spPr>
          <a:xfrm>
            <a:off x="212598" y="226314"/>
            <a:ext cx="1844802" cy="1879092"/>
          </a:xfrm>
          <a:prstGeom prst="rect">
            <a:avLst/>
          </a:prstGeom>
          <a:noFill/>
          <a:ln>
            <a:noFill/>
          </a:ln>
        </p:spPr>
      </p:sp>
      <p:sp>
        <p:nvSpPr>
          <p:cNvPr id="164" name="Google Shape;164;p83"/>
          <p:cNvSpPr>
            <a:spLocks noGrp="1"/>
          </p:cNvSpPr>
          <p:nvPr>
            <p:ph type="pic" idx="4"/>
          </p:nvPr>
        </p:nvSpPr>
        <p:spPr>
          <a:xfrm>
            <a:off x="2283714" y="226314"/>
            <a:ext cx="1844802" cy="1879092"/>
          </a:xfrm>
          <a:prstGeom prst="rect">
            <a:avLst/>
          </a:prstGeom>
          <a:noFill/>
          <a:ln>
            <a:noFill/>
          </a:ln>
        </p:spPr>
      </p:sp>
      <p:sp>
        <p:nvSpPr>
          <p:cNvPr id="4" name="Google Shape;158;p83">
            <a:extLst>
              <a:ext uri="{FF2B5EF4-FFF2-40B4-BE49-F238E27FC236}">
                <a16:creationId xmlns:a16="http://schemas.microsoft.com/office/drawing/2014/main" id="{F63DA2A0-5F1F-DCAC-ED3B-8AF7B2D242A9}"/>
              </a:ext>
            </a:extLst>
          </p:cNvPr>
          <p:cNvSpPr txBox="1">
            <a:spLocks noGrp="1"/>
          </p:cNvSpPr>
          <p:nvPr>
            <p:ph type="ftr" idx="10"/>
          </p:nvPr>
        </p:nvSpPr>
        <p:spPr>
          <a:xfrm rot="16200000">
            <a:off x="7358858" y="1193007"/>
            <a:ext cx="2660650" cy="274637"/>
          </a:xfrm>
        </p:spPr>
        <p:txBody>
          <a:bodyPr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159;p83">
            <a:extLst>
              <a:ext uri="{FF2B5EF4-FFF2-40B4-BE49-F238E27FC236}">
                <a16:creationId xmlns:a16="http://schemas.microsoft.com/office/drawing/2014/main" id="{BD1A175F-900D-FD49-EB18-1F6A1B52F2CE}"/>
              </a:ext>
            </a:extLst>
          </p:cNvPr>
          <p:cNvSpPr txBox="1">
            <a:spLocks noGrp="1"/>
          </p:cNvSpPr>
          <p:nvPr>
            <p:ph type="sldNum" idx="11"/>
          </p:nvPr>
        </p:nvSpPr>
        <p:spPr/>
        <p:txBody>
          <a:bodyPr/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defRPr/>
            </a:pPr>
            <a:fld id="{6910EAC2-F321-4F40-8774-1BEB7640E97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323895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Image avec légende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172;p84">
            <a:extLst>
              <a:ext uri="{FF2B5EF4-FFF2-40B4-BE49-F238E27FC236}">
                <a16:creationId xmlns:a16="http://schemas.microsoft.com/office/drawing/2014/main" id="{F8213DE7-D1FC-60E5-7B96-041AEA26562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6575" y="268288"/>
            <a:ext cx="0" cy="4868862"/>
          </a:xfrm>
          <a:prstGeom prst="straightConnector1">
            <a:avLst/>
          </a:prstGeom>
          <a:noFill/>
          <a:ln w="25400" cap="sq">
            <a:solidFill>
              <a:schemeClr val="accent2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6" name="Google Shape;166;p8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84"/>
          <p:cNvSpPr>
            <a:spLocks noGrp="1"/>
          </p:cNvSpPr>
          <p:nvPr>
            <p:ph type="pic" idx="2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68" name="Google Shape;168;p84"/>
          <p:cNvSpPr txBox="1">
            <a:spLocks noGrp="1"/>
          </p:cNvSpPr>
          <p:nvPr>
            <p:ph type="body" idx="1"/>
          </p:nvPr>
        </p:nvSpPr>
        <p:spPr>
          <a:xfrm>
            <a:off x="629841" y="1543051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17144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783" lvl="1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675" lvl="2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566" lvl="3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457" lvl="4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348" lvl="5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240" lvl="6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132" lvl="7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023" lvl="8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3" name="Google Shape;169;p84">
            <a:extLst>
              <a:ext uri="{FF2B5EF4-FFF2-40B4-BE49-F238E27FC236}">
                <a16:creationId xmlns:a16="http://schemas.microsoft.com/office/drawing/2014/main" id="{CD5CC1A8-45AB-CFDA-3545-42D81E73E6EE}"/>
              </a:ext>
            </a:extLst>
          </p:cNvPr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" name="Google Shape;170;p84">
            <a:extLst>
              <a:ext uri="{FF2B5EF4-FFF2-40B4-BE49-F238E27FC236}">
                <a16:creationId xmlns:a16="http://schemas.microsoft.com/office/drawing/2014/main" id="{E5497BB4-206E-F23E-47D0-989F17C52D1F}"/>
              </a:ext>
            </a:extLst>
          </p:cNvPr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171;p84">
            <a:extLst>
              <a:ext uri="{FF2B5EF4-FFF2-40B4-BE49-F238E27FC236}">
                <a16:creationId xmlns:a16="http://schemas.microsoft.com/office/drawing/2014/main" id="{C8165C06-E227-1D80-2992-28BE1D5DA36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B8CEDAEA-6248-419E-807E-7874296C50E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482505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Open Sans"/>
              <a:buNone/>
              <a:defRPr sz="3000" b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Google Shape;40;p69">
            <a:extLst>
              <a:ext uri="{FF2B5EF4-FFF2-40B4-BE49-F238E27FC236}">
                <a16:creationId xmlns:a16="http://schemas.microsoft.com/office/drawing/2014/main" id="{8BF97D49-345A-3977-61A9-D8F78E884E40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624AAB0-AC5E-486D-81E8-03A484AD3580}" type="slidenum">
              <a:rPr kumimoji="0" lang="fr-FR" sz="900" b="1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‹N°›</a:t>
            </a:fld>
            <a:endParaRPr kumimoji="0" lang="fr-FR" sz="900" b="1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2214817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uniquement">
  <p:cSld name="2_Titre uniquement">
    <p:bg>
      <p:bgPr>
        <a:gradFill rotWithShape="0">
          <a:gsLst>
            <a:gs pos="0">
              <a:schemeClr val="accent2"/>
            </a:gs>
            <a:gs pos="100000">
              <a:srgbClr val="FF9022"/>
            </a:gs>
          </a:gsLst>
          <a:lin ang="8100000"/>
        </a:grad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626;g314174082d4_0_4363">
            <a:extLst>
              <a:ext uri="{FF2B5EF4-FFF2-40B4-BE49-F238E27FC236}">
                <a16:creationId xmlns:a16="http://schemas.microsoft.com/office/drawing/2014/main" id="{43E50C5E-2187-A4B5-6E66-6AC46961AA2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1350" y="2676525"/>
            <a:ext cx="0" cy="2457450"/>
          </a:xfrm>
          <a:prstGeom prst="straightConnector1">
            <a:avLst/>
          </a:prstGeom>
          <a:noFill/>
          <a:ln w="25400" cap="sq">
            <a:solidFill>
              <a:schemeClr val="bg1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Google Shape;628;g314174082d4_0_4363">
            <a:extLst>
              <a:ext uri="{FF2B5EF4-FFF2-40B4-BE49-F238E27FC236}">
                <a16:creationId xmlns:a16="http://schemas.microsoft.com/office/drawing/2014/main" id="{6A9A26B1-1073-AB01-01E7-283A03CCD14C}"/>
              </a:ext>
            </a:extLst>
          </p:cNvPr>
          <p:cNvSpPr/>
          <p:nvPr/>
        </p:nvSpPr>
        <p:spPr>
          <a:xfrm>
            <a:off x="3559176" y="2070101"/>
            <a:ext cx="68263" cy="68263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Google Shape;629;g314174082d4_0_4363">
            <a:extLst>
              <a:ext uri="{FF2B5EF4-FFF2-40B4-BE49-F238E27FC236}">
                <a16:creationId xmlns:a16="http://schemas.microsoft.com/office/drawing/2014/main" id="{CD322EFC-C3D4-643C-FA06-2E2848EF0671}"/>
              </a:ext>
            </a:extLst>
          </p:cNvPr>
          <p:cNvSpPr/>
          <p:nvPr/>
        </p:nvSpPr>
        <p:spPr>
          <a:xfrm>
            <a:off x="3289300" y="1898650"/>
            <a:ext cx="104775" cy="103188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630;g314174082d4_0_4363">
            <a:extLst>
              <a:ext uri="{FF2B5EF4-FFF2-40B4-BE49-F238E27FC236}">
                <a16:creationId xmlns:a16="http://schemas.microsoft.com/office/drawing/2014/main" id="{BDBD58C7-1707-8E0B-CDAA-1813E7DDC98E}"/>
              </a:ext>
            </a:extLst>
          </p:cNvPr>
          <p:cNvSpPr/>
          <p:nvPr/>
        </p:nvSpPr>
        <p:spPr>
          <a:xfrm>
            <a:off x="1252538" y="4524375"/>
            <a:ext cx="95250" cy="95250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1" name="Google Shape;621;g314174082d4_0_4363"/>
          <p:cNvSpPr>
            <a:spLocks noGrp="1"/>
          </p:cNvSpPr>
          <p:nvPr>
            <p:ph type="pic" idx="2"/>
          </p:nvPr>
        </p:nvSpPr>
        <p:spPr>
          <a:xfrm>
            <a:off x="1024824" y="1897543"/>
            <a:ext cx="2781000" cy="2781000"/>
          </a:xfrm>
          <a:prstGeom prst="rect">
            <a:avLst/>
          </a:prstGeom>
          <a:noFill/>
          <a:ln>
            <a:noFill/>
          </a:ln>
        </p:spPr>
      </p:sp>
      <p:sp>
        <p:nvSpPr>
          <p:cNvPr id="622" name="Google Shape;622;g314174082d4_0_4363"/>
          <p:cNvSpPr txBox="1">
            <a:spLocks noGrp="1"/>
          </p:cNvSpPr>
          <p:nvPr>
            <p:ph type="title"/>
          </p:nvPr>
        </p:nvSpPr>
        <p:spPr>
          <a:xfrm>
            <a:off x="3902202" y="438912"/>
            <a:ext cx="4375350" cy="170775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  <a:defRPr sz="4500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g314174082d4_0_4363"/>
          <p:cNvSpPr txBox="1">
            <a:spLocks noGrp="1"/>
          </p:cNvSpPr>
          <p:nvPr>
            <p:ph type="body" idx="1"/>
          </p:nvPr>
        </p:nvSpPr>
        <p:spPr>
          <a:xfrm>
            <a:off x="3902202" y="2345436"/>
            <a:ext cx="4375350" cy="233865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171446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>
                <a:solidFill>
                  <a:schemeClr val="lt1"/>
                </a:solidFill>
              </a:defRPr>
            </a:lvl1pPr>
            <a:lvl2pPr marL="685783" lvl="1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675" lvl="2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566" lvl="3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457" lvl="4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" name="Google Shape;623;g314174082d4_0_4363">
            <a:extLst>
              <a:ext uri="{FF2B5EF4-FFF2-40B4-BE49-F238E27FC236}">
                <a16:creationId xmlns:a16="http://schemas.microsoft.com/office/drawing/2014/main" id="{ECC06424-70B4-49C2-3173-1C030399FF35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493713" y="150814"/>
            <a:ext cx="2057400" cy="274637"/>
          </a:xfrm>
        </p:spPr>
        <p:txBody>
          <a:bodyPr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624;g314174082d4_0_4363">
            <a:extLst>
              <a:ext uri="{FF2B5EF4-FFF2-40B4-BE49-F238E27FC236}">
                <a16:creationId xmlns:a16="http://schemas.microsoft.com/office/drawing/2014/main" id="{880AD00A-CEA1-9A13-B5D2-F6961F02D5DE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 rot="16200000">
            <a:off x="-411955" y="1453358"/>
            <a:ext cx="2092325" cy="274637"/>
          </a:xfrm>
        </p:spPr>
        <p:txBody>
          <a:bodyPr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625;g314174082d4_0_4363">
            <a:extLst>
              <a:ext uri="{FF2B5EF4-FFF2-40B4-BE49-F238E27FC236}">
                <a16:creationId xmlns:a16="http://schemas.microsoft.com/office/drawing/2014/main" id="{6782353F-7869-E0F9-9574-95BDB54D5D1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457950" y="150814"/>
            <a:ext cx="2057400" cy="274637"/>
          </a:xfrm>
        </p:spPr>
        <p:txBody>
          <a:bodyPr/>
          <a:lstStyle>
            <a:lvl1pPr marL="0" marR="0" lvl="0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defRPr/>
            </a:pPr>
            <a:fld id="{B4803B5D-5081-4BD6-B3CF-2ECECDBDB22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585247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Titre et contenu"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646;g314174082d4_0_4385">
            <a:extLst>
              <a:ext uri="{FF2B5EF4-FFF2-40B4-BE49-F238E27FC236}">
                <a16:creationId xmlns:a16="http://schemas.microsoft.com/office/drawing/2014/main" id="{974E5F65-8942-5089-2820-22268F151F2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6575" y="268288"/>
            <a:ext cx="0" cy="4868862"/>
          </a:xfrm>
          <a:prstGeom prst="straightConnector1">
            <a:avLst/>
          </a:prstGeom>
          <a:noFill/>
          <a:ln w="25400" cap="sq">
            <a:solidFill>
              <a:schemeClr val="accent2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43" name="Google Shape;643;g314174082d4_0_4385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Open Sans"/>
              <a:buNone/>
              <a:defRPr sz="40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4" name="Google Shape;644;g314174082d4_0_438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25716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783" lvl="1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675" lvl="2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566" lvl="3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457" lvl="4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" name="Google Shape;645;g314174082d4_0_4385">
            <a:extLst>
              <a:ext uri="{FF2B5EF4-FFF2-40B4-BE49-F238E27FC236}">
                <a16:creationId xmlns:a16="http://schemas.microsoft.com/office/drawing/2014/main" id="{81C9E128-53C1-9FA3-595E-04356EC52FE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E1EE80F-C850-44D2-A8E6-8D413D89745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58101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3DF9D-B849-CE37-97E4-AD37F8806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06" y="733806"/>
            <a:ext cx="8373618" cy="91211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D4C626-4008-960A-E601-6AA9F4BB8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906" y="1755648"/>
            <a:ext cx="3874770" cy="493776"/>
          </a:xfrm>
        </p:spPr>
        <p:txBody>
          <a:bodyPr anchor="b">
            <a:normAutofit/>
          </a:bodyPr>
          <a:lstStyle>
            <a:lvl1pPr marL="0" indent="0">
              <a:buNone/>
              <a:defRPr sz="1650" b="0" i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6E8D6C-AC07-ED6B-2EA8-9C40A5AEA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0906" y="2276856"/>
            <a:ext cx="3874770" cy="248259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52617E-C6D9-246B-E7B7-8159DF17C0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89754" y="1755648"/>
            <a:ext cx="3874770" cy="493776"/>
          </a:xfrm>
        </p:spPr>
        <p:txBody>
          <a:bodyPr anchor="b">
            <a:normAutofit/>
          </a:bodyPr>
          <a:lstStyle>
            <a:lvl1pPr marL="0" indent="0">
              <a:buNone/>
              <a:defRPr sz="1650" b="0" i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C2094-7EBC-02C5-5AB5-233E63080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89754" y="2276856"/>
            <a:ext cx="3874770" cy="248259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010BD2-59B4-FD2E-3C5E-C83AE6003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2B35C4-A654-7759-BDA0-94D9D1A21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5F4347-2EC0-CA6E-2637-8048456D7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59759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314174082d4_0_4390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Open Sans"/>
              <a:buNone/>
              <a:defRPr sz="3000" b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Google Shape;649;g314174082d4_0_4390">
            <a:extLst>
              <a:ext uri="{FF2B5EF4-FFF2-40B4-BE49-F238E27FC236}">
                <a16:creationId xmlns:a16="http://schemas.microsoft.com/office/drawing/2014/main" id="{9E0BBFE2-3DB7-1802-ABB6-046F6DF8CFB8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AC677BB0-4711-4688-AB48-AB679D1D4AB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933497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et contenu">
  <p:cSld name="1_Titre et contenu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665;g314174082d4_0_4401">
            <a:extLst>
              <a:ext uri="{FF2B5EF4-FFF2-40B4-BE49-F238E27FC236}">
                <a16:creationId xmlns:a16="http://schemas.microsoft.com/office/drawing/2014/main" id="{1DED3F09-F402-3C8F-BED5-1D3BBBFABCC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" y="604838"/>
            <a:ext cx="5927725" cy="0"/>
          </a:xfrm>
          <a:prstGeom prst="straightConnector1">
            <a:avLst/>
          </a:prstGeom>
          <a:noFill/>
          <a:ln w="25400" cap="sq">
            <a:solidFill>
              <a:schemeClr val="accent2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Google Shape;666;g314174082d4_0_4401">
            <a:extLst>
              <a:ext uri="{FF2B5EF4-FFF2-40B4-BE49-F238E27FC236}">
                <a16:creationId xmlns:a16="http://schemas.microsoft.com/office/drawing/2014/main" id="{CE15778D-B964-1D22-E1AC-A957EBDA47AE}"/>
              </a:ext>
            </a:extLst>
          </p:cNvPr>
          <p:cNvSpPr/>
          <p:nvPr/>
        </p:nvSpPr>
        <p:spPr>
          <a:xfrm>
            <a:off x="8461376" y="1552576"/>
            <a:ext cx="68263" cy="68263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Google Shape;667;g314174082d4_0_4401">
            <a:extLst>
              <a:ext uri="{FF2B5EF4-FFF2-40B4-BE49-F238E27FC236}">
                <a16:creationId xmlns:a16="http://schemas.microsoft.com/office/drawing/2014/main" id="{E756ADCF-343D-8DDE-06D3-EAC0287697F5}"/>
              </a:ext>
            </a:extLst>
          </p:cNvPr>
          <p:cNvSpPr/>
          <p:nvPr/>
        </p:nvSpPr>
        <p:spPr>
          <a:xfrm>
            <a:off x="8226425" y="1335089"/>
            <a:ext cx="104775" cy="104775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9" name="Google Shape;659;g314174082d4_0_4401"/>
          <p:cNvSpPr>
            <a:spLocks noGrp="1"/>
          </p:cNvSpPr>
          <p:nvPr>
            <p:ph type="pic" idx="2"/>
          </p:nvPr>
        </p:nvSpPr>
        <p:spPr>
          <a:xfrm>
            <a:off x="5588975" y="1249141"/>
            <a:ext cx="3200175" cy="3200175"/>
          </a:xfrm>
          <a:prstGeom prst="rect">
            <a:avLst/>
          </a:prstGeom>
          <a:noFill/>
          <a:ln>
            <a:noFill/>
          </a:ln>
        </p:spPr>
      </p:sp>
      <p:sp>
        <p:nvSpPr>
          <p:cNvPr id="660" name="Google Shape;660;g314174082d4_0_4401"/>
          <p:cNvSpPr txBox="1">
            <a:spLocks noGrp="1"/>
          </p:cNvSpPr>
          <p:nvPr>
            <p:ph type="title"/>
          </p:nvPr>
        </p:nvSpPr>
        <p:spPr>
          <a:xfrm>
            <a:off x="603505" y="1001268"/>
            <a:ext cx="4642875" cy="88470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Open Sans"/>
              <a:buNone/>
              <a:defRPr sz="40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g314174082d4_0_4401"/>
          <p:cNvSpPr txBox="1">
            <a:spLocks noGrp="1"/>
          </p:cNvSpPr>
          <p:nvPr>
            <p:ph type="body" idx="1"/>
          </p:nvPr>
        </p:nvSpPr>
        <p:spPr>
          <a:xfrm>
            <a:off x="637795" y="2119122"/>
            <a:ext cx="4642875" cy="25101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171446" algn="l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783" lvl="1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675" lvl="2" indent="-24764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566" lvl="3" indent="-23811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457" lvl="4" indent="-23811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" name="Google Shape;662;g314174082d4_0_4401">
            <a:extLst>
              <a:ext uri="{FF2B5EF4-FFF2-40B4-BE49-F238E27FC236}">
                <a16:creationId xmlns:a16="http://schemas.microsoft.com/office/drawing/2014/main" id="{2B94DFDF-E725-69FC-8AAB-3C467F897BA1}"/>
              </a:ext>
            </a:extLst>
          </p:cNvPr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" name="Google Shape;663;g314174082d4_0_4401">
            <a:extLst>
              <a:ext uri="{FF2B5EF4-FFF2-40B4-BE49-F238E27FC236}">
                <a16:creationId xmlns:a16="http://schemas.microsoft.com/office/drawing/2014/main" id="{7BBE4E3D-5B93-DE5B-528C-CFA616052962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5973763" y="466726"/>
            <a:ext cx="3086100" cy="273050"/>
          </a:xfrm>
        </p:spPr>
        <p:txBody>
          <a:bodyPr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664;g314174082d4_0_4401">
            <a:extLst>
              <a:ext uri="{FF2B5EF4-FFF2-40B4-BE49-F238E27FC236}">
                <a16:creationId xmlns:a16="http://schemas.microsoft.com/office/drawing/2014/main" id="{E5AAD1BC-01CF-2E3F-A320-51BE5120D30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defRPr/>
            </a:pPr>
            <a:fld id="{78919045-BDB1-42FB-874A-83791CCBE1F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83804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 1">
  <p:cSld name="Vide 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70;g314174082d4_0_4411">
            <a:extLst>
              <a:ext uri="{FF2B5EF4-FFF2-40B4-BE49-F238E27FC236}">
                <a16:creationId xmlns:a16="http://schemas.microsoft.com/office/drawing/2014/main" id="{89795BAC-7551-0158-683D-2985DE28CE7F}"/>
              </a:ext>
            </a:extLst>
          </p:cNvPr>
          <p:cNvGrpSpPr>
            <a:grpSpLocks/>
          </p:cNvGrpSpPr>
          <p:nvPr/>
        </p:nvGrpSpPr>
        <p:grpSpPr bwMode="auto">
          <a:xfrm>
            <a:off x="273050" y="315913"/>
            <a:ext cx="560388" cy="100012"/>
            <a:chOff x="4827813" y="2534636"/>
            <a:chExt cx="996647" cy="178500"/>
          </a:xfrm>
        </p:grpSpPr>
        <p:sp>
          <p:nvSpPr>
            <p:cNvPr id="3" name="Google Shape;671;g314174082d4_0_4411">
              <a:extLst>
                <a:ext uri="{FF2B5EF4-FFF2-40B4-BE49-F238E27FC236}">
                  <a16:creationId xmlns:a16="http://schemas.microsoft.com/office/drawing/2014/main" id="{B451AF11-1ACE-8FE5-3C8B-ACEE0B0190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7813" y="2534636"/>
              <a:ext cx="177873" cy="178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68575" tIns="34275" rIns="68575" bIns="34275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rgbClr val="000000"/>
                </a:buClr>
                <a:buSzPts val="1900"/>
                <a:buFont typeface="Open Sans" panose="020B0606030504020204" pitchFamily="34" charset="0"/>
                <a:buNone/>
                <a:defRPr/>
              </a:pPr>
              <a:endParaRPr lang="fr-FR" altLang="fr-FR"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4" name="Google Shape;672;g314174082d4_0_4411">
              <a:extLst>
                <a:ext uri="{FF2B5EF4-FFF2-40B4-BE49-F238E27FC236}">
                  <a16:creationId xmlns:a16="http://schemas.microsoft.com/office/drawing/2014/main" id="{8D4FFF70-E06E-94A0-8AA8-51A8CB2CC373}"/>
                </a:ext>
              </a:extLst>
            </p:cNvPr>
            <p:cNvSpPr/>
            <p:nvPr/>
          </p:nvSpPr>
          <p:spPr>
            <a:xfrm>
              <a:off x="5093209" y="2534636"/>
              <a:ext cx="177873" cy="178500"/>
            </a:xfrm>
            <a:prstGeom prst="ellipse">
              <a:avLst/>
            </a:prstGeom>
            <a:solidFill>
              <a:schemeClr val="accent4">
                <a:alpha val="69410"/>
              </a:schemeClr>
            </a:solidFill>
            <a:ln>
              <a:noFill/>
            </a:ln>
          </p:spPr>
          <p:txBody>
            <a:bodyPr spcFirstLastPara="1" lIns="68575" tIns="34275" rIns="68575" bIns="34275"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7"/>
                <a:buFont typeface="Open Sans"/>
                <a:buNone/>
                <a:defRPr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673;g314174082d4_0_4411">
              <a:extLst>
                <a:ext uri="{FF2B5EF4-FFF2-40B4-BE49-F238E27FC236}">
                  <a16:creationId xmlns:a16="http://schemas.microsoft.com/office/drawing/2014/main" id="{5975BE8F-5059-1B3E-A87A-B44099C155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9898" y="2534636"/>
              <a:ext cx="177873" cy="178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68575" tIns="34275" rIns="68575" bIns="34275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rgbClr val="000000"/>
                </a:buClr>
                <a:buSzPts val="1900"/>
                <a:buFont typeface="Open Sans" panose="020B0606030504020204" pitchFamily="34" charset="0"/>
                <a:buNone/>
                <a:defRPr/>
              </a:pPr>
              <a:endParaRPr lang="fr-FR" altLang="fr-FR"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" name="Google Shape;674;g314174082d4_0_4411">
              <a:extLst>
                <a:ext uri="{FF2B5EF4-FFF2-40B4-BE49-F238E27FC236}">
                  <a16:creationId xmlns:a16="http://schemas.microsoft.com/office/drawing/2014/main" id="{BECAFAC5-3148-3476-C6F7-4989A3A41616}"/>
                </a:ext>
              </a:extLst>
            </p:cNvPr>
            <p:cNvSpPr/>
            <p:nvPr/>
          </p:nvSpPr>
          <p:spPr>
            <a:xfrm>
              <a:off x="5646587" y="2534636"/>
              <a:ext cx="177873" cy="1785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lIns="68575" tIns="34275" rIns="68575" bIns="34275"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7"/>
                <a:buFont typeface="Open Sans"/>
                <a:buNone/>
                <a:defRPr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Google Shape;669;g314174082d4_0_4411">
            <a:extLst>
              <a:ext uri="{FF2B5EF4-FFF2-40B4-BE49-F238E27FC236}">
                <a16:creationId xmlns:a16="http://schemas.microsoft.com/office/drawing/2014/main" id="{CF78549A-D2FD-F49F-7E99-DCE0E9C5E567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6813550" y="4846639"/>
            <a:ext cx="2057400" cy="187325"/>
          </a:xfrm>
        </p:spPr>
        <p:txBody>
          <a:bodyPr lIns="68575" tIns="34275" rIns="68575" bIns="34275">
            <a:normAutofit/>
          </a:bodyPr>
          <a:lstStyle>
            <a:lvl1pPr marL="0" lvl="0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fld id="{B4342E4F-8841-4279-9875-C04C3741AC0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93368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aison" type="twoTxTwoObj">
  <p:cSld name="1_Comparaison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689;g314174082d4_0_4426">
            <a:extLst>
              <a:ext uri="{FF2B5EF4-FFF2-40B4-BE49-F238E27FC236}">
                <a16:creationId xmlns:a16="http://schemas.microsoft.com/office/drawing/2014/main" id="{A534FFE7-E708-581E-394A-B2E038E08CF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6575" y="268288"/>
            <a:ext cx="0" cy="4868862"/>
          </a:xfrm>
          <a:prstGeom prst="straightConnector1">
            <a:avLst/>
          </a:prstGeom>
          <a:noFill/>
          <a:ln w="25400" cap="sq">
            <a:solidFill>
              <a:schemeClr val="accent2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Google Shape;690;g314174082d4_0_4426">
            <a:extLst>
              <a:ext uri="{FF2B5EF4-FFF2-40B4-BE49-F238E27FC236}">
                <a16:creationId xmlns:a16="http://schemas.microsoft.com/office/drawing/2014/main" id="{87E2D886-C717-089C-3146-49A41D40CB61}"/>
              </a:ext>
            </a:extLst>
          </p:cNvPr>
          <p:cNvSpPr/>
          <p:nvPr/>
        </p:nvSpPr>
        <p:spPr>
          <a:xfrm>
            <a:off x="7881939" y="369889"/>
            <a:ext cx="103187" cy="103187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Google Shape;691;g314174082d4_0_4426">
            <a:extLst>
              <a:ext uri="{FF2B5EF4-FFF2-40B4-BE49-F238E27FC236}">
                <a16:creationId xmlns:a16="http://schemas.microsoft.com/office/drawing/2014/main" id="{4B925FE5-26F4-47A9-1E33-688FC02F0419}"/>
              </a:ext>
            </a:extLst>
          </p:cNvPr>
          <p:cNvSpPr/>
          <p:nvPr/>
        </p:nvSpPr>
        <p:spPr>
          <a:xfrm>
            <a:off x="8609013" y="792163"/>
            <a:ext cx="95250" cy="95250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692;g314174082d4_0_4426">
            <a:extLst>
              <a:ext uri="{FF2B5EF4-FFF2-40B4-BE49-F238E27FC236}">
                <a16:creationId xmlns:a16="http://schemas.microsoft.com/office/drawing/2014/main" id="{91EB1564-BAA5-7362-B4DA-9A993F404696}"/>
              </a:ext>
            </a:extLst>
          </p:cNvPr>
          <p:cNvSpPr/>
          <p:nvPr/>
        </p:nvSpPr>
        <p:spPr>
          <a:xfrm>
            <a:off x="8431213" y="334963"/>
            <a:ext cx="68262" cy="68262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4" name="Google Shape;684;g314174082d4_0_4426"/>
          <p:cNvSpPr txBox="1">
            <a:spLocks noGrp="1"/>
          </p:cNvSpPr>
          <p:nvPr>
            <p:ph type="title"/>
          </p:nvPr>
        </p:nvSpPr>
        <p:spPr>
          <a:xfrm>
            <a:off x="629841" y="273845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g314174082d4_0_4426"/>
          <p:cNvSpPr txBox="1">
            <a:spLocks noGrp="1"/>
          </p:cNvSpPr>
          <p:nvPr>
            <p:ph type="body" idx="1"/>
          </p:nvPr>
        </p:nvSpPr>
        <p:spPr>
          <a:xfrm>
            <a:off x="1083565" y="1260872"/>
            <a:ext cx="2126025" cy="61785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marL="342892" lvl="0" indent="-17144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783" lvl="1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675" lvl="2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566" lvl="3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457" lvl="4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348" lvl="5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240" lvl="6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132" lvl="7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023" lvl="8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686" name="Google Shape;686;g314174082d4_0_4426"/>
          <p:cNvSpPr txBox="1">
            <a:spLocks noGrp="1"/>
          </p:cNvSpPr>
          <p:nvPr>
            <p:ph type="body" idx="2"/>
          </p:nvPr>
        </p:nvSpPr>
        <p:spPr>
          <a:xfrm>
            <a:off x="1083565" y="1878806"/>
            <a:ext cx="2126025" cy="276345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26669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1pPr>
            <a:lvl2pPr marL="685783" lvl="1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675" lvl="2" indent="-24764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566" lvl="3" indent="-23811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457" lvl="4" indent="-23811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7" name="Google Shape;687;g314174082d4_0_4426"/>
          <p:cNvSpPr txBox="1">
            <a:spLocks noGrp="1"/>
          </p:cNvSpPr>
          <p:nvPr>
            <p:ph type="body" idx="3"/>
          </p:nvPr>
        </p:nvSpPr>
        <p:spPr>
          <a:xfrm>
            <a:off x="3737611" y="1260872"/>
            <a:ext cx="2126025" cy="61785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marL="342892" lvl="0" indent="-17144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783" lvl="1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675" lvl="2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566" lvl="3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457" lvl="4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348" lvl="5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240" lvl="6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132" lvl="7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023" lvl="8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688" name="Google Shape;688;g314174082d4_0_4426"/>
          <p:cNvSpPr txBox="1">
            <a:spLocks noGrp="1"/>
          </p:cNvSpPr>
          <p:nvPr>
            <p:ph type="body" idx="4"/>
          </p:nvPr>
        </p:nvSpPr>
        <p:spPr>
          <a:xfrm>
            <a:off x="3737611" y="1878806"/>
            <a:ext cx="2126025" cy="276345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26669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1pPr>
            <a:lvl2pPr marL="685783" lvl="1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675" lvl="2" indent="-24764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566" lvl="3" indent="-23811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457" lvl="4" indent="-23811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3" name="Google Shape;693;g314174082d4_0_4426"/>
          <p:cNvSpPr txBox="1">
            <a:spLocks noGrp="1"/>
          </p:cNvSpPr>
          <p:nvPr>
            <p:ph type="body" idx="5"/>
          </p:nvPr>
        </p:nvSpPr>
        <p:spPr>
          <a:xfrm>
            <a:off x="6398515" y="1326952"/>
            <a:ext cx="2126025" cy="61785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marL="342892" lvl="0" indent="-17144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783" lvl="1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675" lvl="2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566" lvl="3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457" lvl="4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348" lvl="5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240" lvl="6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132" lvl="7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023" lvl="8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694" name="Google Shape;694;g314174082d4_0_4426"/>
          <p:cNvSpPr txBox="1">
            <a:spLocks noGrp="1"/>
          </p:cNvSpPr>
          <p:nvPr>
            <p:ph type="body" idx="6"/>
          </p:nvPr>
        </p:nvSpPr>
        <p:spPr>
          <a:xfrm>
            <a:off x="6398515" y="1944886"/>
            <a:ext cx="2126025" cy="276345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26669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1pPr>
            <a:lvl2pPr marL="685783" lvl="1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675" lvl="2" indent="-24764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566" lvl="3" indent="-23811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457" lvl="4" indent="-23811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98658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re et contenu">
  <p:cSld name="3_Titre et contenu">
    <p:bg>
      <p:bgPr>
        <a:gradFill rotWithShape="0">
          <a:gsLst>
            <a:gs pos="0">
              <a:schemeClr val="accent2"/>
            </a:gs>
            <a:gs pos="100000">
              <a:srgbClr val="FF9022"/>
            </a:gs>
          </a:gsLst>
          <a:lin ang="18900000"/>
        </a:gradFill>
        <a:effectLst/>
      </p:bgPr>
    </p:bg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1;g314174082d4_0_4438">
            <a:extLst>
              <a:ext uri="{FF2B5EF4-FFF2-40B4-BE49-F238E27FC236}">
                <a16:creationId xmlns:a16="http://schemas.microsoft.com/office/drawing/2014/main" id="{7D712A79-11C7-431C-0943-5E6693AB915F}"/>
              </a:ext>
            </a:extLst>
          </p:cNvPr>
          <p:cNvSpPr/>
          <p:nvPr/>
        </p:nvSpPr>
        <p:spPr>
          <a:xfrm>
            <a:off x="8401050" y="258763"/>
            <a:ext cx="114300" cy="112712"/>
          </a:xfrm>
          <a:custGeom>
            <a:avLst/>
            <a:gdLst/>
            <a:ahLst/>
            <a:cxnLst/>
            <a:rect l="l" t="t" r="r" b="b"/>
            <a:pathLst>
              <a:path w="151536" h="151536" extrusionOk="0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Google Shape;702;g314174082d4_0_4438">
            <a:extLst>
              <a:ext uri="{FF2B5EF4-FFF2-40B4-BE49-F238E27FC236}">
                <a16:creationId xmlns:a16="http://schemas.microsoft.com/office/drawing/2014/main" id="{9272A6C2-768B-D698-33D1-99058F88D3AC}"/>
              </a:ext>
            </a:extLst>
          </p:cNvPr>
          <p:cNvSpPr/>
          <p:nvPr/>
        </p:nvSpPr>
        <p:spPr>
          <a:xfrm>
            <a:off x="8672514" y="442914"/>
            <a:ext cx="80962" cy="80962"/>
          </a:xfrm>
          <a:custGeom>
            <a:avLst/>
            <a:gdLst/>
            <a:ahLst/>
            <a:cxnLst/>
            <a:rect l="l" t="t" r="r" b="b"/>
            <a:pathLst>
              <a:path w="108625" h="108625" extrusionOk="0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6" name="Google Shape;696;g314174082d4_0_4438"/>
          <p:cNvSpPr txBox="1">
            <a:spLocks noGrp="1"/>
          </p:cNvSpPr>
          <p:nvPr>
            <p:ph type="title"/>
          </p:nvPr>
        </p:nvSpPr>
        <p:spPr>
          <a:xfrm>
            <a:off x="432055" y="273845"/>
            <a:ext cx="8078625" cy="99427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pen Sans"/>
              <a:buNone/>
              <a:defRPr sz="4050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g314174082d4_0_4438"/>
          <p:cNvSpPr txBox="1">
            <a:spLocks noGrp="1"/>
          </p:cNvSpPr>
          <p:nvPr>
            <p:ph type="body" idx="1"/>
          </p:nvPr>
        </p:nvSpPr>
        <p:spPr>
          <a:xfrm>
            <a:off x="432055" y="1369219"/>
            <a:ext cx="8078625" cy="32634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30479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marL="685783" lvl="1" indent="-28574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028675" lvl="2" indent="-26669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marL="1371566" lvl="3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1714457" lvl="4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" name="Google Shape;698;g314174082d4_0_4438">
            <a:extLst>
              <a:ext uri="{FF2B5EF4-FFF2-40B4-BE49-F238E27FC236}">
                <a16:creationId xmlns:a16="http://schemas.microsoft.com/office/drawing/2014/main" id="{0A472277-F41B-E615-AB4E-F17FA1AA1495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493713" y="4767264"/>
            <a:ext cx="2057400" cy="273050"/>
          </a:xfrm>
        </p:spPr>
        <p:txBody>
          <a:bodyPr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699;g314174082d4_0_4438">
            <a:extLst>
              <a:ext uri="{FF2B5EF4-FFF2-40B4-BE49-F238E27FC236}">
                <a16:creationId xmlns:a16="http://schemas.microsoft.com/office/drawing/2014/main" id="{D15105D2-5A08-57B4-07B8-1C1CE7E7312B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6378575" y="630239"/>
            <a:ext cx="2722563" cy="274637"/>
          </a:xfrm>
        </p:spPr>
        <p:txBody>
          <a:bodyPr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" name="Google Shape;700;g314174082d4_0_4438">
            <a:extLst>
              <a:ext uri="{FF2B5EF4-FFF2-40B4-BE49-F238E27FC236}">
                <a16:creationId xmlns:a16="http://schemas.microsoft.com/office/drawing/2014/main" id="{76ED27C1-ACAA-A159-A8C6-2C1A0258F50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defRPr/>
            </a:pPr>
            <a:fld id="{8CEFAFF8-07C0-4722-995D-F28D4BD63C2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894043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uniquement">
  <p:cSld name="1_Titre uniquement">
    <p:bg>
      <p:bgPr>
        <a:gradFill rotWithShape="0">
          <a:gsLst>
            <a:gs pos="0">
              <a:schemeClr val="accent2"/>
            </a:gs>
            <a:gs pos="100000">
              <a:srgbClr val="FF9022"/>
            </a:gs>
          </a:gsLst>
          <a:lin ang="8100000"/>
        </a:gra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2;g314174082d4_0_4446">
            <a:extLst>
              <a:ext uri="{FF2B5EF4-FFF2-40B4-BE49-F238E27FC236}">
                <a16:creationId xmlns:a16="http://schemas.microsoft.com/office/drawing/2014/main" id="{0F3D806C-D47B-91D2-7B74-1435F96DF05E}"/>
              </a:ext>
            </a:extLst>
          </p:cNvPr>
          <p:cNvSpPr/>
          <p:nvPr/>
        </p:nvSpPr>
        <p:spPr>
          <a:xfrm>
            <a:off x="1104900" y="1395414"/>
            <a:ext cx="103188" cy="103187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Google Shape;713;g314174082d4_0_4446">
            <a:extLst>
              <a:ext uri="{FF2B5EF4-FFF2-40B4-BE49-F238E27FC236}">
                <a16:creationId xmlns:a16="http://schemas.microsoft.com/office/drawing/2014/main" id="{01D8F783-CBDC-FB28-E59B-63428C6205E8}"/>
              </a:ext>
            </a:extLst>
          </p:cNvPr>
          <p:cNvSpPr/>
          <p:nvPr/>
        </p:nvSpPr>
        <p:spPr>
          <a:xfrm>
            <a:off x="1511300" y="2360613"/>
            <a:ext cx="95250" cy="95250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Google Shape;714;g314174082d4_0_4446">
            <a:extLst>
              <a:ext uri="{FF2B5EF4-FFF2-40B4-BE49-F238E27FC236}">
                <a16:creationId xmlns:a16="http://schemas.microsoft.com/office/drawing/2014/main" id="{B1DC94FB-70B1-4D84-69A9-1B8C2870E7BD}"/>
              </a:ext>
            </a:extLst>
          </p:cNvPr>
          <p:cNvSpPr/>
          <p:nvPr/>
        </p:nvSpPr>
        <p:spPr>
          <a:xfrm>
            <a:off x="4054476" y="3381376"/>
            <a:ext cx="68263" cy="68263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5" name="Google Shape;715;g314174082d4_0_4446">
            <a:extLst>
              <a:ext uri="{FF2B5EF4-FFF2-40B4-BE49-F238E27FC236}">
                <a16:creationId xmlns:a16="http://schemas.microsoft.com/office/drawing/2014/main" id="{3ECF3F0B-6FD8-EA20-101C-6B41A806408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1350" y="2682875"/>
            <a:ext cx="0" cy="2457450"/>
          </a:xfrm>
          <a:prstGeom prst="straightConnector1">
            <a:avLst/>
          </a:prstGeom>
          <a:noFill/>
          <a:ln w="25400" cap="sq">
            <a:solidFill>
              <a:schemeClr val="bg1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04" name="Google Shape;704;g314174082d4_0_4446"/>
          <p:cNvSpPr>
            <a:spLocks noGrp="1"/>
          </p:cNvSpPr>
          <p:nvPr>
            <p:ph type="pic" idx="2"/>
          </p:nvPr>
        </p:nvSpPr>
        <p:spPr>
          <a:xfrm>
            <a:off x="1332833" y="305624"/>
            <a:ext cx="1464300" cy="1464300"/>
          </a:xfrm>
          <a:prstGeom prst="rect">
            <a:avLst/>
          </a:prstGeom>
          <a:noFill/>
          <a:ln>
            <a:noFill/>
          </a:ln>
        </p:spPr>
      </p:sp>
      <p:sp>
        <p:nvSpPr>
          <p:cNvPr id="705" name="Google Shape;705;g314174082d4_0_4446"/>
          <p:cNvSpPr>
            <a:spLocks noGrp="1"/>
          </p:cNvSpPr>
          <p:nvPr>
            <p:ph type="pic" idx="3"/>
          </p:nvPr>
        </p:nvSpPr>
        <p:spPr>
          <a:xfrm>
            <a:off x="2646259" y="1479436"/>
            <a:ext cx="1717650" cy="1705050"/>
          </a:xfrm>
          <a:prstGeom prst="rect">
            <a:avLst/>
          </a:prstGeom>
          <a:noFill/>
          <a:ln>
            <a:noFill/>
          </a:ln>
        </p:spPr>
      </p:sp>
      <p:sp>
        <p:nvSpPr>
          <p:cNvPr id="706" name="Google Shape;706;g314174082d4_0_4446"/>
          <p:cNvSpPr>
            <a:spLocks noGrp="1"/>
          </p:cNvSpPr>
          <p:nvPr>
            <p:ph type="pic" idx="4"/>
          </p:nvPr>
        </p:nvSpPr>
        <p:spPr>
          <a:xfrm>
            <a:off x="4184654" y="3289735"/>
            <a:ext cx="2339550" cy="1847025"/>
          </a:xfrm>
          <a:prstGeom prst="rect">
            <a:avLst/>
          </a:prstGeom>
          <a:noFill/>
          <a:ln>
            <a:noFill/>
          </a:ln>
        </p:spPr>
      </p:sp>
      <p:sp>
        <p:nvSpPr>
          <p:cNvPr id="707" name="Google Shape;707;g314174082d4_0_4446"/>
          <p:cNvSpPr>
            <a:spLocks noGrp="1"/>
          </p:cNvSpPr>
          <p:nvPr>
            <p:ph type="pic" idx="5"/>
          </p:nvPr>
        </p:nvSpPr>
        <p:spPr>
          <a:xfrm>
            <a:off x="819680" y="3014237"/>
            <a:ext cx="2890575" cy="2129175"/>
          </a:xfrm>
          <a:prstGeom prst="rect">
            <a:avLst/>
          </a:prstGeom>
          <a:noFill/>
          <a:ln>
            <a:noFill/>
          </a:ln>
        </p:spPr>
      </p:sp>
      <p:sp>
        <p:nvSpPr>
          <p:cNvPr id="708" name="Google Shape;708;g314174082d4_0_4446"/>
          <p:cNvSpPr txBox="1">
            <a:spLocks noGrp="1"/>
          </p:cNvSpPr>
          <p:nvPr>
            <p:ph type="title"/>
          </p:nvPr>
        </p:nvSpPr>
        <p:spPr>
          <a:xfrm>
            <a:off x="4320541" y="438912"/>
            <a:ext cx="3957075" cy="170775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"/>
              <a:buNone/>
              <a:defRPr sz="3600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6" name="Google Shape;716;g314174082d4_0_4446"/>
          <p:cNvSpPr txBox="1">
            <a:spLocks noGrp="1"/>
          </p:cNvSpPr>
          <p:nvPr>
            <p:ph type="body" idx="1"/>
          </p:nvPr>
        </p:nvSpPr>
        <p:spPr>
          <a:xfrm>
            <a:off x="4320541" y="2345437"/>
            <a:ext cx="3957075" cy="8435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171446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>
                <a:solidFill>
                  <a:schemeClr val="lt1"/>
                </a:solidFill>
              </a:defRPr>
            </a:lvl1pPr>
            <a:lvl2pPr marL="685783" lvl="1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675" lvl="2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566" lvl="3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457" lvl="4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" name="Google Shape;709;g314174082d4_0_4446">
            <a:extLst>
              <a:ext uri="{FF2B5EF4-FFF2-40B4-BE49-F238E27FC236}">
                <a16:creationId xmlns:a16="http://schemas.microsoft.com/office/drawing/2014/main" id="{82F55F52-0C28-296A-7A35-8839383288FD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493713" y="150814"/>
            <a:ext cx="2057400" cy="274637"/>
          </a:xfrm>
        </p:spPr>
        <p:txBody>
          <a:bodyPr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710;g314174082d4_0_4446">
            <a:extLst>
              <a:ext uri="{FF2B5EF4-FFF2-40B4-BE49-F238E27FC236}">
                <a16:creationId xmlns:a16="http://schemas.microsoft.com/office/drawing/2014/main" id="{53C8AB72-711D-3B2B-053B-0EBCC8C86EB1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 rot="16200000">
            <a:off x="-411955" y="1453358"/>
            <a:ext cx="2092325" cy="274637"/>
          </a:xfrm>
        </p:spPr>
        <p:txBody>
          <a:bodyPr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711;g314174082d4_0_4446">
            <a:extLst>
              <a:ext uri="{FF2B5EF4-FFF2-40B4-BE49-F238E27FC236}">
                <a16:creationId xmlns:a16="http://schemas.microsoft.com/office/drawing/2014/main" id="{0857E0FD-0BD3-E6A0-35CE-C99ECA9F4EC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457950" y="150814"/>
            <a:ext cx="2057400" cy="274637"/>
          </a:xfrm>
        </p:spPr>
        <p:txBody>
          <a:bodyPr/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defRPr/>
            </a:pPr>
            <a:fld id="{4853297D-B4ED-40AA-9E40-07142F18C7D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3459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Diapositive de titre"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720;g314174082d4_0_4460">
            <a:extLst>
              <a:ext uri="{FF2B5EF4-FFF2-40B4-BE49-F238E27FC236}">
                <a16:creationId xmlns:a16="http://schemas.microsoft.com/office/drawing/2014/main" id="{25F3010D-7F91-692D-F6CF-391D6BECC18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6575" y="835026"/>
            <a:ext cx="0" cy="4302125"/>
          </a:xfrm>
          <a:prstGeom prst="straightConnector1">
            <a:avLst/>
          </a:prstGeom>
          <a:noFill/>
          <a:ln w="25400" cap="sq">
            <a:solidFill>
              <a:schemeClr val="accent2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8" name="Google Shape;718;g314174082d4_0_4460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75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pen Sans"/>
              <a:buNone/>
              <a:defRPr sz="4500" b="1" i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g314174082d4_0_4460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7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055031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 2">
  <p:cSld name="Diapositive de titre 2">
    <p:bg>
      <p:bgPr>
        <a:gradFill rotWithShape="0">
          <a:gsLst>
            <a:gs pos="0">
              <a:schemeClr val="accent2"/>
            </a:gs>
            <a:gs pos="100000">
              <a:srgbClr val="FF9022"/>
            </a:gs>
          </a:gsLst>
          <a:lin ang="2700000"/>
        </a:gradFill>
        <a:effectLst/>
      </p:bgPr>
    </p:bg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724;g314174082d4_0_4464">
            <a:extLst>
              <a:ext uri="{FF2B5EF4-FFF2-40B4-BE49-F238E27FC236}">
                <a16:creationId xmlns:a16="http://schemas.microsoft.com/office/drawing/2014/main" id="{16FA2732-379A-ACED-C4B1-13DA63A008C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76313" y="2622550"/>
            <a:ext cx="0" cy="2514600"/>
          </a:xfrm>
          <a:prstGeom prst="straightConnector1">
            <a:avLst/>
          </a:prstGeom>
          <a:noFill/>
          <a:ln w="25400" cap="sq">
            <a:solidFill>
              <a:schemeClr val="bg1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Google Shape;725;g314174082d4_0_4464">
            <a:extLst>
              <a:ext uri="{FF2B5EF4-FFF2-40B4-BE49-F238E27FC236}">
                <a16:creationId xmlns:a16="http://schemas.microsoft.com/office/drawing/2014/main" id="{9F49275C-6E85-A18B-F7DB-B36DB0AD9053}"/>
              </a:ext>
            </a:extLst>
          </p:cNvPr>
          <p:cNvSpPr/>
          <p:nvPr/>
        </p:nvSpPr>
        <p:spPr>
          <a:xfrm>
            <a:off x="6162676" y="2230438"/>
            <a:ext cx="68263" cy="68262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Google Shape;726;g314174082d4_0_4464">
            <a:extLst>
              <a:ext uri="{FF2B5EF4-FFF2-40B4-BE49-F238E27FC236}">
                <a16:creationId xmlns:a16="http://schemas.microsoft.com/office/drawing/2014/main" id="{337473C7-7575-2E17-8926-F1C34532FD91}"/>
              </a:ext>
            </a:extLst>
          </p:cNvPr>
          <p:cNvSpPr/>
          <p:nvPr/>
        </p:nvSpPr>
        <p:spPr>
          <a:xfrm>
            <a:off x="5894389" y="2058989"/>
            <a:ext cx="104775" cy="103187"/>
          </a:xfrm>
          <a:custGeom>
            <a:avLst/>
            <a:gdLst/>
            <a:ahLst/>
            <a:cxnLst/>
            <a:rect l="l" t="t" r="r" b="b"/>
            <a:pathLst>
              <a:path w="139038" h="139038" extrusionOk="0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727;g314174082d4_0_4464">
            <a:extLst>
              <a:ext uri="{FF2B5EF4-FFF2-40B4-BE49-F238E27FC236}">
                <a16:creationId xmlns:a16="http://schemas.microsoft.com/office/drawing/2014/main" id="{FB1A040F-F5A5-B9F1-A574-DFB3435A804B}"/>
              </a:ext>
            </a:extLst>
          </p:cNvPr>
          <p:cNvSpPr/>
          <p:nvPr/>
        </p:nvSpPr>
        <p:spPr>
          <a:xfrm>
            <a:off x="5883275" y="2398713"/>
            <a:ext cx="95250" cy="95250"/>
          </a:xfrm>
          <a:custGeom>
            <a:avLst/>
            <a:gdLst/>
            <a:ahLst/>
            <a:cxnLst/>
            <a:rect l="l" t="t" r="r" b="b"/>
            <a:pathLst>
              <a:path w="127713" h="127713" extrusionOk="0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2" name="Google Shape;722;g314174082d4_0_4464"/>
          <p:cNvSpPr txBox="1">
            <a:spLocks noGrp="1"/>
          </p:cNvSpPr>
          <p:nvPr>
            <p:ph type="ctrTitle"/>
          </p:nvPr>
        </p:nvSpPr>
        <p:spPr>
          <a:xfrm>
            <a:off x="973837" y="445771"/>
            <a:ext cx="4704525" cy="2132775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pen Sans"/>
              <a:buNone/>
              <a:defRPr sz="4050" b="1" i="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g314174082d4_0_4464"/>
          <p:cNvSpPr txBox="1">
            <a:spLocks noGrp="1"/>
          </p:cNvSpPr>
          <p:nvPr>
            <p:ph type="subTitle" idx="1"/>
          </p:nvPr>
        </p:nvSpPr>
        <p:spPr>
          <a:xfrm>
            <a:off x="4231387" y="3525013"/>
            <a:ext cx="3819825" cy="8984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5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725909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-tête de section">
  <p:cSld name="En-tête de section">
    <p:bg>
      <p:bgPr>
        <a:gradFill rotWithShape="0">
          <a:gsLst>
            <a:gs pos="0">
              <a:schemeClr val="accent2"/>
            </a:gs>
            <a:gs pos="100000">
              <a:srgbClr val="FF9022"/>
            </a:gs>
          </a:gsLst>
          <a:lin ang="2700000"/>
        </a:gradFill>
        <a:effectLst/>
      </p:bgPr>
    </p:bg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31;g314174082d4_0_4471">
            <a:extLst>
              <a:ext uri="{FF2B5EF4-FFF2-40B4-BE49-F238E27FC236}">
                <a16:creationId xmlns:a16="http://schemas.microsoft.com/office/drawing/2014/main" id="{A3F27A1C-FEE6-F96D-A898-5FD12E4DDEB9}"/>
              </a:ext>
            </a:extLst>
          </p:cNvPr>
          <p:cNvSpPr/>
          <p:nvPr/>
        </p:nvSpPr>
        <p:spPr>
          <a:xfrm>
            <a:off x="8078788" y="2290763"/>
            <a:ext cx="68262" cy="68262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Google Shape;732;g314174082d4_0_4471">
            <a:extLst>
              <a:ext uri="{FF2B5EF4-FFF2-40B4-BE49-F238E27FC236}">
                <a16:creationId xmlns:a16="http://schemas.microsoft.com/office/drawing/2014/main" id="{D7DE86BA-6EF4-CF32-CC20-E6892744FE8B}"/>
              </a:ext>
            </a:extLst>
          </p:cNvPr>
          <p:cNvSpPr/>
          <p:nvPr/>
        </p:nvSpPr>
        <p:spPr>
          <a:xfrm>
            <a:off x="8043864" y="1887539"/>
            <a:ext cx="103187" cy="103187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Google Shape;733;g314174082d4_0_4471">
            <a:extLst>
              <a:ext uri="{FF2B5EF4-FFF2-40B4-BE49-F238E27FC236}">
                <a16:creationId xmlns:a16="http://schemas.microsoft.com/office/drawing/2014/main" id="{A3593D81-CFDB-9380-BD5C-40B982D82B5B}"/>
              </a:ext>
            </a:extLst>
          </p:cNvPr>
          <p:cNvSpPr/>
          <p:nvPr/>
        </p:nvSpPr>
        <p:spPr>
          <a:xfrm>
            <a:off x="8269288" y="2090738"/>
            <a:ext cx="95250" cy="95250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734;g314174082d4_0_4471">
            <a:extLst>
              <a:ext uri="{FF2B5EF4-FFF2-40B4-BE49-F238E27FC236}">
                <a16:creationId xmlns:a16="http://schemas.microsoft.com/office/drawing/2014/main" id="{8ABCCD5F-B0A6-489A-34A0-76188FDA61AE}"/>
              </a:ext>
            </a:extLst>
          </p:cNvPr>
          <p:cNvSpPr/>
          <p:nvPr/>
        </p:nvSpPr>
        <p:spPr>
          <a:xfrm>
            <a:off x="946150" y="1974850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51536" h="151536" extrusionOk="0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" name="Google Shape;735;g314174082d4_0_4471">
            <a:extLst>
              <a:ext uri="{FF2B5EF4-FFF2-40B4-BE49-F238E27FC236}">
                <a16:creationId xmlns:a16="http://schemas.microsoft.com/office/drawing/2014/main" id="{A0C2005B-C2C5-8052-A093-226B13DEFF02}"/>
              </a:ext>
            </a:extLst>
          </p:cNvPr>
          <p:cNvSpPr/>
          <p:nvPr/>
        </p:nvSpPr>
        <p:spPr>
          <a:xfrm>
            <a:off x="798514" y="2312989"/>
            <a:ext cx="71437" cy="71437"/>
          </a:xfrm>
          <a:custGeom>
            <a:avLst/>
            <a:gdLst/>
            <a:ahLst/>
            <a:cxnLst/>
            <a:rect l="l" t="t" r="r" b="b"/>
            <a:pathLst>
              <a:path w="95759" h="95759" extrusionOk="0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Google Shape;736;g314174082d4_0_4471">
            <a:extLst>
              <a:ext uri="{FF2B5EF4-FFF2-40B4-BE49-F238E27FC236}">
                <a16:creationId xmlns:a16="http://schemas.microsoft.com/office/drawing/2014/main" id="{69E01481-7CB6-8D10-D6C6-9A5D73D9698F}"/>
              </a:ext>
            </a:extLst>
          </p:cNvPr>
          <p:cNvSpPr/>
          <p:nvPr/>
        </p:nvSpPr>
        <p:spPr>
          <a:xfrm>
            <a:off x="1060451" y="2619376"/>
            <a:ext cx="80963" cy="80963"/>
          </a:xfrm>
          <a:custGeom>
            <a:avLst/>
            <a:gdLst/>
            <a:ahLst/>
            <a:cxnLst/>
            <a:rect l="l" t="t" r="r" b="b"/>
            <a:pathLst>
              <a:path w="108625" h="108625" extrusionOk="0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9" name="Google Shape;729;g314174082d4_0_4471"/>
          <p:cNvSpPr txBox="1">
            <a:spLocks noGrp="1"/>
          </p:cNvSpPr>
          <p:nvPr>
            <p:ph type="ctrTitle"/>
          </p:nvPr>
        </p:nvSpPr>
        <p:spPr>
          <a:xfrm>
            <a:off x="1143000" y="1097281"/>
            <a:ext cx="6858000" cy="1755675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  <a:defRPr sz="4500" b="1" i="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0" name="Google Shape;730;g314174082d4_0_4471"/>
          <p:cNvSpPr txBox="1">
            <a:spLocks noGrp="1"/>
          </p:cNvSpPr>
          <p:nvPr>
            <p:ph type="subTitle" idx="1"/>
          </p:nvPr>
        </p:nvSpPr>
        <p:spPr>
          <a:xfrm>
            <a:off x="1145286" y="2894076"/>
            <a:ext cx="6858000" cy="9945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5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290119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apositive de titre">
  <p:cSld name="3_Diapositive de titre"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742;g314174082d4_0_4480">
            <a:extLst>
              <a:ext uri="{FF2B5EF4-FFF2-40B4-BE49-F238E27FC236}">
                <a16:creationId xmlns:a16="http://schemas.microsoft.com/office/drawing/2014/main" id="{13FDAD2B-D594-85B8-4414-75C0174D202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689975" y="2714626"/>
            <a:ext cx="0" cy="2428875"/>
          </a:xfrm>
          <a:prstGeom prst="straightConnector1">
            <a:avLst/>
          </a:prstGeom>
          <a:noFill/>
          <a:ln w="25400" cap="sq">
            <a:solidFill>
              <a:schemeClr val="accent2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Google Shape;743;g314174082d4_0_4480">
            <a:extLst>
              <a:ext uri="{FF2B5EF4-FFF2-40B4-BE49-F238E27FC236}">
                <a16:creationId xmlns:a16="http://schemas.microsoft.com/office/drawing/2014/main" id="{C8DA440D-8666-8CC5-FB6D-F7266EED2721}"/>
              </a:ext>
            </a:extLst>
          </p:cNvPr>
          <p:cNvSpPr/>
          <p:nvPr/>
        </p:nvSpPr>
        <p:spPr>
          <a:xfrm>
            <a:off x="1" y="0"/>
            <a:ext cx="4335463" cy="51435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2700006" scaled="0"/>
          </a:gradFill>
          <a:ln>
            <a:noFill/>
          </a:ln>
        </p:spPr>
        <p:txBody>
          <a:bodyPr spcFirstLastPara="1" lIns="68569" tIns="34275" rIns="68569" bIns="34275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8" name="Google Shape;738;g314174082d4_0_4480"/>
          <p:cNvSpPr txBox="1">
            <a:spLocks noGrp="1"/>
          </p:cNvSpPr>
          <p:nvPr>
            <p:ph type="ctrTitle"/>
          </p:nvPr>
        </p:nvSpPr>
        <p:spPr>
          <a:xfrm>
            <a:off x="4793743" y="630936"/>
            <a:ext cx="3326175" cy="242775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pen Sans"/>
              <a:buNone/>
              <a:defRPr sz="2700" b="0" i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g314174082d4_0_4480"/>
          <p:cNvSpPr txBox="1">
            <a:spLocks noGrp="1"/>
          </p:cNvSpPr>
          <p:nvPr>
            <p:ph type="subTitle" idx="1"/>
          </p:nvPr>
        </p:nvSpPr>
        <p:spPr>
          <a:xfrm>
            <a:off x="4793741" y="3374136"/>
            <a:ext cx="3326175" cy="38295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744" name="Google Shape;744;g314174082d4_0_4480"/>
          <p:cNvSpPr>
            <a:spLocks noGrp="1"/>
          </p:cNvSpPr>
          <p:nvPr>
            <p:ph type="pic" idx="2"/>
          </p:nvPr>
        </p:nvSpPr>
        <p:spPr>
          <a:xfrm>
            <a:off x="212598" y="226315"/>
            <a:ext cx="3915900" cy="4697775"/>
          </a:xfrm>
          <a:prstGeom prst="rect">
            <a:avLst/>
          </a:prstGeom>
          <a:noFill/>
          <a:ln>
            <a:noFill/>
          </a:ln>
        </p:spPr>
      </p:sp>
      <p:sp>
        <p:nvSpPr>
          <p:cNvPr id="4" name="Google Shape;740;g314174082d4_0_4480">
            <a:extLst>
              <a:ext uri="{FF2B5EF4-FFF2-40B4-BE49-F238E27FC236}">
                <a16:creationId xmlns:a16="http://schemas.microsoft.com/office/drawing/2014/main" id="{4CEDE505-EF69-E600-B049-4C5ED53B8302}"/>
              </a:ext>
            </a:extLst>
          </p:cNvPr>
          <p:cNvSpPr txBox="1">
            <a:spLocks noGrp="1"/>
          </p:cNvSpPr>
          <p:nvPr>
            <p:ph type="ftr" idx="10"/>
          </p:nvPr>
        </p:nvSpPr>
        <p:spPr>
          <a:xfrm rot="16200000">
            <a:off x="7358858" y="1193007"/>
            <a:ext cx="2660650" cy="274637"/>
          </a:xfrm>
        </p:spPr>
        <p:txBody>
          <a:bodyPr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741;g314174082d4_0_4480">
            <a:extLst>
              <a:ext uri="{FF2B5EF4-FFF2-40B4-BE49-F238E27FC236}">
                <a16:creationId xmlns:a16="http://schemas.microsoft.com/office/drawing/2014/main" id="{B2E67091-8E33-C8E3-BA81-8896A2E3843B}"/>
              </a:ext>
            </a:extLst>
          </p:cNvPr>
          <p:cNvSpPr txBox="1">
            <a:spLocks noGrp="1"/>
          </p:cNvSpPr>
          <p:nvPr>
            <p:ph type="sldNum" idx="11"/>
          </p:nvPr>
        </p:nvSpPr>
        <p:spPr/>
        <p:txBody>
          <a:bodyPr/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defRPr/>
            </a:pPr>
            <a:fld id="{109A3099-A8FC-4733-9A28-66EF9F9F911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0519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4716D-52F2-C7FB-83B1-2DA1AD375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F4A371-AC27-6A28-32E6-74A28371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5941A-A24E-885D-E894-0326F4C40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D5E5B4-971F-FF6A-1B07-A5C853705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3637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Deux contenus"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749;g314174082d4_0_4488">
            <a:extLst>
              <a:ext uri="{FF2B5EF4-FFF2-40B4-BE49-F238E27FC236}">
                <a16:creationId xmlns:a16="http://schemas.microsoft.com/office/drawing/2014/main" id="{E40EAFE2-D1D8-765C-3192-EFC3AD37F02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6575" y="268288"/>
            <a:ext cx="0" cy="4868862"/>
          </a:xfrm>
          <a:prstGeom prst="straightConnector1">
            <a:avLst/>
          </a:prstGeom>
          <a:noFill/>
          <a:ln w="25400" cap="sq">
            <a:solidFill>
              <a:schemeClr val="accent2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Google Shape;750;g314174082d4_0_4488">
            <a:extLst>
              <a:ext uri="{FF2B5EF4-FFF2-40B4-BE49-F238E27FC236}">
                <a16:creationId xmlns:a16="http://schemas.microsoft.com/office/drawing/2014/main" id="{19F3E1C6-0DEA-B574-DBAE-8C9D4F50979B}"/>
              </a:ext>
            </a:extLst>
          </p:cNvPr>
          <p:cNvSpPr/>
          <p:nvPr/>
        </p:nvSpPr>
        <p:spPr>
          <a:xfrm>
            <a:off x="7881939" y="369889"/>
            <a:ext cx="103187" cy="103187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Google Shape;751;g314174082d4_0_4488">
            <a:extLst>
              <a:ext uri="{FF2B5EF4-FFF2-40B4-BE49-F238E27FC236}">
                <a16:creationId xmlns:a16="http://schemas.microsoft.com/office/drawing/2014/main" id="{30C1EE26-3855-319D-71C5-8C6618D0508A}"/>
              </a:ext>
            </a:extLst>
          </p:cNvPr>
          <p:cNvSpPr/>
          <p:nvPr/>
        </p:nvSpPr>
        <p:spPr>
          <a:xfrm>
            <a:off x="8609013" y="792163"/>
            <a:ext cx="95250" cy="95250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752;g314174082d4_0_4488">
            <a:extLst>
              <a:ext uri="{FF2B5EF4-FFF2-40B4-BE49-F238E27FC236}">
                <a16:creationId xmlns:a16="http://schemas.microsoft.com/office/drawing/2014/main" id="{E138E279-09F9-A2AE-657A-505AB2752566}"/>
              </a:ext>
            </a:extLst>
          </p:cNvPr>
          <p:cNvSpPr/>
          <p:nvPr/>
        </p:nvSpPr>
        <p:spPr>
          <a:xfrm>
            <a:off x="8431213" y="334963"/>
            <a:ext cx="68262" cy="68262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46" name="Google Shape;746;g314174082d4_0_4488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7" name="Google Shape;747;g314174082d4_0_4488"/>
          <p:cNvSpPr txBox="1">
            <a:spLocks noGrp="1"/>
          </p:cNvSpPr>
          <p:nvPr>
            <p:ph type="body" idx="1"/>
          </p:nvPr>
        </p:nvSpPr>
        <p:spPr>
          <a:xfrm>
            <a:off x="1083565" y="1369219"/>
            <a:ext cx="3415275" cy="32634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28574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685783" lvl="1" indent="-26669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2pPr>
            <a:lvl3pPr marL="1028675" lvl="2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371566" lvl="3" indent="-24764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4pPr>
            <a:lvl5pPr marL="1714457" lvl="4" indent="-24764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8" name="Google Shape;748;g314174082d4_0_4488"/>
          <p:cNvSpPr txBox="1">
            <a:spLocks noGrp="1"/>
          </p:cNvSpPr>
          <p:nvPr>
            <p:ph type="body" idx="2"/>
          </p:nvPr>
        </p:nvSpPr>
        <p:spPr>
          <a:xfrm>
            <a:off x="5088637" y="1369219"/>
            <a:ext cx="3415275" cy="32634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28574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685783" lvl="1" indent="-26669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2pPr>
            <a:lvl3pPr marL="1028675" lvl="2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371566" lvl="3" indent="-24764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4pPr>
            <a:lvl5pPr marL="1714457" lvl="4" indent="-24764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536207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>
  <p:cSld name="Comparaison"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759;g314174082d4_0_4496">
            <a:extLst>
              <a:ext uri="{FF2B5EF4-FFF2-40B4-BE49-F238E27FC236}">
                <a16:creationId xmlns:a16="http://schemas.microsoft.com/office/drawing/2014/main" id="{9D897922-717C-1BF5-F364-FF18FB3F8CB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6575" y="268288"/>
            <a:ext cx="0" cy="4868862"/>
          </a:xfrm>
          <a:prstGeom prst="straightConnector1">
            <a:avLst/>
          </a:prstGeom>
          <a:noFill/>
          <a:ln w="25400" cap="sq">
            <a:solidFill>
              <a:schemeClr val="accent2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Google Shape;760;g314174082d4_0_4496">
            <a:extLst>
              <a:ext uri="{FF2B5EF4-FFF2-40B4-BE49-F238E27FC236}">
                <a16:creationId xmlns:a16="http://schemas.microsoft.com/office/drawing/2014/main" id="{BC6F60F6-E58F-6283-8809-62AC6798E2EC}"/>
              </a:ext>
            </a:extLst>
          </p:cNvPr>
          <p:cNvSpPr/>
          <p:nvPr/>
        </p:nvSpPr>
        <p:spPr>
          <a:xfrm>
            <a:off x="7881939" y="369889"/>
            <a:ext cx="103187" cy="103187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Google Shape;761;g314174082d4_0_4496">
            <a:extLst>
              <a:ext uri="{FF2B5EF4-FFF2-40B4-BE49-F238E27FC236}">
                <a16:creationId xmlns:a16="http://schemas.microsoft.com/office/drawing/2014/main" id="{2DF3CF78-27F6-AD81-504E-542C00F6E638}"/>
              </a:ext>
            </a:extLst>
          </p:cNvPr>
          <p:cNvSpPr/>
          <p:nvPr/>
        </p:nvSpPr>
        <p:spPr>
          <a:xfrm>
            <a:off x="8609013" y="792163"/>
            <a:ext cx="95250" cy="95250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762;g314174082d4_0_4496">
            <a:extLst>
              <a:ext uri="{FF2B5EF4-FFF2-40B4-BE49-F238E27FC236}">
                <a16:creationId xmlns:a16="http://schemas.microsoft.com/office/drawing/2014/main" id="{85540BA0-1DFE-4E5A-2C56-3D4D5E6FE212}"/>
              </a:ext>
            </a:extLst>
          </p:cNvPr>
          <p:cNvSpPr/>
          <p:nvPr/>
        </p:nvSpPr>
        <p:spPr>
          <a:xfrm>
            <a:off x="8431213" y="334963"/>
            <a:ext cx="68262" cy="68262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54" name="Google Shape;754;g314174082d4_0_4496"/>
          <p:cNvSpPr txBox="1">
            <a:spLocks noGrp="1"/>
          </p:cNvSpPr>
          <p:nvPr>
            <p:ph type="title"/>
          </p:nvPr>
        </p:nvSpPr>
        <p:spPr>
          <a:xfrm>
            <a:off x="629841" y="273845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5" name="Google Shape;755;g314174082d4_0_4496"/>
          <p:cNvSpPr txBox="1">
            <a:spLocks noGrp="1"/>
          </p:cNvSpPr>
          <p:nvPr>
            <p:ph type="body" idx="1"/>
          </p:nvPr>
        </p:nvSpPr>
        <p:spPr>
          <a:xfrm>
            <a:off x="1083565" y="1260872"/>
            <a:ext cx="3415275" cy="61785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marL="342892" lvl="0" indent="-17144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783" lvl="1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675" lvl="2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566" lvl="3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457" lvl="4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348" lvl="5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240" lvl="6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132" lvl="7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023" lvl="8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756" name="Google Shape;756;g314174082d4_0_4496"/>
          <p:cNvSpPr txBox="1">
            <a:spLocks noGrp="1"/>
          </p:cNvSpPr>
          <p:nvPr>
            <p:ph type="body" idx="2"/>
          </p:nvPr>
        </p:nvSpPr>
        <p:spPr>
          <a:xfrm>
            <a:off x="1083565" y="1878806"/>
            <a:ext cx="3415275" cy="276345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26669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1pPr>
            <a:lvl2pPr marL="685783" lvl="1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675" lvl="2" indent="-24764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566" lvl="3" indent="-23811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457" lvl="4" indent="-23811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7" name="Google Shape;757;g314174082d4_0_4496"/>
          <p:cNvSpPr txBox="1">
            <a:spLocks noGrp="1"/>
          </p:cNvSpPr>
          <p:nvPr>
            <p:ph type="body" idx="3"/>
          </p:nvPr>
        </p:nvSpPr>
        <p:spPr>
          <a:xfrm>
            <a:off x="5088637" y="1260872"/>
            <a:ext cx="3415275" cy="61785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marL="342892" lvl="0" indent="-17144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783" lvl="1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675" lvl="2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566" lvl="3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457" lvl="4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348" lvl="5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240" lvl="6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132" lvl="7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023" lvl="8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758" name="Google Shape;758;g314174082d4_0_4496"/>
          <p:cNvSpPr txBox="1">
            <a:spLocks noGrp="1"/>
          </p:cNvSpPr>
          <p:nvPr>
            <p:ph type="body" idx="4"/>
          </p:nvPr>
        </p:nvSpPr>
        <p:spPr>
          <a:xfrm>
            <a:off x="5088637" y="1878806"/>
            <a:ext cx="3415275" cy="276345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26669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1pPr>
            <a:lvl2pPr marL="685783" lvl="1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675" lvl="2" indent="-24764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566" lvl="3" indent="-23811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457" lvl="4" indent="-23811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904145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apositive de titre">
  <p:cSld name="4_Diapositive de titre"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768;g314174082d4_0_4506">
            <a:extLst>
              <a:ext uri="{FF2B5EF4-FFF2-40B4-BE49-F238E27FC236}">
                <a16:creationId xmlns:a16="http://schemas.microsoft.com/office/drawing/2014/main" id="{1CEDDD3C-F914-8C78-BDF3-99B0B50DAFB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689975" y="2714626"/>
            <a:ext cx="0" cy="2428875"/>
          </a:xfrm>
          <a:prstGeom prst="straightConnector1">
            <a:avLst/>
          </a:prstGeom>
          <a:noFill/>
          <a:ln w="25400" cap="sq">
            <a:solidFill>
              <a:schemeClr val="accent2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Google Shape;769;g314174082d4_0_4506">
            <a:extLst>
              <a:ext uri="{FF2B5EF4-FFF2-40B4-BE49-F238E27FC236}">
                <a16:creationId xmlns:a16="http://schemas.microsoft.com/office/drawing/2014/main" id="{4170F2F5-9F6A-2463-4929-9AFB74CA8946}"/>
              </a:ext>
            </a:extLst>
          </p:cNvPr>
          <p:cNvSpPr/>
          <p:nvPr/>
        </p:nvSpPr>
        <p:spPr>
          <a:xfrm>
            <a:off x="1" y="0"/>
            <a:ext cx="4335463" cy="51435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2700006" scaled="0"/>
          </a:gradFill>
          <a:ln>
            <a:noFill/>
          </a:ln>
        </p:spPr>
        <p:txBody>
          <a:bodyPr spcFirstLastPara="1" lIns="68569" tIns="34275" rIns="68569" bIns="34275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4" name="Google Shape;764;g314174082d4_0_4506"/>
          <p:cNvSpPr txBox="1">
            <a:spLocks noGrp="1"/>
          </p:cNvSpPr>
          <p:nvPr>
            <p:ph type="ctrTitle"/>
          </p:nvPr>
        </p:nvSpPr>
        <p:spPr>
          <a:xfrm>
            <a:off x="4793743" y="603505"/>
            <a:ext cx="3326175" cy="665325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Open Sans"/>
              <a:buNone/>
              <a:defRPr sz="4050" b="0" i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5" name="Google Shape;765;g314174082d4_0_4506"/>
          <p:cNvSpPr txBox="1">
            <a:spLocks noGrp="1"/>
          </p:cNvSpPr>
          <p:nvPr>
            <p:ph type="subTitle" idx="1"/>
          </p:nvPr>
        </p:nvSpPr>
        <p:spPr>
          <a:xfrm>
            <a:off x="4793741" y="1351026"/>
            <a:ext cx="3326175" cy="356625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770" name="Google Shape;770;g314174082d4_0_4506"/>
          <p:cNvSpPr>
            <a:spLocks noGrp="1"/>
          </p:cNvSpPr>
          <p:nvPr>
            <p:ph type="pic" idx="2"/>
          </p:nvPr>
        </p:nvSpPr>
        <p:spPr>
          <a:xfrm>
            <a:off x="212598" y="2331721"/>
            <a:ext cx="3915900" cy="2585475"/>
          </a:xfrm>
          <a:prstGeom prst="rect">
            <a:avLst/>
          </a:prstGeom>
          <a:noFill/>
          <a:ln>
            <a:noFill/>
          </a:ln>
        </p:spPr>
      </p:sp>
      <p:sp>
        <p:nvSpPr>
          <p:cNvPr id="771" name="Google Shape;771;g314174082d4_0_4506"/>
          <p:cNvSpPr>
            <a:spLocks noGrp="1"/>
          </p:cNvSpPr>
          <p:nvPr>
            <p:ph type="pic" idx="3"/>
          </p:nvPr>
        </p:nvSpPr>
        <p:spPr>
          <a:xfrm>
            <a:off x="212599" y="226314"/>
            <a:ext cx="1844775" cy="1879200"/>
          </a:xfrm>
          <a:prstGeom prst="rect">
            <a:avLst/>
          </a:prstGeom>
          <a:noFill/>
          <a:ln>
            <a:noFill/>
          </a:ln>
        </p:spPr>
      </p:sp>
      <p:sp>
        <p:nvSpPr>
          <p:cNvPr id="772" name="Google Shape;772;g314174082d4_0_4506"/>
          <p:cNvSpPr>
            <a:spLocks noGrp="1"/>
          </p:cNvSpPr>
          <p:nvPr>
            <p:ph type="pic" idx="4"/>
          </p:nvPr>
        </p:nvSpPr>
        <p:spPr>
          <a:xfrm>
            <a:off x="2283715" y="226314"/>
            <a:ext cx="1844775" cy="1879200"/>
          </a:xfrm>
          <a:prstGeom prst="rect">
            <a:avLst/>
          </a:prstGeom>
          <a:noFill/>
          <a:ln>
            <a:noFill/>
          </a:ln>
        </p:spPr>
      </p:sp>
      <p:sp>
        <p:nvSpPr>
          <p:cNvPr id="4" name="Google Shape;766;g314174082d4_0_4506">
            <a:extLst>
              <a:ext uri="{FF2B5EF4-FFF2-40B4-BE49-F238E27FC236}">
                <a16:creationId xmlns:a16="http://schemas.microsoft.com/office/drawing/2014/main" id="{E65A475B-7465-9EEF-0FC2-BC99FD5E33E9}"/>
              </a:ext>
            </a:extLst>
          </p:cNvPr>
          <p:cNvSpPr txBox="1">
            <a:spLocks noGrp="1"/>
          </p:cNvSpPr>
          <p:nvPr>
            <p:ph type="ftr" idx="10"/>
          </p:nvPr>
        </p:nvSpPr>
        <p:spPr>
          <a:xfrm rot="16200000">
            <a:off x="7358858" y="1193007"/>
            <a:ext cx="2660650" cy="274637"/>
          </a:xfrm>
        </p:spPr>
        <p:txBody>
          <a:bodyPr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767;g314174082d4_0_4506">
            <a:extLst>
              <a:ext uri="{FF2B5EF4-FFF2-40B4-BE49-F238E27FC236}">
                <a16:creationId xmlns:a16="http://schemas.microsoft.com/office/drawing/2014/main" id="{4C30BDEA-487E-7F6F-4022-736A32865A6B}"/>
              </a:ext>
            </a:extLst>
          </p:cNvPr>
          <p:cNvSpPr txBox="1">
            <a:spLocks noGrp="1"/>
          </p:cNvSpPr>
          <p:nvPr>
            <p:ph type="sldNum" idx="11"/>
          </p:nvPr>
        </p:nvSpPr>
        <p:spPr/>
        <p:txBody>
          <a:bodyPr/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defRPr/>
            </a:pPr>
            <a:fld id="{9BFBF1D4-362F-4307-9428-28B1293457B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562713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uniquement">
  <p:cSld name="3_Titre uniquement">
    <p:bg>
      <p:bgPr>
        <a:gradFill rotWithShape="0">
          <a:gsLst>
            <a:gs pos="0">
              <a:schemeClr val="accent2"/>
            </a:gs>
            <a:gs pos="100000">
              <a:srgbClr val="FF9022"/>
            </a:gs>
          </a:gsLst>
          <a:lin ang="8100000"/>
        </a:grad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626;g314174082d4_0_4363">
            <a:extLst>
              <a:ext uri="{FF2B5EF4-FFF2-40B4-BE49-F238E27FC236}">
                <a16:creationId xmlns:a16="http://schemas.microsoft.com/office/drawing/2014/main" id="{CB625530-9280-86B0-AE3F-12CBBD54DA7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1350" y="2676525"/>
            <a:ext cx="0" cy="2457450"/>
          </a:xfrm>
          <a:prstGeom prst="straightConnector1">
            <a:avLst/>
          </a:prstGeom>
          <a:noFill/>
          <a:ln w="25400" cap="sq">
            <a:solidFill>
              <a:schemeClr val="bg1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Google Shape;628;g314174082d4_0_4363">
            <a:extLst>
              <a:ext uri="{FF2B5EF4-FFF2-40B4-BE49-F238E27FC236}">
                <a16:creationId xmlns:a16="http://schemas.microsoft.com/office/drawing/2014/main" id="{D49520A4-536A-DD30-D037-39604A78D731}"/>
              </a:ext>
            </a:extLst>
          </p:cNvPr>
          <p:cNvSpPr/>
          <p:nvPr/>
        </p:nvSpPr>
        <p:spPr>
          <a:xfrm>
            <a:off x="3559176" y="2070101"/>
            <a:ext cx="68263" cy="68263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Google Shape;629;g314174082d4_0_4363">
            <a:extLst>
              <a:ext uri="{FF2B5EF4-FFF2-40B4-BE49-F238E27FC236}">
                <a16:creationId xmlns:a16="http://schemas.microsoft.com/office/drawing/2014/main" id="{C2C102FE-0E86-60BC-485A-981DB385D68A}"/>
              </a:ext>
            </a:extLst>
          </p:cNvPr>
          <p:cNvSpPr/>
          <p:nvPr/>
        </p:nvSpPr>
        <p:spPr>
          <a:xfrm>
            <a:off x="3289300" y="1898650"/>
            <a:ext cx="104775" cy="103188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630;g314174082d4_0_4363">
            <a:extLst>
              <a:ext uri="{FF2B5EF4-FFF2-40B4-BE49-F238E27FC236}">
                <a16:creationId xmlns:a16="http://schemas.microsoft.com/office/drawing/2014/main" id="{BA39B9AA-0D18-2882-326C-F022D50EF472}"/>
              </a:ext>
            </a:extLst>
          </p:cNvPr>
          <p:cNvSpPr/>
          <p:nvPr/>
        </p:nvSpPr>
        <p:spPr>
          <a:xfrm>
            <a:off x="1252538" y="4524375"/>
            <a:ext cx="95250" cy="95250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1" name="Google Shape;621;g314174082d4_0_4363"/>
          <p:cNvSpPr>
            <a:spLocks noGrp="1"/>
          </p:cNvSpPr>
          <p:nvPr>
            <p:ph type="pic" idx="2"/>
          </p:nvPr>
        </p:nvSpPr>
        <p:spPr>
          <a:xfrm>
            <a:off x="1024824" y="1897543"/>
            <a:ext cx="2781000" cy="2781000"/>
          </a:xfrm>
          <a:prstGeom prst="rect">
            <a:avLst/>
          </a:prstGeom>
          <a:noFill/>
          <a:ln>
            <a:noFill/>
          </a:ln>
        </p:spPr>
      </p:sp>
      <p:sp>
        <p:nvSpPr>
          <p:cNvPr id="622" name="Google Shape;622;g314174082d4_0_4363"/>
          <p:cNvSpPr txBox="1">
            <a:spLocks noGrp="1"/>
          </p:cNvSpPr>
          <p:nvPr>
            <p:ph type="title"/>
          </p:nvPr>
        </p:nvSpPr>
        <p:spPr>
          <a:xfrm>
            <a:off x="3902202" y="438912"/>
            <a:ext cx="4375350" cy="170775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  <a:defRPr sz="4500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g314174082d4_0_4363"/>
          <p:cNvSpPr txBox="1">
            <a:spLocks noGrp="1"/>
          </p:cNvSpPr>
          <p:nvPr>
            <p:ph type="body" idx="1"/>
          </p:nvPr>
        </p:nvSpPr>
        <p:spPr>
          <a:xfrm>
            <a:off x="3902202" y="2345436"/>
            <a:ext cx="4375350" cy="233865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171446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>
                <a:solidFill>
                  <a:schemeClr val="lt1"/>
                </a:solidFill>
              </a:defRPr>
            </a:lvl1pPr>
            <a:lvl2pPr marL="685783" lvl="1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675" lvl="2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566" lvl="3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457" lvl="4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" name="Google Shape;623;g314174082d4_0_4363">
            <a:extLst>
              <a:ext uri="{FF2B5EF4-FFF2-40B4-BE49-F238E27FC236}">
                <a16:creationId xmlns:a16="http://schemas.microsoft.com/office/drawing/2014/main" id="{03430DBD-8F27-72B8-2E7F-54393591546A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493713" y="150814"/>
            <a:ext cx="2057400" cy="274637"/>
          </a:xfrm>
        </p:spPr>
        <p:txBody>
          <a:bodyPr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624;g314174082d4_0_4363">
            <a:extLst>
              <a:ext uri="{FF2B5EF4-FFF2-40B4-BE49-F238E27FC236}">
                <a16:creationId xmlns:a16="http://schemas.microsoft.com/office/drawing/2014/main" id="{0C079DAB-50C4-DB1C-1C25-C0318FFB5EBC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 rot="16200000">
            <a:off x="-411955" y="1453358"/>
            <a:ext cx="2092325" cy="274637"/>
          </a:xfrm>
        </p:spPr>
        <p:txBody>
          <a:bodyPr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625;g314174082d4_0_4363">
            <a:extLst>
              <a:ext uri="{FF2B5EF4-FFF2-40B4-BE49-F238E27FC236}">
                <a16:creationId xmlns:a16="http://schemas.microsoft.com/office/drawing/2014/main" id="{B5ADD984-E436-BF3C-CCE0-4DC6E508CDA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457950" y="150814"/>
            <a:ext cx="2057400" cy="274637"/>
          </a:xfrm>
        </p:spPr>
        <p:txBody>
          <a:bodyPr/>
          <a:lstStyle>
            <a:lvl1pPr marL="0" marR="0" lvl="0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defRPr/>
            </a:pPr>
            <a:fld id="{E7E85F19-9516-468D-A586-999A470681E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360636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uniquement" type="titleOnly">
  <p:cSld name="Titre uniquement"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636;g314174082d4_0_4374">
            <a:extLst>
              <a:ext uri="{FF2B5EF4-FFF2-40B4-BE49-F238E27FC236}">
                <a16:creationId xmlns:a16="http://schemas.microsoft.com/office/drawing/2014/main" id="{08970F56-741C-A5E7-E385-AF639D44800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6575" y="268288"/>
            <a:ext cx="0" cy="4868862"/>
          </a:xfrm>
          <a:prstGeom prst="straightConnector1">
            <a:avLst/>
          </a:prstGeom>
          <a:noFill/>
          <a:ln w="25400" cap="sq">
            <a:solidFill>
              <a:schemeClr val="accent2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2" name="Google Shape;632;g314174082d4_0_4374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" name="Google Shape;633;g314174082d4_0_4374">
            <a:extLst>
              <a:ext uri="{FF2B5EF4-FFF2-40B4-BE49-F238E27FC236}">
                <a16:creationId xmlns:a16="http://schemas.microsoft.com/office/drawing/2014/main" id="{2ADD0CFA-C552-93A2-8706-8E512CA0720A}"/>
              </a:ext>
            </a:extLst>
          </p:cNvPr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" name="Google Shape;634;g314174082d4_0_4374">
            <a:extLst>
              <a:ext uri="{FF2B5EF4-FFF2-40B4-BE49-F238E27FC236}">
                <a16:creationId xmlns:a16="http://schemas.microsoft.com/office/drawing/2014/main" id="{5245B7B6-7C77-A435-7921-3729289D114B}"/>
              </a:ext>
            </a:extLst>
          </p:cNvPr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635;g314174082d4_0_4374">
            <a:extLst>
              <a:ext uri="{FF2B5EF4-FFF2-40B4-BE49-F238E27FC236}">
                <a16:creationId xmlns:a16="http://schemas.microsoft.com/office/drawing/2014/main" id="{B06B0AD0-AA95-4C67-5027-E77E14EA092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F9B5DA7B-6D89-4788-8FCA-7C85E0AB14E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406102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1_Vide"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641;g314174082d4_0_4380">
            <a:extLst>
              <a:ext uri="{FF2B5EF4-FFF2-40B4-BE49-F238E27FC236}">
                <a16:creationId xmlns:a16="http://schemas.microsoft.com/office/drawing/2014/main" id="{4E1A8639-AFFB-E3E9-7185-A377475E007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6575" y="268288"/>
            <a:ext cx="0" cy="4868862"/>
          </a:xfrm>
          <a:prstGeom prst="straightConnector1">
            <a:avLst/>
          </a:prstGeom>
          <a:noFill/>
          <a:ln w="25400" cap="sq">
            <a:solidFill>
              <a:schemeClr val="accent2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Google Shape;638;g314174082d4_0_4380">
            <a:extLst>
              <a:ext uri="{FF2B5EF4-FFF2-40B4-BE49-F238E27FC236}">
                <a16:creationId xmlns:a16="http://schemas.microsoft.com/office/drawing/2014/main" id="{FF9DB352-7F52-CBAF-D346-81D7C9A820F3}"/>
              </a:ext>
            </a:extLst>
          </p:cNvPr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" name="Google Shape;639;g314174082d4_0_4380">
            <a:extLst>
              <a:ext uri="{FF2B5EF4-FFF2-40B4-BE49-F238E27FC236}">
                <a16:creationId xmlns:a16="http://schemas.microsoft.com/office/drawing/2014/main" id="{F9C8284A-1402-D283-1788-3CCB489291AE}"/>
              </a:ext>
            </a:extLst>
          </p:cNvPr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640;g314174082d4_0_4380">
            <a:extLst>
              <a:ext uri="{FF2B5EF4-FFF2-40B4-BE49-F238E27FC236}">
                <a16:creationId xmlns:a16="http://schemas.microsoft.com/office/drawing/2014/main" id="{C2515881-8A57-5D69-B5DC-F298925B87C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20C3F40D-DF69-4952-94F4-C4FA0A34562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187032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2_Titre et contenu"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646;g314174082d4_0_4385">
            <a:extLst>
              <a:ext uri="{FF2B5EF4-FFF2-40B4-BE49-F238E27FC236}">
                <a16:creationId xmlns:a16="http://schemas.microsoft.com/office/drawing/2014/main" id="{46581FF9-E964-7D70-0FC6-2752E15947F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6575" y="268288"/>
            <a:ext cx="0" cy="4868862"/>
          </a:xfrm>
          <a:prstGeom prst="straightConnector1">
            <a:avLst/>
          </a:prstGeom>
          <a:noFill/>
          <a:ln w="25400" cap="sq">
            <a:solidFill>
              <a:schemeClr val="accent2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43" name="Google Shape;643;g314174082d4_0_4385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Open Sans"/>
              <a:buNone/>
              <a:defRPr sz="40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4" name="Google Shape;644;g314174082d4_0_438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25716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783" lvl="1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675" lvl="2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566" lvl="3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457" lvl="4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" name="Google Shape;645;g314174082d4_0_4385">
            <a:extLst>
              <a:ext uri="{FF2B5EF4-FFF2-40B4-BE49-F238E27FC236}">
                <a16:creationId xmlns:a16="http://schemas.microsoft.com/office/drawing/2014/main" id="{9A457B0A-0007-A477-6822-DD9E78FEDA74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458E149C-6A95-474A-B272-CE2B38CA627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080525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2_Title and Content"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314174082d4_0_4390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Open Sans"/>
              <a:buNone/>
              <a:defRPr sz="3000" b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Google Shape;649;g314174082d4_0_4390">
            <a:extLst>
              <a:ext uri="{FF2B5EF4-FFF2-40B4-BE49-F238E27FC236}">
                <a16:creationId xmlns:a16="http://schemas.microsoft.com/office/drawing/2014/main" id="{60189414-4A18-5592-B9BF-BC14A6087959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37F580DC-3DBC-4065-8460-53815DFFBE6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301676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et contenu">
  <p:cSld name="2_Titre et contenu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665;g314174082d4_0_4401">
            <a:extLst>
              <a:ext uri="{FF2B5EF4-FFF2-40B4-BE49-F238E27FC236}">
                <a16:creationId xmlns:a16="http://schemas.microsoft.com/office/drawing/2014/main" id="{504089F4-CA78-4A34-3A5F-6454220D3B8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" y="604838"/>
            <a:ext cx="5927725" cy="0"/>
          </a:xfrm>
          <a:prstGeom prst="straightConnector1">
            <a:avLst/>
          </a:prstGeom>
          <a:noFill/>
          <a:ln w="25400" cap="sq">
            <a:solidFill>
              <a:schemeClr val="accent2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Google Shape;666;g314174082d4_0_4401">
            <a:extLst>
              <a:ext uri="{FF2B5EF4-FFF2-40B4-BE49-F238E27FC236}">
                <a16:creationId xmlns:a16="http://schemas.microsoft.com/office/drawing/2014/main" id="{843C9830-6C97-CC19-73A0-E5B473690BB5}"/>
              </a:ext>
            </a:extLst>
          </p:cNvPr>
          <p:cNvSpPr/>
          <p:nvPr/>
        </p:nvSpPr>
        <p:spPr>
          <a:xfrm>
            <a:off x="8461376" y="1552576"/>
            <a:ext cx="68263" cy="68263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Google Shape;667;g314174082d4_0_4401">
            <a:extLst>
              <a:ext uri="{FF2B5EF4-FFF2-40B4-BE49-F238E27FC236}">
                <a16:creationId xmlns:a16="http://schemas.microsoft.com/office/drawing/2014/main" id="{D57C99B8-377E-8FCD-087A-5A22741459F6}"/>
              </a:ext>
            </a:extLst>
          </p:cNvPr>
          <p:cNvSpPr/>
          <p:nvPr/>
        </p:nvSpPr>
        <p:spPr>
          <a:xfrm>
            <a:off x="8226425" y="1335089"/>
            <a:ext cx="104775" cy="104775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9" name="Google Shape;659;g314174082d4_0_4401"/>
          <p:cNvSpPr>
            <a:spLocks noGrp="1"/>
          </p:cNvSpPr>
          <p:nvPr>
            <p:ph type="pic" idx="2"/>
          </p:nvPr>
        </p:nvSpPr>
        <p:spPr>
          <a:xfrm>
            <a:off x="5588975" y="1249141"/>
            <a:ext cx="3200175" cy="3200175"/>
          </a:xfrm>
          <a:prstGeom prst="rect">
            <a:avLst/>
          </a:prstGeom>
          <a:noFill/>
          <a:ln>
            <a:noFill/>
          </a:ln>
        </p:spPr>
      </p:sp>
      <p:sp>
        <p:nvSpPr>
          <p:cNvPr id="660" name="Google Shape;660;g314174082d4_0_4401"/>
          <p:cNvSpPr txBox="1">
            <a:spLocks noGrp="1"/>
          </p:cNvSpPr>
          <p:nvPr>
            <p:ph type="title"/>
          </p:nvPr>
        </p:nvSpPr>
        <p:spPr>
          <a:xfrm>
            <a:off x="603505" y="1001268"/>
            <a:ext cx="4642875" cy="88470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Open Sans"/>
              <a:buNone/>
              <a:defRPr sz="40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g314174082d4_0_4401"/>
          <p:cNvSpPr txBox="1">
            <a:spLocks noGrp="1"/>
          </p:cNvSpPr>
          <p:nvPr>
            <p:ph type="body" idx="1"/>
          </p:nvPr>
        </p:nvSpPr>
        <p:spPr>
          <a:xfrm>
            <a:off x="637795" y="2119122"/>
            <a:ext cx="4642875" cy="25101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171446" algn="l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783" lvl="1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675" lvl="2" indent="-24764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566" lvl="3" indent="-23811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457" lvl="4" indent="-23811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" name="Google Shape;662;g314174082d4_0_4401">
            <a:extLst>
              <a:ext uri="{FF2B5EF4-FFF2-40B4-BE49-F238E27FC236}">
                <a16:creationId xmlns:a16="http://schemas.microsoft.com/office/drawing/2014/main" id="{B781D264-709F-33BF-4C02-12237CD037A8}"/>
              </a:ext>
            </a:extLst>
          </p:cNvPr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" name="Google Shape;663;g314174082d4_0_4401">
            <a:extLst>
              <a:ext uri="{FF2B5EF4-FFF2-40B4-BE49-F238E27FC236}">
                <a16:creationId xmlns:a16="http://schemas.microsoft.com/office/drawing/2014/main" id="{B0E9C5B1-93F4-940D-66F3-180C9682944B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5973763" y="466726"/>
            <a:ext cx="3086100" cy="273050"/>
          </a:xfrm>
        </p:spPr>
        <p:txBody>
          <a:bodyPr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664;g314174082d4_0_4401">
            <a:extLst>
              <a:ext uri="{FF2B5EF4-FFF2-40B4-BE49-F238E27FC236}">
                <a16:creationId xmlns:a16="http://schemas.microsoft.com/office/drawing/2014/main" id="{BAF0793F-9AA8-E752-D4D2-03EA0C2A86E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defRPr/>
            </a:pPr>
            <a:fld id="{8C206A6E-32DB-42B0-914B-520772C6AC3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48425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 1">
  <p:cSld name="1_Vide 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70;g314174082d4_0_4411">
            <a:extLst>
              <a:ext uri="{FF2B5EF4-FFF2-40B4-BE49-F238E27FC236}">
                <a16:creationId xmlns:a16="http://schemas.microsoft.com/office/drawing/2014/main" id="{A9336036-C470-4C39-7827-699F17BDE162}"/>
              </a:ext>
            </a:extLst>
          </p:cNvPr>
          <p:cNvGrpSpPr>
            <a:grpSpLocks/>
          </p:cNvGrpSpPr>
          <p:nvPr/>
        </p:nvGrpSpPr>
        <p:grpSpPr bwMode="auto">
          <a:xfrm>
            <a:off x="273050" y="315913"/>
            <a:ext cx="560388" cy="100012"/>
            <a:chOff x="4827813" y="2534636"/>
            <a:chExt cx="996647" cy="178500"/>
          </a:xfrm>
        </p:grpSpPr>
        <p:sp>
          <p:nvSpPr>
            <p:cNvPr id="3" name="Google Shape;671;g314174082d4_0_4411">
              <a:extLst>
                <a:ext uri="{FF2B5EF4-FFF2-40B4-BE49-F238E27FC236}">
                  <a16:creationId xmlns:a16="http://schemas.microsoft.com/office/drawing/2014/main" id="{BBECD8D6-B2B6-F899-4C01-29E181E977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7813" y="2534636"/>
              <a:ext cx="177873" cy="178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68575" tIns="34275" rIns="68575" bIns="34275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rgbClr val="000000"/>
                </a:buClr>
                <a:buSzPts val="1900"/>
                <a:buFont typeface="Open Sans" panose="020B0606030504020204" pitchFamily="34" charset="0"/>
                <a:buNone/>
                <a:defRPr/>
              </a:pPr>
              <a:endParaRPr lang="fr-FR" altLang="fr-FR"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4" name="Google Shape;672;g314174082d4_0_4411">
              <a:extLst>
                <a:ext uri="{FF2B5EF4-FFF2-40B4-BE49-F238E27FC236}">
                  <a16:creationId xmlns:a16="http://schemas.microsoft.com/office/drawing/2014/main" id="{DF394224-419A-14F6-2E35-1CC54C4ADC03}"/>
                </a:ext>
              </a:extLst>
            </p:cNvPr>
            <p:cNvSpPr/>
            <p:nvPr/>
          </p:nvSpPr>
          <p:spPr>
            <a:xfrm>
              <a:off x="5093209" y="2534636"/>
              <a:ext cx="177873" cy="178500"/>
            </a:xfrm>
            <a:prstGeom prst="ellipse">
              <a:avLst/>
            </a:prstGeom>
            <a:solidFill>
              <a:schemeClr val="accent4">
                <a:alpha val="69410"/>
              </a:schemeClr>
            </a:solidFill>
            <a:ln>
              <a:noFill/>
            </a:ln>
          </p:spPr>
          <p:txBody>
            <a:bodyPr spcFirstLastPara="1" lIns="68575" tIns="34275" rIns="68575" bIns="34275"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7"/>
                <a:buFont typeface="Open Sans"/>
                <a:buNone/>
                <a:defRPr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673;g314174082d4_0_4411">
              <a:extLst>
                <a:ext uri="{FF2B5EF4-FFF2-40B4-BE49-F238E27FC236}">
                  <a16:creationId xmlns:a16="http://schemas.microsoft.com/office/drawing/2014/main" id="{82DD4875-F60D-8AD2-6C9B-F1A3E7F0C3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9898" y="2534636"/>
              <a:ext cx="177873" cy="178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68575" tIns="34275" rIns="68575" bIns="34275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rgbClr val="000000"/>
                </a:buClr>
                <a:buSzPts val="1900"/>
                <a:buFont typeface="Open Sans" panose="020B0606030504020204" pitchFamily="34" charset="0"/>
                <a:buNone/>
                <a:defRPr/>
              </a:pPr>
              <a:endParaRPr lang="fr-FR" altLang="fr-FR"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" name="Google Shape;674;g314174082d4_0_4411">
              <a:extLst>
                <a:ext uri="{FF2B5EF4-FFF2-40B4-BE49-F238E27FC236}">
                  <a16:creationId xmlns:a16="http://schemas.microsoft.com/office/drawing/2014/main" id="{89C8BF5C-C0AF-9054-0451-B9CC11F8B829}"/>
                </a:ext>
              </a:extLst>
            </p:cNvPr>
            <p:cNvSpPr/>
            <p:nvPr/>
          </p:nvSpPr>
          <p:spPr>
            <a:xfrm>
              <a:off x="5646587" y="2534636"/>
              <a:ext cx="177873" cy="1785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lIns="68575" tIns="34275" rIns="68575" bIns="34275"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7"/>
                <a:buFont typeface="Open Sans"/>
                <a:buNone/>
                <a:defRPr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Google Shape;669;g314174082d4_0_4411">
            <a:extLst>
              <a:ext uri="{FF2B5EF4-FFF2-40B4-BE49-F238E27FC236}">
                <a16:creationId xmlns:a16="http://schemas.microsoft.com/office/drawing/2014/main" id="{347BBE37-CFE3-93E1-0007-266DEA6F5ABE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6813550" y="4846639"/>
            <a:ext cx="2057400" cy="187325"/>
          </a:xfrm>
        </p:spPr>
        <p:txBody>
          <a:bodyPr lIns="68575" tIns="34275" rIns="68575" bIns="34275">
            <a:normAutofit/>
          </a:bodyPr>
          <a:lstStyle>
            <a:lvl1pPr marL="0" lvl="0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fld id="{03088E42-6808-4DB8-A790-9ACB4B0EDCE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163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F431F-E6DC-4137-3092-A30A0A362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AC814B-67B4-C70F-FA51-6205D5E2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AA9C9-D895-DD20-1089-EA75EA428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95790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Contenu avec légende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682;g314174082d4_0_4418">
            <a:extLst>
              <a:ext uri="{FF2B5EF4-FFF2-40B4-BE49-F238E27FC236}">
                <a16:creationId xmlns:a16="http://schemas.microsoft.com/office/drawing/2014/main" id="{C66A7CA0-3DBF-6315-0D52-2052F9DFF8A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6575" y="268288"/>
            <a:ext cx="0" cy="4868862"/>
          </a:xfrm>
          <a:prstGeom prst="straightConnector1">
            <a:avLst/>
          </a:prstGeom>
          <a:noFill/>
          <a:ln w="25400" cap="sq">
            <a:solidFill>
              <a:schemeClr val="accent2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6" name="Google Shape;676;g314174082d4_0_4418"/>
          <p:cNvSpPr txBox="1">
            <a:spLocks noGrp="1"/>
          </p:cNvSpPr>
          <p:nvPr>
            <p:ph type="title"/>
          </p:nvPr>
        </p:nvSpPr>
        <p:spPr>
          <a:xfrm>
            <a:off x="629842" y="342900"/>
            <a:ext cx="2949075" cy="120015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7" name="Google Shape;677;g314174082d4_0_4418"/>
          <p:cNvSpPr txBox="1">
            <a:spLocks noGrp="1"/>
          </p:cNvSpPr>
          <p:nvPr>
            <p:ph type="body" idx="1"/>
          </p:nvPr>
        </p:nvSpPr>
        <p:spPr>
          <a:xfrm>
            <a:off x="3887391" y="740570"/>
            <a:ext cx="4629150" cy="36551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323842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783" lvl="1" indent="-30479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675" lvl="2" indent="-28574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566" lvl="3" indent="-26669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457" lvl="4" indent="-26669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348" lvl="5" indent="-26669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240" lvl="6" indent="-26669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132" lvl="7" indent="-26669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023" lvl="8" indent="-26669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678" name="Google Shape;678;g314174082d4_0_4418"/>
          <p:cNvSpPr txBox="1">
            <a:spLocks noGrp="1"/>
          </p:cNvSpPr>
          <p:nvPr>
            <p:ph type="body" idx="2"/>
          </p:nvPr>
        </p:nvSpPr>
        <p:spPr>
          <a:xfrm>
            <a:off x="629842" y="1543051"/>
            <a:ext cx="2949075" cy="28586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17144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783" lvl="1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675" lvl="2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566" lvl="3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457" lvl="4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348" lvl="5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240" lvl="6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132" lvl="7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023" lvl="8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3" name="Google Shape;679;g314174082d4_0_4418">
            <a:extLst>
              <a:ext uri="{FF2B5EF4-FFF2-40B4-BE49-F238E27FC236}">
                <a16:creationId xmlns:a16="http://schemas.microsoft.com/office/drawing/2014/main" id="{0E106BC1-5F04-AAD6-9A0B-EEFE03D2F6F6}"/>
              </a:ext>
            </a:extLst>
          </p:cNvPr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" name="Google Shape;680;g314174082d4_0_4418">
            <a:extLst>
              <a:ext uri="{FF2B5EF4-FFF2-40B4-BE49-F238E27FC236}">
                <a16:creationId xmlns:a16="http://schemas.microsoft.com/office/drawing/2014/main" id="{BCB86555-6C72-3C06-0ABB-9C089AC99EAF}"/>
              </a:ext>
            </a:extLst>
          </p:cNvPr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681;g314174082d4_0_4418">
            <a:extLst>
              <a:ext uri="{FF2B5EF4-FFF2-40B4-BE49-F238E27FC236}">
                <a16:creationId xmlns:a16="http://schemas.microsoft.com/office/drawing/2014/main" id="{696BC583-8F31-7D5C-93CA-D6C10669012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5A24B1E7-6E41-4EB5-9AA2-0AA99937B8F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499072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aison" type="twoTxTwoObj">
  <p:cSld name="2_Comparaison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689;g314174082d4_0_4426">
            <a:extLst>
              <a:ext uri="{FF2B5EF4-FFF2-40B4-BE49-F238E27FC236}">
                <a16:creationId xmlns:a16="http://schemas.microsoft.com/office/drawing/2014/main" id="{00B676CC-B4DA-E1F1-7181-491D6C93C3A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6575" y="268288"/>
            <a:ext cx="0" cy="4868862"/>
          </a:xfrm>
          <a:prstGeom prst="straightConnector1">
            <a:avLst/>
          </a:prstGeom>
          <a:noFill/>
          <a:ln w="25400" cap="sq">
            <a:solidFill>
              <a:schemeClr val="accent2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Google Shape;690;g314174082d4_0_4426">
            <a:extLst>
              <a:ext uri="{FF2B5EF4-FFF2-40B4-BE49-F238E27FC236}">
                <a16:creationId xmlns:a16="http://schemas.microsoft.com/office/drawing/2014/main" id="{0E65F078-3459-BDAF-56A9-F45908549C38}"/>
              </a:ext>
            </a:extLst>
          </p:cNvPr>
          <p:cNvSpPr/>
          <p:nvPr/>
        </p:nvSpPr>
        <p:spPr>
          <a:xfrm>
            <a:off x="7881939" y="369889"/>
            <a:ext cx="103187" cy="103187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Google Shape;691;g314174082d4_0_4426">
            <a:extLst>
              <a:ext uri="{FF2B5EF4-FFF2-40B4-BE49-F238E27FC236}">
                <a16:creationId xmlns:a16="http://schemas.microsoft.com/office/drawing/2014/main" id="{54D8895D-FE70-7978-259F-C072351C5794}"/>
              </a:ext>
            </a:extLst>
          </p:cNvPr>
          <p:cNvSpPr/>
          <p:nvPr/>
        </p:nvSpPr>
        <p:spPr>
          <a:xfrm>
            <a:off x="8609013" y="792163"/>
            <a:ext cx="95250" cy="95250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692;g314174082d4_0_4426">
            <a:extLst>
              <a:ext uri="{FF2B5EF4-FFF2-40B4-BE49-F238E27FC236}">
                <a16:creationId xmlns:a16="http://schemas.microsoft.com/office/drawing/2014/main" id="{0E991AAC-986D-524F-42EA-46762BD5641C}"/>
              </a:ext>
            </a:extLst>
          </p:cNvPr>
          <p:cNvSpPr/>
          <p:nvPr/>
        </p:nvSpPr>
        <p:spPr>
          <a:xfrm>
            <a:off x="8431213" y="334963"/>
            <a:ext cx="68262" cy="68262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4" name="Google Shape;684;g314174082d4_0_4426"/>
          <p:cNvSpPr txBox="1">
            <a:spLocks noGrp="1"/>
          </p:cNvSpPr>
          <p:nvPr>
            <p:ph type="title"/>
          </p:nvPr>
        </p:nvSpPr>
        <p:spPr>
          <a:xfrm>
            <a:off x="629841" y="273845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g314174082d4_0_4426"/>
          <p:cNvSpPr txBox="1">
            <a:spLocks noGrp="1"/>
          </p:cNvSpPr>
          <p:nvPr>
            <p:ph type="body" idx="1"/>
          </p:nvPr>
        </p:nvSpPr>
        <p:spPr>
          <a:xfrm>
            <a:off x="1083565" y="1260872"/>
            <a:ext cx="2126025" cy="61785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marL="342892" lvl="0" indent="-17144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783" lvl="1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675" lvl="2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566" lvl="3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457" lvl="4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348" lvl="5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240" lvl="6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132" lvl="7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023" lvl="8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686" name="Google Shape;686;g314174082d4_0_4426"/>
          <p:cNvSpPr txBox="1">
            <a:spLocks noGrp="1"/>
          </p:cNvSpPr>
          <p:nvPr>
            <p:ph type="body" idx="2"/>
          </p:nvPr>
        </p:nvSpPr>
        <p:spPr>
          <a:xfrm>
            <a:off x="1083565" y="1878806"/>
            <a:ext cx="2126025" cy="276345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26669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1pPr>
            <a:lvl2pPr marL="685783" lvl="1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675" lvl="2" indent="-24764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566" lvl="3" indent="-23811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457" lvl="4" indent="-23811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7" name="Google Shape;687;g314174082d4_0_4426"/>
          <p:cNvSpPr txBox="1">
            <a:spLocks noGrp="1"/>
          </p:cNvSpPr>
          <p:nvPr>
            <p:ph type="body" idx="3"/>
          </p:nvPr>
        </p:nvSpPr>
        <p:spPr>
          <a:xfrm>
            <a:off x="3737611" y="1260872"/>
            <a:ext cx="2126025" cy="61785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marL="342892" lvl="0" indent="-17144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783" lvl="1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675" lvl="2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566" lvl="3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457" lvl="4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348" lvl="5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240" lvl="6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132" lvl="7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023" lvl="8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688" name="Google Shape;688;g314174082d4_0_4426"/>
          <p:cNvSpPr txBox="1">
            <a:spLocks noGrp="1"/>
          </p:cNvSpPr>
          <p:nvPr>
            <p:ph type="body" idx="4"/>
          </p:nvPr>
        </p:nvSpPr>
        <p:spPr>
          <a:xfrm>
            <a:off x="3737611" y="1878806"/>
            <a:ext cx="2126025" cy="276345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26669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1pPr>
            <a:lvl2pPr marL="685783" lvl="1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675" lvl="2" indent="-24764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566" lvl="3" indent="-23811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457" lvl="4" indent="-23811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3" name="Google Shape;693;g314174082d4_0_4426"/>
          <p:cNvSpPr txBox="1">
            <a:spLocks noGrp="1"/>
          </p:cNvSpPr>
          <p:nvPr>
            <p:ph type="body" idx="5"/>
          </p:nvPr>
        </p:nvSpPr>
        <p:spPr>
          <a:xfrm>
            <a:off x="6398515" y="1326952"/>
            <a:ext cx="2126025" cy="61785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marL="342892" lvl="0" indent="-17144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783" lvl="1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675" lvl="2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566" lvl="3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457" lvl="4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348" lvl="5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240" lvl="6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132" lvl="7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023" lvl="8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694" name="Google Shape;694;g314174082d4_0_4426"/>
          <p:cNvSpPr txBox="1">
            <a:spLocks noGrp="1"/>
          </p:cNvSpPr>
          <p:nvPr>
            <p:ph type="body" idx="6"/>
          </p:nvPr>
        </p:nvSpPr>
        <p:spPr>
          <a:xfrm>
            <a:off x="6398515" y="1944886"/>
            <a:ext cx="2126025" cy="276345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26669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1pPr>
            <a:lvl2pPr marL="685783" lvl="1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675" lvl="2" indent="-24764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566" lvl="3" indent="-23811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457" lvl="4" indent="-23811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028252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re et contenu">
  <p:cSld name="4_Titre et contenu">
    <p:bg>
      <p:bgPr>
        <a:gradFill rotWithShape="0">
          <a:gsLst>
            <a:gs pos="0">
              <a:schemeClr val="accent2"/>
            </a:gs>
            <a:gs pos="100000">
              <a:srgbClr val="FF9022"/>
            </a:gs>
          </a:gsLst>
          <a:lin ang="18900000"/>
        </a:gradFill>
        <a:effectLst/>
      </p:bgPr>
    </p:bg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1;g314174082d4_0_4438">
            <a:extLst>
              <a:ext uri="{FF2B5EF4-FFF2-40B4-BE49-F238E27FC236}">
                <a16:creationId xmlns:a16="http://schemas.microsoft.com/office/drawing/2014/main" id="{3DD1F7BA-DC5D-DFE1-6615-797B4CD38157}"/>
              </a:ext>
            </a:extLst>
          </p:cNvPr>
          <p:cNvSpPr/>
          <p:nvPr/>
        </p:nvSpPr>
        <p:spPr>
          <a:xfrm>
            <a:off x="8401050" y="258763"/>
            <a:ext cx="114300" cy="112712"/>
          </a:xfrm>
          <a:custGeom>
            <a:avLst/>
            <a:gdLst/>
            <a:ahLst/>
            <a:cxnLst/>
            <a:rect l="l" t="t" r="r" b="b"/>
            <a:pathLst>
              <a:path w="151536" h="151536" extrusionOk="0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Google Shape;702;g314174082d4_0_4438">
            <a:extLst>
              <a:ext uri="{FF2B5EF4-FFF2-40B4-BE49-F238E27FC236}">
                <a16:creationId xmlns:a16="http://schemas.microsoft.com/office/drawing/2014/main" id="{4CFC7023-7D1E-8259-0609-144626AD1CA9}"/>
              </a:ext>
            </a:extLst>
          </p:cNvPr>
          <p:cNvSpPr/>
          <p:nvPr/>
        </p:nvSpPr>
        <p:spPr>
          <a:xfrm>
            <a:off x="8672514" y="442914"/>
            <a:ext cx="80962" cy="80962"/>
          </a:xfrm>
          <a:custGeom>
            <a:avLst/>
            <a:gdLst/>
            <a:ahLst/>
            <a:cxnLst/>
            <a:rect l="l" t="t" r="r" b="b"/>
            <a:pathLst>
              <a:path w="108625" h="108625" extrusionOk="0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6" name="Google Shape;696;g314174082d4_0_4438"/>
          <p:cNvSpPr txBox="1">
            <a:spLocks noGrp="1"/>
          </p:cNvSpPr>
          <p:nvPr>
            <p:ph type="title"/>
          </p:nvPr>
        </p:nvSpPr>
        <p:spPr>
          <a:xfrm>
            <a:off x="432055" y="273845"/>
            <a:ext cx="8078625" cy="99427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pen Sans"/>
              <a:buNone/>
              <a:defRPr sz="4050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g314174082d4_0_4438"/>
          <p:cNvSpPr txBox="1">
            <a:spLocks noGrp="1"/>
          </p:cNvSpPr>
          <p:nvPr>
            <p:ph type="body" idx="1"/>
          </p:nvPr>
        </p:nvSpPr>
        <p:spPr>
          <a:xfrm>
            <a:off x="432055" y="1369219"/>
            <a:ext cx="8078625" cy="32634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30479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marL="685783" lvl="1" indent="-28574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028675" lvl="2" indent="-26669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marL="1371566" lvl="3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1714457" lvl="4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" name="Google Shape;698;g314174082d4_0_4438">
            <a:extLst>
              <a:ext uri="{FF2B5EF4-FFF2-40B4-BE49-F238E27FC236}">
                <a16:creationId xmlns:a16="http://schemas.microsoft.com/office/drawing/2014/main" id="{04246406-8E4D-C944-4C05-03682EBFBA4A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493713" y="4767264"/>
            <a:ext cx="2057400" cy="273050"/>
          </a:xfrm>
        </p:spPr>
        <p:txBody>
          <a:bodyPr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699;g314174082d4_0_4438">
            <a:extLst>
              <a:ext uri="{FF2B5EF4-FFF2-40B4-BE49-F238E27FC236}">
                <a16:creationId xmlns:a16="http://schemas.microsoft.com/office/drawing/2014/main" id="{03EE8A08-8F55-F1B6-5F55-497281E96992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6378575" y="630239"/>
            <a:ext cx="2722563" cy="274637"/>
          </a:xfrm>
        </p:spPr>
        <p:txBody>
          <a:bodyPr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" name="Google Shape;700;g314174082d4_0_4438">
            <a:extLst>
              <a:ext uri="{FF2B5EF4-FFF2-40B4-BE49-F238E27FC236}">
                <a16:creationId xmlns:a16="http://schemas.microsoft.com/office/drawing/2014/main" id="{5BE7C7EA-118B-6610-6F77-ED4F8DAD43C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defRPr/>
            </a:pPr>
            <a:fld id="{744D4595-4D6F-4E99-ACCE-6E8201A1D26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81780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uniquement">
  <p:cSld name="3_Titre uniquement">
    <p:bg>
      <p:bgPr>
        <a:gradFill rotWithShape="0">
          <a:gsLst>
            <a:gs pos="0">
              <a:schemeClr val="accent2"/>
            </a:gs>
            <a:gs pos="100000">
              <a:srgbClr val="FF9022"/>
            </a:gs>
          </a:gsLst>
          <a:lin ang="8100000"/>
        </a:gra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2;g314174082d4_0_4446">
            <a:extLst>
              <a:ext uri="{FF2B5EF4-FFF2-40B4-BE49-F238E27FC236}">
                <a16:creationId xmlns:a16="http://schemas.microsoft.com/office/drawing/2014/main" id="{923BAAF6-0E2B-EE8E-58EB-7FE11FE3FB6E}"/>
              </a:ext>
            </a:extLst>
          </p:cNvPr>
          <p:cNvSpPr/>
          <p:nvPr/>
        </p:nvSpPr>
        <p:spPr>
          <a:xfrm>
            <a:off x="1104900" y="1395414"/>
            <a:ext cx="103188" cy="103187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Google Shape;713;g314174082d4_0_4446">
            <a:extLst>
              <a:ext uri="{FF2B5EF4-FFF2-40B4-BE49-F238E27FC236}">
                <a16:creationId xmlns:a16="http://schemas.microsoft.com/office/drawing/2014/main" id="{A8A32781-75FA-F30E-03F2-A4A88103261D}"/>
              </a:ext>
            </a:extLst>
          </p:cNvPr>
          <p:cNvSpPr/>
          <p:nvPr/>
        </p:nvSpPr>
        <p:spPr>
          <a:xfrm>
            <a:off x="1511300" y="2360613"/>
            <a:ext cx="95250" cy="95250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Google Shape;714;g314174082d4_0_4446">
            <a:extLst>
              <a:ext uri="{FF2B5EF4-FFF2-40B4-BE49-F238E27FC236}">
                <a16:creationId xmlns:a16="http://schemas.microsoft.com/office/drawing/2014/main" id="{EDD9728E-5FCC-E0FC-D835-04254DD53B17}"/>
              </a:ext>
            </a:extLst>
          </p:cNvPr>
          <p:cNvSpPr/>
          <p:nvPr/>
        </p:nvSpPr>
        <p:spPr>
          <a:xfrm>
            <a:off x="4054476" y="3381376"/>
            <a:ext cx="68263" cy="68263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5" name="Google Shape;715;g314174082d4_0_4446">
            <a:extLst>
              <a:ext uri="{FF2B5EF4-FFF2-40B4-BE49-F238E27FC236}">
                <a16:creationId xmlns:a16="http://schemas.microsoft.com/office/drawing/2014/main" id="{8086F863-64F7-D4BC-219B-096A486C1E0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1350" y="2682875"/>
            <a:ext cx="0" cy="2457450"/>
          </a:xfrm>
          <a:prstGeom prst="straightConnector1">
            <a:avLst/>
          </a:prstGeom>
          <a:noFill/>
          <a:ln w="25400" cap="sq">
            <a:solidFill>
              <a:schemeClr val="bg1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04" name="Google Shape;704;g314174082d4_0_4446"/>
          <p:cNvSpPr>
            <a:spLocks noGrp="1"/>
          </p:cNvSpPr>
          <p:nvPr>
            <p:ph type="pic" idx="2"/>
          </p:nvPr>
        </p:nvSpPr>
        <p:spPr>
          <a:xfrm>
            <a:off x="1332833" y="305624"/>
            <a:ext cx="1464300" cy="1464300"/>
          </a:xfrm>
          <a:prstGeom prst="rect">
            <a:avLst/>
          </a:prstGeom>
          <a:noFill/>
          <a:ln>
            <a:noFill/>
          </a:ln>
        </p:spPr>
      </p:sp>
      <p:sp>
        <p:nvSpPr>
          <p:cNvPr id="705" name="Google Shape;705;g314174082d4_0_4446"/>
          <p:cNvSpPr>
            <a:spLocks noGrp="1"/>
          </p:cNvSpPr>
          <p:nvPr>
            <p:ph type="pic" idx="3"/>
          </p:nvPr>
        </p:nvSpPr>
        <p:spPr>
          <a:xfrm>
            <a:off x="2646259" y="1479436"/>
            <a:ext cx="1717650" cy="1705050"/>
          </a:xfrm>
          <a:prstGeom prst="rect">
            <a:avLst/>
          </a:prstGeom>
          <a:noFill/>
          <a:ln>
            <a:noFill/>
          </a:ln>
        </p:spPr>
      </p:sp>
      <p:sp>
        <p:nvSpPr>
          <p:cNvPr id="706" name="Google Shape;706;g314174082d4_0_4446"/>
          <p:cNvSpPr>
            <a:spLocks noGrp="1"/>
          </p:cNvSpPr>
          <p:nvPr>
            <p:ph type="pic" idx="4"/>
          </p:nvPr>
        </p:nvSpPr>
        <p:spPr>
          <a:xfrm>
            <a:off x="4184654" y="3289735"/>
            <a:ext cx="2339550" cy="1847025"/>
          </a:xfrm>
          <a:prstGeom prst="rect">
            <a:avLst/>
          </a:prstGeom>
          <a:noFill/>
          <a:ln>
            <a:noFill/>
          </a:ln>
        </p:spPr>
      </p:sp>
      <p:sp>
        <p:nvSpPr>
          <p:cNvPr id="707" name="Google Shape;707;g314174082d4_0_4446"/>
          <p:cNvSpPr>
            <a:spLocks noGrp="1"/>
          </p:cNvSpPr>
          <p:nvPr>
            <p:ph type="pic" idx="5"/>
          </p:nvPr>
        </p:nvSpPr>
        <p:spPr>
          <a:xfrm>
            <a:off x="819680" y="3014237"/>
            <a:ext cx="2890575" cy="2129175"/>
          </a:xfrm>
          <a:prstGeom prst="rect">
            <a:avLst/>
          </a:prstGeom>
          <a:noFill/>
          <a:ln>
            <a:noFill/>
          </a:ln>
        </p:spPr>
      </p:sp>
      <p:sp>
        <p:nvSpPr>
          <p:cNvPr id="708" name="Google Shape;708;g314174082d4_0_4446"/>
          <p:cNvSpPr txBox="1">
            <a:spLocks noGrp="1"/>
          </p:cNvSpPr>
          <p:nvPr>
            <p:ph type="title"/>
          </p:nvPr>
        </p:nvSpPr>
        <p:spPr>
          <a:xfrm>
            <a:off x="4320541" y="438912"/>
            <a:ext cx="3957075" cy="170775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"/>
              <a:buNone/>
              <a:defRPr sz="3600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6" name="Google Shape;716;g314174082d4_0_4446"/>
          <p:cNvSpPr txBox="1">
            <a:spLocks noGrp="1"/>
          </p:cNvSpPr>
          <p:nvPr>
            <p:ph type="body" idx="1"/>
          </p:nvPr>
        </p:nvSpPr>
        <p:spPr>
          <a:xfrm>
            <a:off x="4320541" y="2345437"/>
            <a:ext cx="3957075" cy="8435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171446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>
                <a:solidFill>
                  <a:schemeClr val="lt1"/>
                </a:solidFill>
              </a:defRPr>
            </a:lvl1pPr>
            <a:lvl2pPr marL="685783" lvl="1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675" lvl="2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566" lvl="3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457" lvl="4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" name="Google Shape;709;g314174082d4_0_4446">
            <a:extLst>
              <a:ext uri="{FF2B5EF4-FFF2-40B4-BE49-F238E27FC236}">
                <a16:creationId xmlns:a16="http://schemas.microsoft.com/office/drawing/2014/main" id="{2C15A0F8-EBA8-7727-EBD0-886485484D9C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493713" y="150814"/>
            <a:ext cx="2057400" cy="274637"/>
          </a:xfrm>
        </p:spPr>
        <p:txBody>
          <a:bodyPr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710;g314174082d4_0_4446">
            <a:extLst>
              <a:ext uri="{FF2B5EF4-FFF2-40B4-BE49-F238E27FC236}">
                <a16:creationId xmlns:a16="http://schemas.microsoft.com/office/drawing/2014/main" id="{04FCCF8B-EA4D-00DF-F4F5-D320E0B3D962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 rot="16200000">
            <a:off x="-411955" y="1453358"/>
            <a:ext cx="2092325" cy="274637"/>
          </a:xfrm>
        </p:spPr>
        <p:txBody>
          <a:bodyPr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711;g314174082d4_0_4446">
            <a:extLst>
              <a:ext uri="{FF2B5EF4-FFF2-40B4-BE49-F238E27FC236}">
                <a16:creationId xmlns:a16="http://schemas.microsoft.com/office/drawing/2014/main" id="{992E7525-FE04-9176-7E4C-B4E363DF45D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457950" y="150814"/>
            <a:ext cx="2057400" cy="274637"/>
          </a:xfrm>
        </p:spPr>
        <p:txBody>
          <a:bodyPr/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defRPr/>
            </a:pPr>
            <a:fld id="{388E0AF4-9C37-4E52-AEBF-AD7747F16B7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865494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1_Diapositive de titre"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720;g314174082d4_0_4460">
            <a:extLst>
              <a:ext uri="{FF2B5EF4-FFF2-40B4-BE49-F238E27FC236}">
                <a16:creationId xmlns:a16="http://schemas.microsoft.com/office/drawing/2014/main" id="{20F049A3-1B46-7337-59EC-BBBC4746722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6575" y="835026"/>
            <a:ext cx="0" cy="4302125"/>
          </a:xfrm>
          <a:prstGeom prst="straightConnector1">
            <a:avLst/>
          </a:prstGeom>
          <a:noFill/>
          <a:ln w="25400" cap="sq">
            <a:solidFill>
              <a:schemeClr val="accent2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8" name="Google Shape;718;g314174082d4_0_4460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75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pen Sans"/>
              <a:buNone/>
              <a:defRPr sz="4500" b="1" i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g314174082d4_0_4460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7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910845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 2">
  <p:cSld name="1_Diapositive de titre 2">
    <p:bg>
      <p:bgPr>
        <a:gradFill rotWithShape="0">
          <a:gsLst>
            <a:gs pos="0">
              <a:schemeClr val="accent2"/>
            </a:gs>
            <a:gs pos="100000">
              <a:srgbClr val="FF9022"/>
            </a:gs>
          </a:gsLst>
          <a:lin ang="2700000"/>
        </a:gradFill>
        <a:effectLst/>
      </p:bgPr>
    </p:bg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724;g314174082d4_0_4464">
            <a:extLst>
              <a:ext uri="{FF2B5EF4-FFF2-40B4-BE49-F238E27FC236}">
                <a16:creationId xmlns:a16="http://schemas.microsoft.com/office/drawing/2014/main" id="{AB4B9D83-EC49-B6C2-2BBF-F657A6F1E63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76313" y="2622550"/>
            <a:ext cx="0" cy="2514600"/>
          </a:xfrm>
          <a:prstGeom prst="straightConnector1">
            <a:avLst/>
          </a:prstGeom>
          <a:noFill/>
          <a:ln w="25400" cap="sq">
            <a:solidFill>
              <a:schemeClr val="bg1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Google Shape;725;g314174082d4_0_4464">
            <a:extLst>
              <a:ext uri="{FF2B5EF4-FFF2-40B4-BE49-F238E27FC236}">
                <a16:creationId xmlns:a16="http://schemas.microsoft.com/office/drawing/2014/main" id="{5A2A8D35-2EBA-6DB0-205D-4F1FFA371566}"/>
              </a:ext>
            </a:extLst>
          </p:cNvPr>
          <p:cNvSpPr/>
          <p:nvPr/>
        </p:nvSpPr>
        <p:spPr>
          <a:xfrm>
            <a:off x="6162676" y="2230438"/>
            <a:ext cx="68263" cy="68262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Google Shape;726;g314174082d4_0_4464">
            <a:extLst>
              <a:ext uri="{FF2B5EF4-FFF2-40B4-BE49-F238E27FC236}">
                <a16:creationId xmlns:a16="http://schemas.microsoft.com/office/drawing/2014/main" id="{C36DCBE5-CD24-AA68-3344-6B6DB602D9AA}"/>
              </a:ext>
            </a:extLst>
          </p:cNvPr>
          <p:cNvSpPr/>
          <p:nvPr/>
        </p:nvSpPr>
        <p:spPr>
          <a:xfrm>
            <a:off x="5894389" y="2058989"/>
            <a:ext cx="104775" cy="103187"/>
          </a:xfrm>
          <a:custGeom>
            <a:avLst/>
            <a:gdLst/>
            <a:ahLst/>
            <a:cxnLst/>
            <a:rect l="l" t="t" r="r" b="b"/>
            <a:pathLst>
              <a:path w="139038" h="139038" extrusionOk="0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727;g314174082d4_0_4464">
            <a:extLst>
              <a:ext uri="{FF2B5EF4-FFF2-40B4-BE49-F238E27FC236}">
                <a16:creationId xmlns:a16="http://schemas.microsoft.com/office/drawing/2014/main" id="{D264D7CE-81BC-8B47-E074-D823E950B038}"/>
              </a:ext>
            </a:extLst>
          </p:cNvPr>
          <p:cNvSpPr/>
          <p:nvPr/>
        </p:nvSpPr>
        <p:spPr>
          <a:xfrm>
            <a:off x="5883275" y="2398713"/>
            <a:ext cx="95250" cy="95250"/>
          </a:xfrm>
          <a:custGeom>
            <a:avLst/>
            <a:gdLst/>
            <a:ahLst/>
            <a:cxnLst/>
            <a:rect l="l" t="t" r="r" b="b"/>
            <a:pathLst>
              <a:path w="127713" h="127713" extrusionOk="0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2" name="Google Shape;722;g314174082d4_0_4464"/>
          <p:cNvSpPr txBox="1">
            <a:spLocks noGrp="1"/>
          </p:cNvSpPr>
          <p:nvPr>
            <p:ph type="ctrTitle"/>
          </p:nvPr>
        </p:nvSpPr>
        <p:spPr>
          <a:xfrm>
            <a:off x="973837" y="445771"/>
            <a:ext cx="4704525" cy="2132775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pen Sans"/>
              <a:buNone/>
              <a:defRPr sz="4050" b="1" i="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g314174082d4_0_4464"/>
          <p:cNvSpPr txBox="1">
            <a:spLocks noGrp="1"/>
          </p:cNvSpPr>
          <p:nvPr>
            <p:ph type="subTitle" idx="1"/>
          </p:nvPr>
        </p:nvSpPr>
        <p:spPr>
          <a:xfrm>
            <a:off x="4231387" y="3525013"/>
            <a:ext cx="3819825" cy="8984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5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678846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-tête de section">
  <p:cSld name="1_En-tête de section">
    <p:bg>
      <p:bgPr>
        <a:gradFill rotWithShape="0">
          <a:gsLst>
            <a:gs pos="0">
              <a:schemeClr val="accent2"/>
            </a:gs>
            <a:gs pos="100000">
              <a:srgbClr val="FF9022"/>
            </a:gs>
          </a:gsLst>
          <a:lin ang="2700000"/>
        </a:gradFill>
        <a:effectLst/>
      </p:bgPr>
    </p:bg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31;g314174082d4_0_4471">
            <a:extLst>
              <a:ext uri="{FF2B5EF4-FFF2-40B4-BE49-F238E27FC236}">
                <a16:creationId xmlns:a16="http://schemas.microsoft.com/office/drawing/2014/main" id="{921FF4F6-E4A8-C445-3E94-5BF9955F067A}"/>
              </a:ext>
            </a:extLst>
          </p:cNvPr>
          <p:cNvSpPr/>
          <p:nvPr/>
        </p:nvSpPr>
        <p:spPr>
          <a:xfrm>
            <a:off x="8078788" y="2290763"/>
            <a:ext cx="68262" cy="68262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Google Shape;732;g314174082d4_0_4471">
            <a:extLst>
              <a:ext uri="{FF2B5EF4-FFF2-40B4-BE49-F238E27FC236}">
                <a16:creationId xmlns:a16="http://schemas.microsoft.com/office/drawing/2014/main" id="{FD7A4FD9-0B4D-269D-FFA3-7E318669DA1A}"/>
              </a:ext>
            </a:extLst>
          </p:cNvPr>
          <p:cNvSpPr/>
          <p:nvPr/>
        </p:nvSpPr>
        <p:spPr>
          <a:xfrm>
            <a:off x="8043864" y="1887539"/>
            <a:ext cx="103187" cy="103187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Google Shape;733;g314174082d4_0_4471">
            <a:extLst>
              <a:ext uri="{FF2B5EF4-FFF2-40B4-BE49-F238E27FC236}">
                <a16:creationId xmlns:a16="http://schemas.microsoft.com/office/drawing/2014/main" id="{40BB44AE-E52C-BC6F-A990-25A6F25B5060}"/>
              </a:ext>
            </a:extLst>
          </p:cNvPr>
          <p:cNvSpPr/>
          <p:nvPr/>
        </p:nvSpPr>
        <p:spPr>
          <a:xfrm>
            <a:off x="8269288" y="2090738"/>
            <a:ext cx="95250" cy="95250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734;g314174082d4_0_4471">
            <a:extLst>
              <a:ext uri="{FF2B5EF4-FFF2-40B4-BE49-F238E27FC236}">
                <a16:creationId xmlns:a16="http://schemas.microsoft.com/office/drawing/2014/main" id="{4389C2B0-07F3-6FB9-AEF0-AE00D69A181A}"/>
              </a:ext>
            </a:extLst>
          </p:cNvPr>
          <p:cNvSpPr/>
          <p:nvPr/>
        </p:nvSpPr>
        <p:spPr>
          <a:xfrm>
            <a:off x="946150" y="1974850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51536" h="151536" extrusionOk="0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" name="Google Shape;735;g314174082d4_0_4471">
            <a:extLst>
              <a:ext uri="{FF2B5EF4-FFF2-40B4-BE49-F238E27FC236}">
                <a16:creationId xmlns:a16="http://schemas.microsoft.com/office/drawing/2014/main" id="{F489F20F-84AE-248F-3C1A-BAB946C4F56D}"/>
              </a:ext>
            </a:extLst>
          </p:cNvPr>
          <p:cNvSpPr/>
          <p:nvPr/>
        </p:nvSpPr>
        <p:spPr>
          <a:xfrm>
            <a:off x="798514" y="2312989"/>
            <a:ext cx="71437" cy="71437"/>
          </a:xfrm>
          <a:custGeom>
            <a:avLst/>
            <a:gdLst/>
            <a:ahLst/>
            <a:cxnLst/>
            <a:rect l="l" t="t" r="r" b="b"/>
            <a:pathLst>
              <a:path w="95759" h="95759" extrusionOk="0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Google Shape;736;g314174082d4_0_4471">
            <a:extLst>
              <a:ext uri="{FF2B5EF4-FFF2-40B4-BE49-F238E27FC236}">
                <a16:creationId xmlns:a16="http://schemas.microsoft.com/office/drawing/2014/main" id="{D28855D8-6A5E-3027-81D7-8D3EA04B8AED}"/>
              </a:ext>
            </a:extLst>
          </p:cNvPr>
          <p:cNvSpPr/>
          <p:nvPr/>
        </p:nvSpPr>
        <p:spPr>
          <a:xfrm>
            <a:off x="1060451" y="2619376"/>
            <a:ext cx="80963" cy="80963"/>
          </a:xfrm>
          <a:custGeom>
            <a:avLst/>
            <a:gdLst/>
            <a:ahLst/>
            <a:cxnLst/>
            <a:rect l="l" t="t" r="r" b="b"/>
            <a:pathLst>
              <a:path w="108625" h="108625" extrusionOk="0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9" name="Google Shape;729;g314174082d4_0_4471"/>
          <p:cNvSpPr txBox="1">
            <a:spLocks noGrp="1"/>
          </p:cNvSpPr>
          <p:nvPr>
            <p:ph type="ctrTitle"/>
          </p:nvPr>
        </p:nvSpPr>
        <p:spPr>
          <a:xfrm>
            <a:off x="1143000" y="1097281"/>
            <a:ext cx="6858000" cy="1755675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  <a:defRPr sz="4500" b="1" i="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0" name="Google Shape;730;g314174082d4_0_4471"/>
          <p:cNvSpPr txBox="1">
            <a:spLocks noGrp="1"/>
          </p:cNvSpPr>
          <p:nvPr>
            <p:ph type="subTitle" idx="1"/>
          </p:nvPr>
        </p:nvSpPr>
        <p:spPr>
          <a:xfrm>
            <a:off x="1145286" y="2894076"/>
            <a:ext cx="6858000" cy="9945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5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854275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apositive de titre">
  <p:cSld name="5_Diapositive de titre"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742;g314174082d4_0_4480">
            <a:extLst>
              <a:ext uri="{FF2B5EF4-FFF2-40B4-BE49-F238E27FC236}">
                <a16:creationId xmlns:a16="http://schemas.microsoft.com/office/drawing/2014/main" id="{6E673E21-7D5D-C5D3-0C23-055B1004456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689975" y="2714626"/>
            <a:ext cx="0" cy="2428875"/>
          </a:xfrm>
          <a:prstGeom prst="straightConnector1">
            <a:avLst/>
          </a:prstGeom>
          <a:noFill/>
          <a:ln w="25400" cap="sq">
            <a:solidFill>
              <a:schemeClr val="accent2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Google Shape;743;g314174082d4_0_4480">
            <a:extLst>
              <a:ext uri="{FF2B5EF4-FFF2-40B4-BE49-F238E27FC236}">
                <a16:creationId xmlns:a16="http://schemas.microsoft.com/office/drawing/2014/main" id="{A1C82FD3-E910-CBF6-C74B-F4B8D8366C3C}"/>
              </a:ext>
            </a:extLst>
          </p:cNvPr>
          <p:cNvSpPr/>
          <p:nvPr/>
        </p:nvSpPr>
        <p:spPr>
          <a:xfrm>
            <a:off x="1" y="0"/>
            <a:ext cx="4335463" cy="51435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2700006" scaled="0"/>
          </a:gradFill>
          <a:ln>
            <a:noFill/>
          </a:ln>
        </p:spPr>
        <p:txBody>
          <a:bodyPr spcFirstLastPara="1" lIns="68569" tIns="34275" rIns="68569" bIns="34275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8" name="Google Shape;738;g314174082d4_0_4480"/>
          <p:cNvSpPr txBox="1">
            <a:spLocks noGrp="1"/>
          </p:cNvSpPr>
          <p:nvPr>
            <p:ph type="ctrTitle"/>
          </p:nvPr>
        </p:nvSpPr>
        <p:spPr>
          <a:xfrm>
            <a:off x="4793743" y="630936"/>
            <a:ext cx="3326175" cy="242775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pen Sans"/>
              <a:buNone/>
              <a:defRPr sz="2700" b="0" i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g314174082d4_0_4480"/>
          <p:cNvSpPr txBox="1">
            <a:spLocks noGrp="1"/>
          </p:cNvSpPr>
          <p:nvPr>
            <p:ph type="subTitle" idx="1"/>
          </p:nvPr>
        </p:nvSpPr>
        <p:spPr>
          <a:xfrm>
            <a:off x="4793741" y="3374136"/>
            <a:ext cx="3326175" cy="38295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744" name="Google Shape;744;g314174082d4_0_4480"/>
          <p:cNvSpPr>
            <a:spLocks noGrp="1"/>
          </p:cNvSpPr>
          <p:nvPr>
            <p:ph type="pic" idx="2"/>
          </p:nvPr>
        </p:nvSpPr>
        <p:spPr>
          <a:xfrm>
            <a:off x="212598" y="226315"/>
            <a:ext cx="3915900" cy="4697775"/>
          </a:xfrm>
          <a:prstGeom prst="rect">
            <a:avLst/>
          </a:prstGeom>
          <a:noFill/>
          <a:ln>
            <a:noFill/>
          </a:ln>
        </p:spPr>
      </p:sp>
      <p:sp>
        <p:nvSpPr>
          <p:cNvPr id="4" name="Google Shape;740;g314174082d4_0_4480">
            <a:extLst>
              <a:ext uri="{FF2B5EF4-FFF2-40B4-BE49-F238E27FC236}">
                <a16:creationId xmlns:a16="http://schemas.microsoft.com/office/drawing/2014/main" id="{429C2BC6-8B72-9D9D-F83A-DD8CA14F22A6}"/>
              </a:ext>
            </a:extLst>
          </p:cNvPr>
          <p:cNvSpPr txBox="1">
            <a:spLocks noGrp="1"/>
          </p:cNvSpPr>
          <p:nvPr>
            <p:ph type="ftr" idx="10"/>
          </p:nvPr>
        </p:nvSpPr>
        <p:spPr>
          <a:xfrm rot="16200000">
            <a:off x="7358858" y="1193007"/>
            <a:ext cx="2660650" cy="274637"/>
          </a:xfrm>
        </p:spPr>
        <p:txBody>
          <a:bodyPr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741;g314174082d4_0_4480">
            <a:extLst>
              <a:ext uri="{FF2B5EF4-FFF2-40B4-BE49-F238E27FC236}">
                <a16:creationId xmlns:a16="http://schemas.microsoft.com/office/drawing/2014/main" id="{C6118286-43EC-A4F9-DAA9-9DEDE7C98F9F}"/>
              </a:ext>
            </a:extLst>
          </p:cNvPr>
          <p:cNvSpPr txBox="1">
            <a:spLocks noGrp="1"/>
          </p:cNvSpPr>
          <p:nvPr>
            <p:ph type="sldNum" idx="11"/>
          </p:nvPr>
        </p:nvSpPr>
        <p:spPr/>
        <p:txBody>
          <a:bodyPr/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defRPr/>
            </a:pPr>
            <a:fld id="{35936FB2-A384-4ADD-97BD-C8D3F6B7F64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381853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1_Deux contenus"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749;g314174082d4_0_4488">
            <a:extLst>
              <a:ext uri="{FF2B5EF4-FFF2-40B4-BE49-F238E27FC236}">
                <a16:creationId xmlns:a16="http://schemas.microsoft.com/office/drawing/2014/main" id="{02D06F6C-B277-5185-E9B9-C23FD51E83B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6575" y="268288"/>
            <a:ext cx="0" cy="4868862"/>
          </a:xfrm>
          <a:prstGeom prst="straightConnector1">
            <a:avLst/>
          </a:prstGeom>
          <a:noFill/>
          <a:ln w="25400" cap="sq">
            <a:solidFill>
              <a:schemeClr val="accent2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Google Shape;750;g314174082d4_0_4488">
            <a:extLst>
              <a:ext uri="{FF2B5EF4-FFF2-40B4-BE49-F238E27FC236}">
                <a16:creationId xmlns:a16="http://schemas.microsoft.com/office/drawing/2014/main" id="{27DA2C41-D9B6-E81E-1568-EFCE6828B97E}"/>
              </a:ext>
            </a:extLst>
          </p:cNvPr>
          <p:cNvSpPr/>
          <p:nvPr/>
        </p:nvSpPr>
        <p:spPr>
          <a:xfrm>
            <a:off x="7881939" y="369889"/>
            <a:ext cx="103187" cy="103187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Google Shape;751;g314174082d4_0_4488">
            <a:extLst>
              <a:ext uri="{FF2B5EF4-FFF2-40B4-BE49-F238E27FC236}">
                <a16:creationId xmlns:a16="http://schemas.microsoft.com/office/drawing/2014/main" id="{4F32BEEA-C000-6A01-EB5E-1DC9D601FDC0}"/>
              </a:ext>
            </a:extLst>
          </p:cNvPr>
          <p:cNvSpPr/>
          <p:nvPr/>
        </p:nvSpPr>
        <p:spPr>
          <a:xfrm>
            <a:off x="8609013" y="792163"/>
            <a:ext cx="95250" cy="95250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752;g314174082d4_0_4488">
            <a:extLst>
              <a:ext uri="{FF2B5EF4-FFF2-40B4-BE49-F238E27FC236}">
                <a16:creationId xmlns:a16="http://schemas.microsoft.com/office/drawing/2014/main" id="{B5089A0B-89C5-69E5-E0A1-46C19376E620}"/>
              </a:ext>
            </a:extLst>
          </p:cNvPr>
          <p:cNvSpPr/>
          <p:nvPr/>
        </p:nvSpPr>
        <p:spPr>
          <a:xfrm>
            <a:off x="8431213" y="334963"/>
            <a:ext cx="68262" cy="68262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46" name="Google Shape;746;g314174082d4_0_4488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7" name="Google Shape;747;g314174082d4_0_4488"/>
          <p:cNvSpPr txBox="1">
            <a:spLocks noGrp="1"/>
          </p:cNvSpPr>
          <p:nvPr>
            <p:ph type="body" idx="1"/>
          </p:nvPr>
        </p:nvSpPr>
        <p:spPr>
          <a:xfrm>
            <a:off x="1083565" y="1369219"/>
            <a:ext cx="3415275" cy="32634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28574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685783" lvl="1" indent="-26669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2pPr>
            <a:lvl3pPr marL="1028675" lvl="2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371566" lvl="3" indent="-24764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4pPr>
            <a:lvl5pPr marL="1714457" lvl="4" indent="-24764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8" name="Google Shape;748;g314174082d4_0_4488"/>
          <p:cNvSpPr txBox="1">
            <a:spLocks noGrp="1"/>
          </p:cNvSpPr>
          <p:nvPr>
            <p:ph type="body" idx="2"/>
          </p:nvPr>
        </p:nvSpPr>
        <p:spPr>
          <a:xfrm>
            <a:off x="5088637" y="1369219"/>
            <a:ext cx="3415275" cy="32634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28574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685783" lvl="1" indent="-26669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2pPr>
            <a:lvl3pPr marL="1028675" lvl="2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371566" lvl="3" indent="-24764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4pPr>
            <a:lvl5pPr marL="1714457" lvl="4" indent="-24764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307473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>
  <p:cSld name="2_Comparaison"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759;g314174082d4_0_4496">
            <a:extLst>
              <a:ext uri="{FF2B5EF4-FFF2-40B4-BE49-F238E27FC236}">
                <a16:creationId xmlns:a16="http://schemas.microsoft.com/office/drawing/2014/main" id="{555CD10B-88D7-F636-6B82-64307BA6567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6575" y="268288"/>
            <a:ext cx="0" cy="4868862"/>
          </a:xfrm>
          <a:prstGeom prst="straightConnector1">
            <a:avLst/>
          </a:prstGeom>
          <a:noFill/>
          <a:ln w="25400" cap="sq">
            <a:solidFill>
              <a:schemeClr val="accent2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Google Shape;760;g314174082d4_0_4496">
            <a:extLst>
              <a:ext uri="{FF2B5EF4-FFF2-40B4-BE49-F238E27FC236}">
                <a16:creationId xmlns:a16="http://schemas.microsoft.com/office/drawing/2014/main" id="{C4D93C76-A282-92A7-AAA0-89F5F8AD811A}"/>
              </a:ext>
            </a:extLst>
          </p:cNvPr>
          <p:cNvSpPr/>
          <p:nvPr/>
        </p:nvSpPr>
        <p:spPr>
          <a:xfrm>
            <a:off x="7881939" y="369889"/>
            <a:ext cx="103187" cy="103187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Google Shape;761;g314174082d4_0_4496">
            <a:extLst>
              <a:ext uri="{FF2B5EF4-FFF2-40B4-BE49-F238E27FC236}">
                <a16:creationId xmlns:a16="http://schemas.microsoft.com/office/drawing/2014/main" id="{B7D0631F-C7C4-8C4C-AB02-83F8E488E8F8}"/>
              </a:ext>
            </a:extLst>
          </p:cNvPr>
          <p:cNvSpPr/>
          <p:nvPr/>
        </p:nvSpPr>
        <p:spPr>
          <a:xfrm>
            <a:off x="8609013" y="792163"/>
            <a:ext cx="95250" cy="95250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762;g314174082d4_0_4496">
            <a:extLst>
              <a:ext uri="{FF2B5EF4-FFF2-40B4-BE49-F238E27FC236}">
                <a16:creationId xmlns:a16="http://schemas.microsoft.com/office/drawing/2014/main" id="{3FA61F3D-202D-F154-4E4D-EAA6431CC360}"/>
              </a:ext>
            </a:extLst>
          </p:cNvPr>
          <p:cNvSpPr/>
          <p:nvPr/>
        </p:nvSpPr>
        <p:spPr>
          <a:xfrm>
            <a:off x="8431213" y="334963"/>
            <a:ext cx="68262" cy="68262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54" name="Google Shape;754;g314174082d4_0_4496"/>
          <p:cNvSpPr txBox="1">
            <a:spLocks noGrp="1"/>
          </p:cNvSpPr>
          <p:nvPr>
            <p:ph type="title"/>
          </p:nvPr>
        </p:nvSpPr>
        <p:spPr>
          <a:xfrm>
            <a:off x="629841" y="273845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5" name="Google Shape;755;g314174082d4_0_4496"/>
          <p:cNvSpPr txBox="1">
            <a:spLocks noGrp="1"/>
          </p:cNvSpPr>
          <p:nvPr>
            <p:ph type="body" idx="1"/>
          </p:nvPr>
        </p:nvSpPr>
        <p:spPr>
          <a:xfrm>
            <a:off x="1083565" y="1260872"/>
            <a:ext cx="3415275" cy="61785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marL="342892" lvl="0" indent="-17144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783" lvl="1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675" lvl="2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566" lvl="3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457" lvl="4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348" lvl="5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240" lvl="6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132" lvl="7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023" lvl="8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756" name="Google Shape;756;g314174082d4_0_4496"/>
          <p:cNvSpPr txBox="1">
            <a:spLocks noGrp="1"/>
          </p:cNvSpPr>
          <p:nvPr>
            <p:ph type="body" idx="2"/>
          </p:nvPr>
        </p:nvSpPr>
        <p:spPr>
          <a:xfrm>
            <a:off x="1083565" y="1878806"/>
            <a:ext cx="3415275" cy="276345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26669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1pPr>
            <a:lvl2pPr marL="685783" lvl="1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675" lvl="2" indent="-24764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566" lvl="3" indent="-23811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457" lvl="4" indent="-23811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7" name="Google Shape;757;g314174082d4_0_4496"/>
          <p:cNvSpPr txBox="1">
            <a:spLocks noGrp="1"/>
          </p:cNvSpPr>
          <p:nvPr>
            <p:ph type="body" idx="3"/>
          </p:nvPr>
        </p:nvSpPr>
        <p:spPr>
          <a:xfrm>
            <a:off x="5088637" y="1260872"/>
            <a:ext cx="3415275" cy="61785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marL="342892" lvl="0" indent="-17144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783" lvl="1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675" lvl="2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566" lvl="3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457" lvl="4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348" lvl="5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240" lvl="6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132" lvl="7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023" lvl="8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758" name="Google Shape;758;g314174082d4_0_4496"/>
          <p:cNvSpPr txBox="1">
            <a:spLocks noGrp="1"/>
          </p:cNvSpPr>
          <p:nvPr>
            <p:ph type="body" idx="4"/>
          </p:nvPr>
        </p:nvSpPr>
        <p:spPr>
          <a:xfrm>
            <a:off x="5088637" y="1878806"/>
            <a:ext cx="3415275" cy="276345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26669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1pPr>
            <a:lvl2pPr marL="685783" lvl="1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675" lvl="2" indent="-24764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566" lvl="3" indent="-23811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457" lvl="4" indent="-23811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698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50562-884C-9053-70C1-3B72A0B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06" y="733806"/>
            <a:ext cx="3765042" cy="1844802"/>
          </a:xfrm>
        </p:spPr>
        <p:txBody>
          <a:bodyPr anchor="t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8F509-68F0-39D5-1A8B-CE246715A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9754" y="740568"/>
            <a:ext cx="3874770" cy="401878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8E37C-27CE-3A84-FC74-BDCCD8A9A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0906" y="2681478"/>
            <a:ext cx="3765042" cy="2077974"/>
          </a:xfrm>
        </p:spPr>
        <p:txBody>
          <a:bodyPr>
            <a:normAutofit/>
          </a:bodyPr>
          <a:lstStyle>
            <a:lvl1pPr marL="0" indent="0">
              <a:buNone/>
              <a:defRPr sz="1650" i="1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95F79-E23E-11D2-40BF-66ED34019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7F7FC-06F3-3D89-5D1A-4EC4B1D73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54ACD5-6E0B-5713-DC9A-41E9D62AB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03962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apositive de titre">
  <p:cSld name="5_Diapositive de titre"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768;g314174082d4_0_4506">
            <a:extLst>
              <a:ext uri="{FF2B5EF4-FFF2-40B4-BE49-F238E27FC236}">
                <a16:creationId xmlns:a16="http://schemas.microsoft.com/office/drawing/2014/main" id="{13373876-DF24-62AB-6C19-084B4D28F27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689975" y="2714626"/>
            <a:ext cx="0" cy="2428875"/>
          </a:xfrm>
          <a:prstGeom prst="straightConnector1">
            <a:avLst/>
          </a:prstGeom>
          <a:noFill/>
          <a:ln w="25400" cap="sq">
            <a:solidFill>
              <a:schemeClr val="accent2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Google Shape;769;g314174082d4_0_4506">
            <a:extLst>
              <a:ext uri="{FF2B5EF4-FFF2-40B4-BE49-F238E27FC236}">
                <a16:creationId xmlns:a16="http://schemas.microsoft.com/office/drawing/2014/main" id="{2A048CD9-EC7A-4F54-5366-7B25F035B3E8}"/>
              </a:ext>
            </a:extLst>
          </p:cNvPr>
          <p:cNvSpPr/>
          <p:nvPr/>
        </p:nvSpPr>
        <p:spPr>
          <a:xfrm>
            <a:off x="1" y="0"/>
            <a:ext cx="4335463" cy="51435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2700006" scaled="0"/>
          </a:gradFill>
          <a:ln>
            <a:noFill/>
          </a:ln>
        </p:spPr>
        <p:txBody>
          <a:bodyPr spcFirstLastPara="1" lIns="68569" tIns="34275" rIns="68569" bIns="34275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4" name="Google Shape;764;g314174082d4_0_4506"/>
          <p:cNvSpPr txBox="1">
            <a:spLocks noGrp="1"/>
          </p:cNvSpPr>
          <p:nvPr>
            <p:ph type="ctrTitle"/>
          </p:nvPr>
        </p:nvSpPr>
        <p:spPr>
          <a:xfrm>
            <a:off x="4793743" y="603505"/>
            <a:ext cx="3326175" cy="665325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Open Sans"/>
              <a:buNone/>
              <a:defRPr sz="4050" b="0" i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5" name="Google Shape;765;g314174082d4_0_4506"/>
          <p:cNvSpPr txBox="1">
            <a:spLocks noGrp="1"/>
          </p:cNvSpPr>
          <p:nvPr>
            <p:ph type="subTitle" idx="1"/>
          </p:nvPr>
        </p:nvSpPr>
        <p:spPr>
          <a:xfrm>
            <a:off x="4793741" y="1351026"/>
            <a:ext cx="3326175" cy="356625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770" name="Google Shape;770;g314174082d4_0_4506"/>
          <p:cNvSpPr>
            <a:spLocks noGrp="1"/>
          </p:cNvSpPr>
          <p:nvPr>
            <p:ph type="pic" idx="2"/>
          </p:nvPr>
        </p:nvSpPr>
        <p:spPr>
          <a:xfrm>
            <a:off x="212598" y="2331721"/>
            <a:ext cx="3915900" cy="2585475"/>
          </a:xfrm>
          <a:prstGeom prst="rect">
            <a:avLst/>
          </a:prstGeom>
          <a:noFill/>
          <a:ln>
            <a:noFill/>
          </a:ln>
        </p:spPr>
      </p:sp>
      <p:sp>
        <p:nvSpPr>
          <p:cNvPr id="771" name="Google Shape;771;g314174082d4_0_4506"/>
          <p:cNvSpPr>
            <a:spLocks noGrp="1"/>
          </p:cNvSpPr>
          <p:nvPr>
            <p:ph type="pic" idx="3"/>
          </p:nvPr>
        </p:nvSpPr>
        <p:spPr>
          <a:xfrm>
            <a:off x="212599" y="226314"/>
            <a:ext cx="1844775" cy="1879200"/>
          </a:xfrm>
          <a:prstGeom prst="rect">
            <a:avLst/>
          </a:prstGeom>
          <a:noFill/>
          <a:ln>
            <a:noFill/>
          </a:ln>
        </p:spPr>
      </p:sp>
      <p:sp>
        <p:nvSpPr>
          <p:cNvPr id="772" name="Google Shape;772;g314174082d4_0_4506"/>
          <p:cNvSpPr>
            <a:spLocks noGrp="1"/>
          </p:cNvSpPr>
          <p:nvPr>
            <p:ph type="pic" idx="4"/>
          </p:nvPr>
        </p:nvSpPr>
        <p:spPr>
          <a:xfrm>
            <a:off x="2283715" y="226314"/>
            <a:ext cx="1844775" cy="1879200"/>
          </a:xfrm>
          <a:prstGeom prst="rect">
            <a:avLst/>
          </a:prstGeom>
          <a:noFill/>
          <a:ln>
            <a:noFill/>
          </a:ln>
        </p:spPr>
      </p:sp>
      <p:sp>
        <p:nvSpPr>
          <p:cNvPr id="4" name="Google Shape;766;g314174082d4_0_4506">
            <a:extLst>
              <a:ext uri="{FF2B5EF4-FFF2-40B4-BE49-F238E27FC236}">
                <a16:creationId xmlns:a16="http://schemas.microsoft.com/office/drawing/2014/main" id="{79404E63-8FF7-3DBD-E7A5-38AC22B6ADA0}"/>
              </a:ext>
            </a:extLst>
          </p:cNvPr>
          <p:cNvSpPr txBox="1">
            <a:spLocks noGrp="1"/>
          </p:cNvSpPr>
          <p:nvPr>
            <p:ph type="ftr" idx="10"/>
          </p:nvPr>
        </p:nvSpPr>
        <p:spPr>
          <a:xfrm rot="16200000">
            <a:off x="7358858" y="1193007"/>
            <a:ext cx="2660650" cy="274637"/>
          </a:xfrm>
        </p:spPr>
        <p:txBody>
          <a:bodyPr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767;g314174082d4_0_4506">
            <a:extLst>
              <a:ext uri="{FF2B5EF4-FFF2-40B4-BE49-F238E27FC236}">
                <a16:creationId xmlns:a16="http://schemas.microsoft.com/office/drawing/2014/main" id="{1FCD51DB-5C26-FC6A-2EBC-F591F646A93D}"/>
              </a:ext>
            </a:extLst>
          </p:cNvPr>
          <p:cNvSpPr txBox="1">
            <a:spLocks noGrp="1"/>
          </p:cNvSpPr>
          <p:nvPr>
            <p:ph type="sldNum" idx="11"/>
          </p:nvPr>
        </p:nvSpPr>
        <p:spPr/>
        <p:txBody>
          <a:bodyPr/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defRPr/>
            </a:pPr>
            <a:fld id="{B1D8DEE9-7F07-4955-B199-D1332CAE5E8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26435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uniquement">
  <p:cSld name="3_Titre uniquement">
    <p:bg>
      <p:bgPr>
        <a:gradFill rotWithShape="0">
          <a:gsLst>
            <a:gs pos="0">
              <a:schemeClr val="accent2"/>
            </a:gs>
            <a:gs pos="100000">
              <a:srgbClr val="FF9022"/>
            </a:gs>
          </a:gsLst>
          <a:lin ang="8100000"/>
        </a:grad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626;g314174082d4_0_4363">
            <a:extLst>
              <a:ext uri="{FF2B5EF4-FFF2-40B4-BE49-F238E27FC236}">
                <a16:creationId xmlns:a16="http://schemas.microsoft.com/office/drawing/2014/main" id="{43E50C5E-2187-A4B5-6E66-6AC46961AA2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1350" y="2676525"/>
            <a:ext cx="0" cy="2457450"/>
          </a:xfrm>
          <a:prstGeom prst="straightConnector1">
            <a:avLst/>
          </a:prstGeom>
          <a:noFill/>
          <a:ln w="25400" cap="sq">
            <a:solidFill>
              <a:schemeClr val="bg1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Google Shape;628;g314174082d4_0_4363">
            <a:extLst>
              <a:ext uri="{FF2B5EF4-FFF2-40B4-BE49-F238E27FC236}">
                <a16:creationId xmlns:a16="http://schemas.microsoft.com/office/drawing/2014/main" id="{6A9A26B1-1073-AB01-01E7-283A03CCD14C}"/>
              </a:ext>
            </a:extLst>
          </p:cNvPr>
          <p:cNvSpPr/>
          <p:nvPr/>
        </p:nvSpPr>
        <p:spPr>
          <a:xfrm>
            <a:off x="3559176" y="2070101"/>
            <a:ext cx="68263" cy="68263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Google Shape;629;g314174082d4_0_4363">
            <a:extLst>
              <a:ext uri="{FF2B5EF4-FFF2-40B4-BE49-F238E27FC236}">
                <a16:creationId xmlns:a16="http://schemas.microsoft.com/office/drawing/2014/main" id="{CD322EFC-C3D4-643C-FA06-2E2848EF0671}"/>
              </a:ext>
            </a:extLst>
          </p:cNvPr>
          <p:cNvSpPr/>
          <p:nvPr/>
        </p:nvSpPr>
        <p:spPr>
          <a:xfrm>
            <a:off x="3289300" y="1898650"/>
            <a:ext cx="104775" cy="103188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630;g314174082d4_0_4363">
            <a:extLst>
              <a:ext uri="{FF2B5EF4-FFF2-40B4-BE49-F238E27FC236}">
                <a16:creationId xmlns:a16="http://schemas.microsoft.com/office/drawing/2014/main" id="{BDBD58C7-1707-8E0B-CDAA-1813E7DDC98E}"/>
              </a:ext>
            </a:extLst>
          </p:cNvPr>
          <p:cNvSpPr/>
          <p:nvPr/>
        </p:nvSpPr>
        <p:spPr>
          <a:xfrm>
            <a:off x="1252538" y="4524375"/>
            <a:ext cx="95250" cy="95250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1" name="Google Shape;621;g314174082d4_0_4363"/>
          <p:cNvSpPr>
            <a:spLocks noGrp="1"/>
          </p:cNvSpPr>
          <p:nvPr>
            <p:ph type="pic" idx="2"/>
          </p:nvPr>
        </p:nvSpPr>
        <p:spPr>
          <a:xfrm>
            <a:off x="1024824" y="1897543"/>
            <a:ext cx="2781000" cy="2781000"/>
          </a:xfrm>
          <a:prstGeom prst="rect">
            <a:avLst/>
          </a:prstGeom>
          <a:noFill/>
          <a:ln>
            <a:noFill/>
          </a:ln>
        </p:spPr>
      </p:sp>
      <p:sp>
        <p:nvSpPr>
          <p:cNvPr id="622" name="Google Shape;622;g314174082d4_0_4363"/>
          <p:cNvSpPr txBox="1">
            <a:spLocks noGrp="1"/>
          </p:cNvSpPr>
          <p:nvPr>
            <p:ph type="title"/>
          </p:nvPr>
        </p:nvSpPr>
        <p:spPr>
          <a:xfrm>
            <a:off x="3902202" y="438912"/>
            <a:ext cx="4375350" cy="170775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  <a:defRPr sz="4500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g314174082d4_0_4363"/>
          <p:cNvSpPr txBox="1">
            <a:spLocks noGrp="1"/>
          </p:cNvSpPr>
          <p:nvPr>
            <p:ph type="body" idx="1"/>
          </p:nvPr>
        </p:nvSpPr>
        <p:spPr>
          <a:xfrm>
            <a:off x="3902202" y="2345436"/>
            <a:ext cx="4375350" cy="233865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171446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>
                <a:solidFill>
                  <a:schemeClr val="lt1"/>
                </a:solidFill>
              </a:defRPr>
            </a:lvl1pPr>
            <a:lvl2pPr marL="685783" lvl="1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675" lvl="2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566" lvl="3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457" lvl="4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" name="Google Shape;623;g314174082d4_0_4363">
            <a:extLst>
              <a:ext uri="{FF2B5EF4-FFF2-40B4-BE49-F238E27FC236}">
                <a16:creationId xmlns:a16="http://schemas.microsoft.com/office/drawing/2014/main" id="{ECC06424-70B4-49C2-3173-1C030399FF35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493713" y="150814"/>
            <a:ext cx="2057400" cy="274637"/>
          </a:xfrm>
        </p:spPr>
        <p:txBody>
          <a:bodyPr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624;g314174082d4_0_4363">
            <a:extLst>
              <a:ext uri="{FF2B5EF4-FFF2-40B4-BE49-F238E27FC236}">
                <a16:creationId xmlns:a16="http://schemas.microsoft.com/office/drawing/2014/main" id="{880AD00A-CEA1-9A13-B5D2-F6961F02D5DE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 rot="16200000">
            <a:off x="-411955" y="1453358"/>
            <a:ext cx="2092325" cy="274637"/>
          </a:xfrm>
        </p:spPr>
        <p:txBody>
          <a:bodyPr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625;g314174082d4_0_4363">
            <a:extLst>
              <a:ext uri="{FF2B5EF4-FFF2-40B4-BE49-F238E27FC236}">
                <a16:creationId xmlns:a16="http://schemas.microsoft.com/office/drawing/2014/main" id="{6782353F-7869-E0F9-9574-95BDB54D5D1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457950" y="150814"/>
            <a:ext cx="2057400" cy="274637"/>
          </a:xfrm>
        </p:spPr>
        <p:txBody>
          <a:bodyPr/>
          <a:lstStyle>
            <a:lvl1pPr marL="0" marR="0" lvl="0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defRPr/>
            </a:pPr>
            <a:fld id="{B4803B5D-5081-4BD6-B3CF-2ECECDBDB22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560015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1_Vide"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641;g314174082d4_0_4380">
            <a:extLst>
              <a:ext uri="{FF2B5EF4-FFF2-40B4-BE49-F238E27FC236}">
                <a16:creationId xmlns:a16="http://schemas.microsoft.com/office/drawing/2014/main" id="{DFC6B626-41BE-FACF-7755-806CE098408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6575" y="268288"/>
            <a:ext cx="0" cy="4868862"/>
          </a:xfrm>
          <a:prstGeom prst="straightConnector1">
            <a:avLst/>
          </a:prstGeom>
          <a:noFill/>
          <a:ln w="25400" cap="sq">
            <a:solidFill>
              <a:schemeClr val="accent2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Google Shape;638;g314174082d4_0_4380">
            <a:extLst>
              <a:ext uri="{FF2B5EF4-FFF2-40B4-BE49-F238E27FC236}">
                <a16:creationId xmlns:a16="http://schemas.microsoft.com/office/drawing/2014/main" id="{4902204D-D829-2F02-B4E5-FB655A7F32A6}"/>
              </a:ext>
            </a:extLst>
          </p:cNvPr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" name="Google Shape;639;g314174082d4_0_4380">
            <a:extLst>
              <a:ext uri="{FF2B5EF4-FFF2-40B4-BE49-F238E27FC236}">
                <a16:creationId xmlns:a16="http://schemas.microsoft.com/office/drawing/2014/main" id="{8DB5EABC-9046-3223-B09E-0408B95D56A9}"/>
              </a:ext>
            </a:extLst>
          </p:cNvPr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640;g314174082d4_0_4380">
            <a:extLst>
              <a:ext uri="{FF2B5EF4-FFF2-40B4-BE49-F238E27FC236}">
                <a16:creationId xmlns:a16="http://schemas.microsoft.com/office/drawing/2014/main" id="{CCB8A063-512A-948D-2F68-C38D1E452CE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B6551509-DE8B-4012-9D7E-5923E5121A8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079348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2_Titre et contenu"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646;g314174082d4_0_4385">
            <a:extLst>
              <a:ext uri="{FF2B5EF4-FFF2-40B4-BE49-F238E27FC236}">
                <a16:creationId xmlns:a16="http://schemas.microsoft.com/office/drawing/2014/main" id="{974E5F65-8942-5089-2820-22268F151F2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6575" y="268288"/>
            <a:ext cx="0" cy="4868862"/>
          </a:xfrm>
          <a:prstGeom prst="straightConnector1">
            <a:avLst/>
          </a:prstGeom>
          <a:noFill/>
          <a:ln w="25400" cap="sq">
            <a:solidFill>
              <a:schemeClr val="accent2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43" name="Google Shape;643;g314174082d4_0_4385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Open Sans"/>
              <a:buNone/>
              <a:defRPr sz="40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4" name="Google Shape;644;g314174082d4_0_438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25716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783" lvl="1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675" lvl="2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566" lvl="3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457" lvl="4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" name="Google Shape;645;g314174082d4_0_4385">
            <a:extLst>
              <a:ext uri="{FF2B5EF4-FFF2-40B4-BE49-F238E27FC236}">
                <a16:creationId xmlns:a16="http://schemas.microsoft.com/office/drawing/2014/main" id="{81C9E128-53C1-9FA3-595E-04356EC52FE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E1EE80F-C850-44D2-A8E6-8D413D89745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789059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2_Title and Content"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314174082d4_0_4390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Open Sans"/>
              <a:buNone/>
              <a:defRPr sz="3000" b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Google Shape;649;g314174082d4_0_4390">
            <a:extLst>
              <a:ext uri="{FF2B5EF4-FFF2-40B4-BE49-F238E27FC236}">
                <a16:creationId xmlns:a16="http://schemas.microsoft.com/office/drawing/2014/main" id="{9E0BBFE2-3DB7-1802-ABB6-046F6DF8CFB8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AC677BB0-4711-4688-AB48-AB679D1D4AB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261801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et contenu">
  <p:cSld name="2_Titre et contenu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665;g314174082d4_0_4401">
            <a:extLst>
              <a:ext uri="{FF2B5EF4-FFF2-40B4-BE49-F238E27FC236}">
                <a16:creationId xmlns:a16="http://schemas.microsoft.com/office/drawing/2014/main" id="{1DED3F09-F402-3C8F-BED5-1D3BBBFABCC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" y="604838"/>
            <a:ext cx="5927725" cy="0"/>
          </a:xfrm>
          <a:prstGeom prst="straightConnector1">
            <a:avLst/>
          </a:prstGeom>
          <a:noFill/>
          <a:ln w="25400" cap="sq">
            <a:solidFill>
              <a:schemeClr val="accent2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Google Shape;666;g314174082d4_0_4401">
            <a:extLst>
              <a:ext uri="{FF2B5EF4-FFF2-40B4-BE49-F238E27FC236}">
                <a16:creationId xmlns:a16="http://schemas.microsoft.com/office/drawing/2014/main" id="{CE15778D-B964-1D22-E1AC-A957EBDA47AE}"/>
              </a:ext>
            </a:extLst>
          </p:cNvPr>
          <p:cNvSpPr/>
          <p:nvPr/>
        </p:nvSpPr>
        <p:spPr>
          <a:xfrm>
            <a:off x="8461376" y="1552576"/>
            <a:ext cx="68263" cy="68263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Google Shape;667;g314174082d4_0_4401">
            <a:extLst>
              <a:ext uri="{FF2B5EF4-FFF2-40B4-BE49-F238E27FC236}">
                <a16:creationId xmlns:a16="http://schemas.microsoft.com/office/drawing/2014/main" id="{E756ADCF-343D-8DDE-06D3-EAC0287697F5}"/>
              </a:ext>
            </a:extLst>
          </p:cNvPr>
          <p:cNvSpPr/>
          <p:nvPr/>
        </p:nvSpPr>
        <p:spPr>
          <a:xfrm>
            <a:off x="8226425" y="1335089"/>
            <a:ext cx="104775" cy="104775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9" name="Google Shape;659;g314174082d4_0_4401"/>
          <p:cNvSpPr>
            <a:spLocks noGrp="1"/>
          </p:cNvSpPr>
          <p:nvPr>
            <p:ph type="pic" idx="2"/>
          </p:nvPr>
        </p:nvSpPr>
        <p:spPr>
          <a:xfrm>
            <a:off x="5588975" y="1249141"/>
            <a:ext cx="3200175" cy="3200175"/>
          </a:xfrm>
          <a:prstGeom prst="rect">
            <a:avLst/>
          </a:prstGeom>
          <a:noFill/>
          <a:ln>
            <a:noFill/>
          </a:ln>
        </p:spPr>
      </p:sp>
      <p:sp>
        <p:nvSpPr>
          <p:cNvPr id="660" name="Google Shape;660;g314174082d4_0_4401"/>
          <p:cNvSpPr txBox="1">
            <a:spLocks noGrp="1"/>
          </p:cNvSpPr>
          <p:nvPr>
            <p:ph type="title"/>
          </p:nvPr>
        </p:nvSpPr>
        <p:spPr>
          <a:xfrm>
            <a:off x="603505" y="1001268"/>
            <a:ext cx="4642875" cy="88470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Open Sans"/>
              <a:buNone/>
              <a:defRPr sz="40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g314174082d4_0_4401"/>
          <p:cNvSpPr txBox="1">
            <a:spLocks noGrp="1"/>
          </p:cNvSpPr>
          <p:nvPr>
            <p:ph type="body" idx="1"/>
          </p:nvPr>
        </p:nvSpPr>
        <p:spPr>
          <a:xfrm>
            <a:off x="637795" y="2119122"/>
            <a:ext cx="4642875" cy="25101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171446" algn="l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783" lvl="1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675" lvl="2" indent="-24764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566" lvl="3" indent="-23811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457" lvl="4" indent="-23811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" name="Google Shape;662;g314174082d4_0_4401">
            <a:extLst>
              <a:ext uri="{FF2B5EF4-FFF2-40B4-BE49-F238E27FC236}">
                <a16:creationId xmlns:a16="http://schemas.microsoft.com/office/drawing/2014/main" id="{2B94DFDF-E725-69FC-8AAB-3C467F897BA1}"/>
              </a:ext>
            </a:extLst>
          </p:cNvPr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" name="Google Shape;663;g314174082d4_0_4401">
            <a:extLst>
              <a:ext uri="{FF2B5EF4-FFF2-40B4-BE49-F238E27FC236}">
                <a16:creationId xmlns:a16="http://schemas.microsoft.com/office/drawing/2014/main" id="{7BBE4E3D-5B93-DE5B-528C-CFA616052962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5973763" y="466726"/>
            <a:ext cx="3086100" cy="273050"/>
          </a:xfrm>
        </p:spPr>
        <p:txBody>
          <a:bodyPr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664;g314174082d4_0_4401">
            <a:extLst>
              <a:ext uri="{FF2B5EF4-FFF2-40B4-BE49-F238E27FC236}">
                <a16:creationId xmlns:a16="http://schemas.microsoft.com/office/drawing/2014/main" id="{E5AAD1BC-01CF-2E3F-A320-51BE5120D30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defRPr/>
            </a:pPr>
            <a:fld id="{78919045-BDB1-42FB-874A-83791CCBE1F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084509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 1">
  <p:cSld name="1_Vide 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70;g314174082d4_0_4411">
            <a:extLst>
              <a:ext uri="{FF2B5EF4-FFF2-40B4-BE49-F238E27FC236}">
                <a16:creationId xmlns:a16="http://schemas.microsoft.com/office/drawing/2014/main" id="{89795BAC-7551-0158-683D-2985DE28CE7F}"/>
              </a:ext>
            </a:extLst>
          </p:cNvPr>
          <p:cNvGrpSpPr>
            <a:grpSpLocks/>
          </p:cNvGrpSpPr>
          <p:nvPr/>
        </p:nvGrpSpPr>
        <p:grpSpPr bwMode="auto">
          <a:xfrm>
            <a:off x="273050" y="315913"/>
            <a:ext cx="560388" cy="100012"/>
            <a:chOff x="4827813" y="2534636"/>
            <a:chExt cx="996647" cy="178500"/>
          </a:xfrm>
        </p:grpSpPr>
        <p:sp>
          <p:nvSpPr>
            <p:cNvPr id="3" name="Google Shape;671;g314174082d4_0_4411">
              <a:extLst>
                <a:ext uri="{FF2B5EF4-FFF2-40B4-BE49-F238E27FC236}">
                  <a16:creationId xmlns:a16="http://schemas.microsoft.com/office/drawing/2014/main" id="{B451AF11-1ACE-8FE5-3C8B-ACEE0B0190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7813" y="2534636"/>
              <a:ext cx="177873" cy="178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68575" tIns="34275" rIns="68575" bIns="34275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rgbClr val="000000"/>
                </a:buClr>
                <a:buSzPts val="1900"/>
                <a:buFont typeface="Open Sans" panose="020B0606030504020204" pitchFamily="34" charset="0"/>
                <a:buNone/>
                <a:defRPr/>
              </a:pPr>
              <a:endParaRPr lang="fr-FR" altLang="fr-FR"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4" name="Google Shape;672;g314174082d4_0_4411">
              <a:extLst>
                <a:ext uri="{FF2B5EF4-FFF2-40B4-BE49-F238E27FC236}">
                  <a16:creationId xmlns:a16="http://schemas.microsoft.com/office/drawing/2014/main" id="{8D4FFF70-E06E-94A0-8AA8-51A8CB2CC373}"/>
                </a:ext>
              </a:extLst>
            </p:cNvPr>
            <p:cNvSpPr/>
            <p:nvPr/>
          </p:nvSpPr>
          <p:spPr>
            <a:xfrm>
              <a:off x="5093209" y="2534636"/>
              <a:ext cx="177873" cy="178500"/>
            </a:xfrm>
            <a:prstGeom prst="ellipse">
              <a:avLst/>
            </a:prstGeom>
            <a:solidFill>
              <a:schemeClr val="accent4">
                <a:alpha val="69410"/>
              </a:schemeClr>
            </a:solidFill>
            <a:ln>
              <a:noFill/>
            </a:ln>
          </p:spPr>
          <p:txBody>
            <a:bodyPr spcFirstLastPara="1" lIns="68575" tIns="34275" rIns="68575" bIns="34275"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7"/>
                <a:buFont typeface="Open Sans"/>
                <a:buNone/>
                <a:defRPr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673;g314174082d4_0_4411">
              <a:extLst>
                <a:ext uri="{FF2B5EF4-FFF2-40B4-BE49-F238E27FC236}">
                  <a16:creationId xmlns:a16="http://schemas.microsoft.com/office/drawing/2014/main" id="{5975BE8F-5059-1B3E-A87A-B44099C155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9898" y="2534636"/>
              <a:ext cx="177873" cy="178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68575" tIns="34275" rIns="68575" bIns="34275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rgbClr val="000000"/>
                </a:buClr>
                <a:buSzPts val="1900"/>
                <a:buFont typeface="Open Sans" panose="020B0606030504020204" pitchFamily="34" charset="0"/>
                <a:buNone/>
                <a:defRPr/>
              </a:pPr>
              <a:endParaRPr lang="fr-FR" altLang="fr-FR"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" name="Google Shape;674;g314174082d4_0_4411">
              <a:extLst>
                <a:ext uri="{FF2B5EF4-FFF2-40B4-BE49-F238E27FC236}">
                  <a16:creationId xmlns:a16="http://schemas.microsoft.com/office/drawing/2014/main" id="{BECAFAC5-3148-3476-C6F7-4989A3A41616}"/>
                </a:ext>
              </a:extLst>
            </p:cNvPr>
            <p:cNvSpPr/>
            <p:nvPr/>
          </p:nvSpPr>
          <p:spPr>
            <a:xfrm>
              <a:off x="5646587" y="2534636"/>
              <a:ext cx="177873" cy="1785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lIns="68575" tIns="34275" rIns="68575" bIns="34275"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7"/>
                <a:buFont typeface="Open Sans"/>
                <a:buNone/>
                <a:defRPr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Google Shape;669;g314174082d4_0_4411">
            <a:extLst>
              <a:ext uri="{FF2B5EF4-FFF2-40B4-BE49-F238E27FC236}">
                <a16:creationId xmlns:a16="http://schemas.microsoft.com/office/drawing/2014/main" id="{CF78549A-D2FD-F49F-7E99-DCE0E9C5E567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6813550" y="4846639"/>
            <a:ext cx="2057400" cy="187325"/>
          </a:xfrm>
        </p:spPr>
        <p:txBody>
          <a:bodyPr lIns="68575" tIns="34275" rIns="68575" bIns="34275">
            <a:normAutofit/>
          </a:bodyPr>
          <a:lstStyle>
            <a:lvl1pPr marL="0" lvl="0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fld id="{B4342E4F-8841-4279-9875-C04C3741AC0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043860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aison" type="twoTxTwoObj">
  <p:cSld name="2_Comparaison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689;g314174082d4_0_4426">
            <a:extLst>
              <a:ext uri="{FF2B5EF4-FFF2-40B4-BE49-F238E27FC236}">
                <a16:creationId xmlns:a16="http://schemas.microsoft.com/office/drawing/2014/main" id="{A534FFE7-E708-581E-394A-B2E038E08CF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6575" y="268288"/>
            <a:ext cx="0" cy="4868862"/>
          </a:xfrm>
          <a:prstGeom prst="straightConnector1">
            <a:avLst/>
          </a:prstGeom>
          <a:noFill/>
          <a:ln w="25400" cap="sq">
            <a:solidFill>
              <a:schemeClr val="accent2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Google Shape;690;g314174082d4_0_4426">
            <a:extLst>
              <a:ext uri="{FF2B5EF4-FFF2-40B4-BE49-F238E27FC236}">
                <a16:creationId xmlns:a16="http://schemas.microsoft.com/office/drawing/2014/main" id="{87E2D886-C717-089C-3146-49A41D40CB61}"/>
              </a:ext>
            </a:extLst>
          </p:cNvPr>
          <p:cNvSpPr/>
          <p:nvPr/>
        </p:nvSpPr>
        <p:spPr>
          <a:xfrm>
            <a:off x="7881939" y="369889"/>
            <a:ext cx="103187" cy="103187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Google Shape;691;g314174082d4_0_4426">
            <a:extLst>
              <a:ext uri="{FF2B5EF4-FFF2-40B4-BE49-F238E27FC236}">
                <a16:creationId xmlns:a16="http://schemas.microsoft.com/office/drawing/2014/main" id="{4B925FE5-26F4-47A9-1E33-688FC02F0419}"/>
              </a:ext>
            </a:extLst>
          </p:cNvPr>
          <p:cNvSpPr/>
          <p:nvPr/>
        </p:nvSpPr>
        <p:spPr>
          <a:xfrm>
            <a:off x="8609013" y="792163"/>
            <a:ext cx="95250" cy="95250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692;g314174082d4_0_4426">
            <a:extLst>
              <a:ext uri="{FF2B5EF4-FFF2-40B4-BE49-F238E27FC236}">
                <a16:creationId xmlns:a16="http://schemas.microsoft.com/office/drawing/2014/main" id="{91EB1564-BAA5-7362-B4DA-9A993F404696}"/>
              </a:ext>
            </a:extLst>
          </p:cNvPr>
          <p:cNvSpPr/>
          <p:nvPr/>
        </p:nvSpPr>
        <p:spPr>
          <a:xfrm>
            <a:off x="8431213" y="334963"/>
            <a:ext cx="68262" cy="68262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4" name="Google Shape;684;g314174082d4_0_4426"/>
          <p:cNvSpPr txBox="1">
            <a:spLocks noGrp="1"/>
          </p:cNvSpPr>
          <p:nvPr>
            <p:ph type="title"/>
          </p:nvPr>
        </p:nvSpPr>
        <p:spPr>
          <a:xfrm>
            <a:off x="629841" y="273845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g314174082d4_0_4426"/>
          <p:cNvSpPr txBox="1">
            <a:spLocks noGrp="1"/>
          </p:cNvSpPr>
          <p:nvPr>
            <p:ph type="body" idx="1"/>
          </p:nvPr>
        </p:nvSpPr>
        <p:spPr>
          <a:xfrm>
            <a:off x="1083565" y="1260872"/>
            <a:ext cx="2126025" cy="61785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marL="342892" lvl="0" indent="-17144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783" lvl="1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675" lvl="2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566" lvl="3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457" lvl="4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348" lvl="5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240" lvl="6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132" lvl="7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023" lvl="8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686" name="Google Shape;686;g314174082d4_0_4426"/>
          <p:cNvSpPr txBox="1">
            <a:spLocks noGrp="1"/>
          </p:cNvSpPr>
          <p:nvPr>
            <p:ph type="body" idx="2"/>
          </p:nvPr>
        </p:nvSpPr>
        <p:spPr>
          <a:xfrm>
            <a:off x="1083565" y="1878806"/>
            <a:ext cx="2126025" cy="276345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26669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1pPr>
            <a:lvl2pPr marL="685783" lvl="1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675" lvl="2" indent="-24764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566" lvl="3" indent="-23811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457" lvl="4" indent="-23811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7" name="Google Shape;687;g314174082d4_0_4426"/>
          <p:cNvSpPr txBox="1">
            <a:spLocks noGrp="1"/>
          </p:cNvSpPr>
          <p:nvPr>
            <p:ph type="body" idx="3"/>
          </p:nvPr>
        </p:nvSpPr>
        <p:spPr>
          <a:xfrm>
            <a:off x="3737611" y="1260872"/>
            <a:ext cx="2126025" cy="61785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marL="342892" lvl="0" indent="-17144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783" lvl="1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675" lvl="2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566" lvl="3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457" lvl="4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348" lvl="5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240" lvl="6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132" lvl="7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023" lvl="8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688" name="Google Shape;688;g314174082d4_0_4426"/>
          <p:cNvSpPr txBox="1">
            <a:spLocks noGrp="1"/>
          </p:cNvSpPr>
          <p:nvPr>
            <p:ph type="body" idx="4"/>
          </p:nvPr>
        </p:nvSpPr>
        <p:spPr>
          <a:xfrm>
            <a:off x="3737611" y="1878806"/>
            <a:ext cx="2126025" cy="276345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26669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1pPr>
            <a:lvl2pPr marL="685783" lvl="1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675" lvl="2" indent="-24764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566" lvl="3" indent="-23811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457" lvl="4" indent="-23811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3" name="Google Shape;693;g314174082d4_0_4426"/>
          <p:cNvSpPr txBox="1">
            <a:spLocks noGrp="1"/>
          </p:cNvSpPr>
          <p:nvPr>
            <p:ph type="body" idx="5"/>
          </p:nvPr>
        </p:nvSpPr>
        <p:spPr>
          <a:xfrm>
            <a:off x="6398515" y="1326952"/>
            <a:ext cx="2126025" cy="61785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marL="342892" lvl="0" indent="-17144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783" lvl="1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675" lvl="2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566" lvl="3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457" lvl="4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348" lvl="5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240" lvl="6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132" lvl="7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023" lvl="8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694" name="Google Shape;694;g314174082d4_0_4426"/>
          <p:cNvSpPr txBox="1">
            <a:spLocks noGrp="1"/>
          </p:cNvSpPr>
          <p:nvPr>
            <p:ph type="body" idx="6"/>
          </p:nvPr>
        </p:nvSpPr>
        <p:spPr>
          <a:xfrm>
            <a:off x="6398515" y="1944886"/>
            <a:ext cx="2126025" cy="276345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26669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1pPr>
            <a:lvl2pPr marL="685783" lvl="1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675" lvl="2" indent="-24764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566" lvl="3" indent="-23811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457" lvl="4" indent="-23811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096784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re et contenu">
  <p:cSld name="4_Titre et contenu">
    <p:bg>
      <p:bgPr>
        <a:gradFill rotWithShape="0">
          <a:gsLst>
            <a:gs pos="0">
              <a:schemeClr val="accent2"/>
            </a:gs>
            <a:gs pos="100000">
              <a:srgbClr val="FF9022"/>
            </a:gs>
          </a:gsLst>
          <a:lin ang="18900000"/>
        </a:gradFill>
        <a:effectLst/>
      </p:bgPr>
    </p:bg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1;g314174082d4_0_4438">
            <a:extLst>
              <a:ext uri="{FF2B5EF4-FFF2-40B4-BE49-F238E27FC236}">
                <a16:creationId xmlns:a16="http://schemas.microsoft.com/office/drawing/2014/main" id="{7D712A79-11C7-431C-0943-5E6693AB915F}"/>
              </a:ext>
            </a:extLst>
          </p:cNvPr>
          <p:cNvSpPr/>
          <p:nvPr/>
        </p:nvSpPr>
        <p:spPr>
          <a:xfrm>
            <a:off x="8401050" y="258763"/>
            <a:ext cx="114300" cy="112712"/>
          </a:xfrm>
          <a:custGeom>
            <a:avLst/>
            <a:gdLst/>
            <a:ahLst/>
            <a:cxnLst/>
            <a:rect l="l" t="t" r="r" b="b"/>
            <a:pathLst>
              <a:path w="151536" h="151536" extrusionOk="0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Google Shape;702;g314174082d4_0_4438">
            <a:extLst>
              <a:ext uri="{FF2B5EF4-FFF2-40B4-BE49-F238E27FC236}">
                <a16:creationId xmlns:a16="http://schemas.microsoft.com/office/drawing/2014/main" id="{9272A6C2-768B-D698-33D1-99058F88D3AC}"/>
              </a:ext>
            </a:extLst>
          </p:cNvPr>
          <p:cNvSpPr/>
          <p:nvPr/>
        </p:nvSpPr>
        <p:spPr>
          <a:xfrm>
            <a:off x="8672514" y="442914"/>
            <a:ext cx="80962" cy="80962"/>
          </a:xfrm>
          <a:custGeom>
            <a:avLst/>
            <a:gdLst/>
            <a:ahLst/>
            <a:cxnLst/>
            <a:rect l="l" t="t" r="r" b="b"/>
            <a:pathLst>
              <a:path w="108625" h="108625" extrusionOk="0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6" name="Google Shape;696;g314174082d4_0_4438"/>
          <p:cNvSpPr txBox="1">
            <a:spLocks noGrp="1"/>
          </p:cNvSpPr>
          <p:nvPr>
            <p:ph type="title"/>
          </p:nvPr>
        </p:nvSpPr>
        <p:spPr>
          <a:xfrm>
            <a:off x="432055" y="273845"/>
            <a:ext cx="8078625" cy="99427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pen Sans"/>
              <a:buNone/>
              <a:defRPr sz="4050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g314174082d4_0_4438"/>
          <p:cNvSpPr txBox="1">
            <a:spLocks noGrp="1"/>
          </p:cNvSpPr>
          <p:nvPr>
            <p:ph type="body" idx="1"/>
          </p:nvPr>
        </p:nvSpPr>
        <p:spPr>
          <a:xfrm>
            <a:off x="432055" y="1369219"/>
            <a:ext cx="8078625" cy="32634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30479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marL="685783" lvl="1" indent="-28574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028675" lvl="2" indent="-26669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marL="1371566" lvl="3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1714457" lvl="4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" name="Google Shape;698;g314174082d4_0_4438">
            <a:extLst>
              <a:ext uri="{FF2B5EF4-FFF2-40B4-BE49-F238E27FC236}">
                <a16:creationId xmlns:a16="http://schemas.microsoft.com/office/drawing/2014/main" id="{0A472277-F41B-E615-AB4E-F17FA1AA1495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493713" y="4767264"/>
            <a:ext cx="2057400" cy="273050"/>
          </a:xfrm>
        </p:spPr>
        <p:txBody>
          <a:bodyPr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699;g314174082d4_0_4438">
            <a:extLst>
              <a:ext uri="{FF2B5EF4-FFF2-40B4-BE49-F238E27FC236}">
                <a16:creationId xmlns:a16="http://schemas.microsoft.com/office/drawing/2014/main" id="{D15105D2-5A08-57B4-07B8-1C1CE7E7312B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6378575" y="630239"/>
            <a:ext cx="2722563" cy="274637"/>
          </a:xfrm>
        </p:spPr>
        <p:txBody>
          <a:bodyPr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" name="Google Shape;700;g314174082d4_0_4438">
            <a:extLst>
              <a:ext uri="{FF2B5EF4-FFF2-40B4-BE49-F238E27FC236}">
                <a16:creationId xmlns:a16="http://schemas.microsoft.com/office/drawing/2014/main" id="{76ED27C1-ACAA-A159-A8C6-2C1A0258F50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defRPr/>
            </a:pPr>
            <a:fld id="{8CEFAFF8-07C0-4722-995D-F28D4BD63C2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560318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uniquement">
  <p:cSld name="3_Titre uniquement">
    <p:bg>
      <p:bgPr>
        <a:gradFill rotWithShape="0">
          <a:gsLst>
            <a:gs pos="0">
              <a:schemeClr val="accent2"/>
            </a:gs>
            <a:gs pos="100000">
              <a:srgbClr val="FF9022"/>
            </a:gs>
          </a:gsLst>
          <a:lin ang="8100000"/>
        </a:gra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2;g314174082d4_0_4446">
            <a:extLst>
              <a:ext uri="{FF2B5EF4-FFF2-40B4-BE49-F238E27FC236}">
                <a16:creationId xmlns:a16="http://schemas.microsoft.com/office/drawing/2014/main" id="{0F3D806C-D47B-91D2-7B74-1435F96DF05E}"/>
              </a:ext>
            </a:extLst>
          </p:cNvPr>
          <p:cNvSpPr/>
          <p:nvPr/>
        </p:nvSpPr>
        <p:spPr>
          <a:xfrm>
            <a:off x="1104900" y="1395414"/>
            <a:ext cx="103188" cy="103187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Google Shape;713;g314174082d4_0_4446">
            <a:extLst>
              <a:ext uri="{FF2B5EF4-FFF2-40B4-BE49-F238E27FC236}">
                <a16:creationId xmlns:a16="http://schemas.microsoft.com/office/drawing/2014/main" id="{01D8F783-CBDC-FB28-E59B-63428C6205E8}"/>
              </a:ext>
            </a:extLst>
          </p:cNvPr>
          <p:cNvSpPr/>
          <p:nvPr/>
        </p:nvSpPr>
        <p:spPr>
          <a:xfrm>
            <a:off x="1511300" y="2360613"/>
            <a:ext cx="95250" cy="95250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Google Shape;714;g314174082d4_0_4446">
            <a:extLst>
              <a:ext uri="{FF2B5EF4-FFF2-40B4-BE49-F238E27FC236}">
                <a16:creationId xmlns:a16="http://schemas.microsoft.com/office/drawing/2014/main" id="{B1DC94FB-70B1-4D84-69A9-1B8C2870E7BD}"/>
              </a:ext>
            </a:extLst>
          </p:cNvPr>
          <p:cNvSpPr/>
          <p:nvPr/>
        </p:nvSpPr>
        <p:spPr>
          <a:xfrm>
            <a:off x="4054476" y="3381376"/>
            <a:ext cx="68263" cy="68263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5" name="Google Shape;715;g314174082d4_0_4446">
            <a:extLst>
              <a:ext uri="{FF2B5EF4-FFF2-40B4-BE49-F238E27FC236}">
                <a16:creationId xmlns:a16="http://schemas.microsoft.com/office/drawing/2014/main" id="{3ECF3F0B-6FD8-EA20-101C-6B41A806408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1350" y="2682875"/>
            <a:ext cx="0" cy="2457450"/>
          </a:xfrm>
          <a:prstGeom prst="straightConnector1">
            <a:avLst/>
          </a:prstGeom>
          <a:noFill/>
          <a:ln w="25400" cap="sq">
            <a:solidFill>
              <a:schemeClr val="bg1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04" name="Google Shape;704;g314174082d4_0_4446"/>
          <p:cNvSpPr>
            <a:spLocks noGrp="1"/>
          </p:cNvSpPr>
          <p:nvPr>
            <p:ph type="pic" idx="2"/>
          </p:nvPr>
        </p:nvSpPr>
        <p:spPr>
          <a:xfrm>
            <a:off x="1332833" y="305624"/>
            <a:ext cx="1464300" cy="1464300"/>
          </a:xfrm>
          <a:prstGeom prst="rect">
            <a:avLst/>
          </a:prstGeom>
          <a:noFill/>
          <a:ln>
            <a:noFill/>
          </a:ln>
        </p:spPr>
      </p:sp>
      <p:sp>
        <p:nvSpPr>
          <p:cNvPr id="705" name="Google Shape;705;g314174082d4_0_4446"/>
          <p:cNvSpPr>
            <a:spLocks noGrp="1"/>
          </p:cNvSpPr>
          <p:nvPr>
            <p:ph type="pic" idx="3"/>
          </p:nvPr>
        </p:nvSpPr>
        <p:spPr>
          <a:xfrm>
            <a:off x="2646259" y="1479436"/>
            <a:ext cx="1717650" cy="1705050"/>
          </a:xfrm>
          <a:prstGeom prst="rect">
            <a:avLst/>
          </a:prstGeom>
          <a:noFill/>
          <a:ln>
            <a:noFill/>
          </a:ln>
        </p:spPr>
      </p:sp>
      <p:sp>
        <p:nvSpPr>
          <p:cNvPr id="706" name="Google Shape;706;g314174082d4_0_4446"/>
          <p:cNvSpPr>
            <a:spLocks noGrp="1"/>
          </p:cNvSpPr>
          <p:nvPr>
            <p:ph type="pic" idx="4"/>
          </p:nvPr>
        </p:nvSpPr>
        <p:spPr>
          <a:xfrm>
            <a:off x="4184654" y="3289735"/>
            <a:ext cx="2339550" cy="1847025"/>
          </a:xfrm>
          <a:prstGeom prst="rect">
            <a:avLst/>
          </a:prstGeom>
          <a:noFill/>
          <a:ln>
            <a:noFill/>
          </a:ln>
        </p:spPr>
      </p:sp>
      <p:sp>
        <p:nvSpPr>
          <p:cNvPr id="707" name="Google Shape;707;g314174082d4_0_4446"/>
          <p:cNvSpPr>
            <a:spLocks noGrp="1"/>
          </p:cNvSpPr>
          <p:nvPr>
            <p:ph type="pic" idx="5"/>
          </p:nvPr>
        </p:nvSpPr>
        <p:spPr>
          <a:xfrm>
            <a:off x="819680" y="3014237"/>
            <a:ext cx="2890575" cy="2129175"/>
          </a:xfrm>
          <a:prstGeom prst="rect">
            <a:avLst/>
          </a:prstGeom>
          <a:noFill/>
          <a:ln>
            <a:noFill/>
          </a:ln>
        </p:spPr>
      </p:sp>
      <p:sp>
        <p:nvSpPr>
          <p:cNvPr id="708" name="Google Shape;708;g314174082d4_0_4446"/>
          <p:cNvSpPr txBox="1">
            <a:spLocks noGrp="1"/>
          </p:cNvSpPr>
          <p:nvPr>
            <p:ph type="title"/>
          </p:nvPr>
        </p:nvSpPr>
        <p:spPr>
          <a:xfrm>
            <a:off x="4320541" y="438912"/>
            <a:ext cx="3957075" cy="170775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"/>
              <a:buNone/>
              <a:defRPr sz="3600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6" name="Google Shape;716;g314174082d4_0_4446"/>
          <p:cNvSpPr txBox="1">
            <a:spLocks noGrp="1"/>
          </p:cNvSpPr>
          <p:nvPr>
            <p:ph type="body" idx="1"/>
          </p:nvPr>
        </p:nvSpPr>
        <p:spPr>
          <a:xfrm>
            <a:off x="4320541" y="2345437"/>
            <a:ext cx="3957075" cy="8435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171446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>
                <a:solidFill>
                  <a:schemeClr val="lt1"/>
                </a:solidFill>
              </a:defRPr>
            </a:lvl1pPr>
            <a:lvl2pPr marL="685783" lvl="1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675" lvl="2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566" lvl="3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457" lvl="4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" name="Google Shape;709;g314174082d4_0_4446">
            <a:extLst>
              <a:ext uri="{FF2B5EF4-FFF2-40B4-BE49-F238E27FC236}">
                <a16:creationId xmlns:a16="http://schemas.microsoft.com/office/drawing/2014/main" id="{82F55F52-0C28-296A-7A35-8839383288FD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493713" y="150814"/>
            <a:ext cx="2057400" cy="274637"/>
          </a:xfrm>
        </p:spPr>
        <p:txBody>
          <a:bodyPr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710;g314174082d4_0_4446">
            <a:extLst>
              <a:ext uri="{FF2B5EF4-FFF2-40B4-BE49-F238E27FC236}">
                <a16:creationId xmlns:a16="http://schemas.microsoft.com/office/drawing/2014/main" id="{53C8AB72-711D-3B2B-053B-0EBCC8C86EB1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 rot="16200000">
            <a:off x="-411955" y="1453358"/>
            <a:ext cx="2092325" cy="274637"/>
          </a:xfrm>
        </p:spPr>
        <p:txBody>
          <a:bodyPr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711;g314174082d4_0_4446">
            <a:extLst>
              <a:ext uri="{FF2B5EF4-FFF2-40B4-BE49-F238E27FC236}">
                <a16:creationId xmlns:a16="http://schemas.microsoft.com/office/drawing/2014/main" id="{0857E0FD-0BD3-E6A0-35CE-C99ECA9F4EC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457950" y="150814"/>
            <a:ext cx="2057400" cy="274637"/>
          </a:xfrm>
        </p:spPr>
        <p:txBody>
          <a:bodyPr/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defRPr/>
            </a:pPr>
            <a:fld id="{4853297D-B4ED-40AA-9E40-07142F18C7D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15290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B2D45-7CDB-D38C-2AAE-273F79767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06" y="733806"/>
            <a:ext cx="3765042" cy="1844802"/>
          </a:xfrm>
        </p:spPr>
        <p:txBody>
          <a:bodyPr anchor="t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BF0855-1744-56E4-B115-3A3C5EA783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754" y="740568"/>
            <a:ext cx="3874770" cy="401878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5E8A1D-28AE-4A19-BD96-401D4822A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0906" y="2681478"/>
            <a:ext cx="3765042" cy="2077974"/>
          </a:xfrm>
        </p:spPr>
        <p:txBody>
          <a:bodyPr>
            <a:normAutofit/>
          </a:bodyPr>
          <a:lstStyle>
            <a:lvl1pPr marL="0" indent="0">
              <a:buNone/>
              <a:defRPr sz="1650" i="1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327DDB-CE95-4C89-DFC5-7DDBFC24E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2C835-F3B5-943C-FFC4-D5BA9666A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709891-6E3C-ADED-01DD-15FCED37A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8700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1_Diapositive de titre"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720;g314174082d4_0_4460">
            <a:extLst>
              <a:ext uri="{FF2B5EF4-FFF2-40B4-BE49-F238E27FC236}">
                <a16:creationId xmlns:a16="http://schemas.microsoft.com/office/drawing/2014/main" id="{25F3010D-7F91-692D-F6CF-391D6BECC18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6575" y="835026"/>
            <a:ext cx="0" cy="4302125"/>
          </a:xfrm>
          <a:prstGeom prst="straightConnector1">
            <a:avLst/>
          </a:prstGeom>
          <a:noFill/>
          <a:ln w="25400" cap="sq">
            <a:solidFill>
              <a:schemeClr val="accent2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8" name="Google Shape;718;g314174082d4_0_4460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75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pen Sans"/>
              <a:buNone/>
              <a:defRPr sz="4500" b="1" i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g314174082d4_0_4460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7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785775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 2">
  <p:cSld name="1_Diapositive de titre 2">
    <p:bg>
      <p:bgPr>
        <a:gradFill rotWithShape="0">
          <a:gsLst>
            <a:gs pos="0">
              <a:schemeClr val="accent2"/>
            </a:gs>
            <a:gs pos="100000">
              <a:srgbClr val="FF9022"/>
            </a:gs>
          </a:gsLst>
          <a:lin ang="2700000"/>
        </a:gradFill>
        <a:effectLst/>
      </p:bgPr>
    </p:bg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724;g314174082d4_0_4464">
            <a:extLst>
              <a:ext uri="{FF2B5EF4-FFF2-40B4-BE49-F238E27FC236}">
                <a16:creationId xmlns:a16="http://schemas.microsoft.com/office/drawing/2014/main" id="{16FA2732-379A-ACED-C4B1-13DA63A008C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76313" y="2622550"/>
            <a:ext cx="0" cy="2514600"/>
          </a:xfrm>
          <a:prstGeom prst="straightConnector1">
            <a:avLst/>
          </a:prstGeom>
          <a:noFill/>
          <a:ln w="25400" cap="sq">
            <a:solidFill>
              <a:schemeClr val="bg1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Google Shape;725;g314174082d4_0_4464">
            <a:extLst>
              <a:ext uri="{FF2B5EF4-FFF2-40B4-BE49-F238E27FC236}">
                <a16:creationId xmlns:a16="http://schemas.microsoft.com/office/drawing/2014/main" id="{9F49275C-6E85-A18B-F7DB-B36DB0AD9053}"/>
              </a:ext>
            </a:extLst>
          </p:cNvPr>
          <p:cNvSpPr/>
          <p:nvPr/>
        </p:nvSpPr>
        <p:spPr>
          <a:xfrm>
            <a:off x="6162676" y="2230438"/>
            <a:ext cx="68263" cy="68262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Google Shape;726;g314174082d4_0_4464">
            <a:extLst>
              <a:ext uri="{FF2B5EF4-FFF2-40B4-BE49-F238E27FC236}">
                <a16:creationId xmlns:a16="http://schemas.microsoft.com/office/drawing/2014/main" id="{337473C7-7575-2E17-8926-F1C34532FD91}"/>
              </a:ext>
            </a:extLst>
          </p:cNvPr>
          <p:cNvSpPr/>
          <p:nvPr/>
        </p:nvSpPr>
        <p:spPr>
          <a:xfrm>
            <a:off x="5894389" y="2058989"/>
            <a:ext cx="104775" cy="103187"/>
          </a:xfrm>
          <a:custGeom>
            <a:avLst/>
            <a:gdLst/>
            <a:ahLst/>
            <a:cxnLst/>
            <a:rect l="l" t="t" r="r" b="b"/>
            <a:pathLst>
              <a:path w="139038" h="139038" extrusionOk="0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727;g314174082d4_0_4464">
            <a:extLst>
              <a:ext uri="{FF2B5EF4-FFF2-40B4-BE49-F238E27FC236}">
                <a16:creationId xmlns:a16="http://schemas.microsoft.com/office/drawing/2014/main" id="{FB1A040F-F5A5-B9F1-A574-DFB3435A804B}"/>
              </a:ext>
            </a:extLst>
          </p:cNvPr>
          <p:cNvSpPr/>
          <p:nvPr/>
        </p:nvSpPr>
        <p:spPr>
          <a:xfrm>
            <a:off x="5883275" y="2398713"/>
            <a:ext cx="95250" cy="95250"/>
          </a:xfrm>
          <a:custGeom>
            <a:avLst/>
            <a:gdLst/>
            <a:ahLst/>
            <a:cxnLst/>
            <a:rect l="l" t="t" r="r" b="b"/>
            <a:pathLst>
              <a:path w="127713" h="127713" extrusionOk="0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2" name="Google Shape;722;g314174082d4_0_4464"/>
          <p:cNvSpPr txBox="1">
            <a:spLocks noGrp="1"/>
          </p:cNvSpPr>
          <p:nvPr>
            <p:ph type="ctrTitle"/>
          </p:nvPr>
        </p:nvSpPr>
        <p:spPr>
          <a:xfrm>
            <a:off x="973837" y="445771"/>
            <a:ext cx="4704525" cy="2132775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pen Sans"/>
              <a:buNone/>
              <a:defRPr sz="4050" b="1" i="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g314174082d4_0_4464"/>
          <p:cNvSpPr txBox="1">
            <a:spLocks noGrp="1"/>
          </p:cNvSpPr>
          <p:nvPr>
            <p:ph type="subTitle" idx="1"/>
          </p:nvPr>
        </p:nvSpPr>
        <p:spPr>
          <a:xfrm>
            <a:off x="4231387" y="3525013"/>
            <a:ext cx="3819825" cy="8984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5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350017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-tête de section">
  <p:cSld name="1_En-tête de section">
    <p:bg>
      <p:bgPr>
        <a:gradFill rotWithShape="0">
          <a:gsLst>
            <a:gs pos="0">
              <a:schemeClr val="accent2"/>
            </a:gs>
            <a:gs pos="100000">
              <a:srgbClr val="FF9022"/>
            </a:gs>
          </a:gsLst>
          <a:lin ang="2700000"/>
        </a:gradFill>
        <a:effectLst/>
      </p:bgPr>
    </p:bg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31;g314174082d4_0_4471">
            <a:extLst>
              <a:ext uri="{FF2B5EF4-FFF2-40B4-BE49-F238E27FC236}">
                <a16:creationId xmlns:a16="http://schemas.microsoft.com/office/drawing/2014/main" id="{A3F27A1C-FEE6-F96D-A898-5FD12E4DDEB9}"/>
              </a:ext>
            </a:extLst>
          </p:cNvPr>
          <p:cNvSpPr/>
          <p:nvPr/>
        </p:nvSpPr>
        <p:spPr>
          <a:xfrm>
            <a:off x="8078788" y="2290763"/>
            <a:ext cx="68262" cy="68262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Google Shape;732;g314174082d4_0_4471">
            <a:extLst>
              <a:ext uri="{FF2B5EF4-FFF2-40B4-BE49-F238E27FC236}">
                <a16:creationId xmlns:a16="http://schemas.microsoft.com/office/drawing/2014/main" id="{D7DE86BA-6EF4-CF32-CC20-E6892744FE8B}"/>
              </a:ext>
            </a:extLst>
          </p:cNvPr>
          <p:cNvSpPr/>
          <p:nvPr/>
        </p:nvSpPr>
        <p:spPr>
          <a:xfrm>
            <a:off x="8043864" y="1887539"/>
            <a:ext cx="103187" cy="103187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Google Shape;733;g314174082d4_0_4471">
            <a:extLst>
              <a:ext uri="{FF2B5EF4-FFF2-40B4-BE49-F238E27FC236}">
                <a16:creationId xmlns:a16="http://schemas.microsoft.com/office/drawing/2014/main" id="{A3593D81-CFDB-9380-BD5C-40B982D82B5B}"/>
              </a:ext>
            </a:extLst>
          </p:cNvPr>
          <p:cNvSpPr/>
          <p:nvPr/>
        </p:nvSpPr>
        <p:spPr>
          <a:xfrm>
            <a:off x="8269288" y="2090738"/>
            <a:ext cx="95250" cy="95250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734;g314174082d4_0_4471">
            <a:extLst>
              <a:ext uri="{FF2B5EF4-FFF2-40B4-BE49-F238E27FC236}">
                <a16:creationId xmlns:a16="http://schemas.microsoft.com/office/drawing/2014/main" id="{8ABCCD5F-B0A6-489A-34A0-76188FDA61AE}"/>
              </a:ext>
            </a:extLst>
          </p:cNvPr>
          <p:cNvSpPr/>
          <p:nvPr/>
        </p:nvSpPr>
        <p:spPr>
          <a:xfrm>
            <a:off x="946150" y="1974850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51536" h="151536" extrusionOk="0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" name="Google Shape;735;g314174082d4_0_4471">
            <a:extLst>
              <a:ext uri="{FF2B5EF4-FFF2-40B4-BE49-F238E27FC236}">
                <a16:creationId xmlns:a16="http://schemas.microsoft.com/office/drawing/2014/main" id="{A0C2005B-C2C5-8052-A093-226B13DEFF02}"/>
              </a:ext>
            </a:extLst>
          </p:cNvPr>
          <p:cNvSpPr/>
          <p:nvPr/>
        </p:nvSpPr>
        <p:spPr>
          <a:xfrm>
            <a:off x="798514" y="2312989"/>
            <a:ext cx="71437" cy="71437"/>
          </a:xfrm>
          <a:custGeom>
            <a:avLst/>
            <a:gdLst/>
            <a:ahLst/>
            <a:cxnLst/>
            <a:rect l="l" t="t" r="r" b="b"/>
            <a:pathLst>
              <a:path w="95759" h="95759" extrusionOk="0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Google Shape;736;g314174082d4_0_4471">
            <a:extLst>
              <a:ext uri="{FF2B5EF4-FFF2-40B4-BE49-F238E27FC236}">
                <a16:creationId xmlns:a16="http://schemas.microsoft.com/office/drawing/2014/main" id="{69E01481-7CB6-8D10-D6C6-9A5D73D9698F}"/>
              </a:ext>
            </a:extLst>
          </p:cNvPr>
          <p:cNvSpPr/>
          <p:nvPr/>
        </p:nvSpPr>
        <p:spPr>
          <a:xfrm>
            <a:off x="1060451" y="2619376"/>
            <a:ext cx="80963" cy="80963"/>
          </a:xfrm>
          <a:custGeom>
            <a:avLst/>
            <a:gdLst/>
            <a:ahLst/>
            <a:cxnLst/>
            <a:rect l="l" t="t" r="r" b="b"/>
            <a:pathLst>
              <a:path w="108625" h="108625" extrusionOk="0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9" name="Google Shape;729;g314174082d4_0_4471"/>
          <p:cNvSpPr txBox="1">
            <a:spLocks noGrp="1"/>
          </p:cNvSpPr>
          <p:nvPr>
            <p:ph type="ctrTitle"/>
          </p:nvPr>
        </p:nvSpPr>
        <p:spPr>
          <a:xfrm>
            <a:off x="1143000" y="1097281"/>
            <a:ext cx="6858000" cy="1755675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  <a:defRPr sz="4500" b="1" i="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0" name="Google Shape;730;g314174082d4_0_4471"/>
          <p:cNvSpPr txBox="1">
            <a:spLocks noGrp="1"/>
          </p:cNvSpPr>
          <p:nvPr>
            <p:ph type="subTitle" idx="1"/>
          </p:nvPr>
        </p:nvSpPr>
        <p:spPr>
          <a:xfrm>
            <a:off x="1145286" y="2894076"/>
            <a:ext cx="6858000" cy="9945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5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176632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apositive de titre">
  <p:cSld name="5_Diapositive de titre"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742;g314174082d4_0_4480">
            <a:extLst>
              <a:ext uri="{FF2B5EF4-FFF2-40B4-BE49-F238E27FC236}">
                <a16:creationId xmlns:a16="http://schemas.microsoft.com/office/drawing/2014/main" id="{13FDAD2B-D594-85B8-4414-75C0174D202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689975" y="2714626"/>
            <a:ext cx="0" cy="2428875"/>
          </a:xfrm>
          <a:prstGeom prst="straightConnector1">
            <a:avLst/>
          </a:prstGeom>
          <a:noFill/>
          <a:ln w="25400" cap="sq">
            <a:solidFill>
              <a:schemeClr val="accent2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Google Shape;743;g314174082d4_0_4480">
            <a:extLst>
              <a:ext uri="{FF2B5EF4-FFF2-40B4-BE49-F238E27FC236}">
                <a16:creationId xmlns:a16="http://schemas.microsoft.com/office/drawing/2014/main" id="{C8DA440D-8666-8CC5-FB6D-F7266EED2721}"/>
              </a:ext>
            </a:extLst>
          </p:cNvPr>
          <p:cNvSpPr/>
          <p:nvPr/>
        </p:nvSpPr>
        <p:spPr>
          <a:xfrm>
            <a:off x="1" y="0"/>
            <a:ext cx="4335463" cy="51435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2700006" scaled="0"/>
          </a:gradFill>
          <a:ln>
            <a:noFill/>
          </a:ln>
        </p:spPr>
        <p:txBody>
          <a:bodyPr spcFirstLastPara="1" lIns="68569" tIns="34275" rIns="68569" bIns="34275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8" name="Google Shape;738;g314174082d4_0_4480"/>
          <p:cNvSpPr txBox="1">
            <a:spLocks noGrp="1"/>
          </p:cNvSpPr>
          <p:nvPr>
            <p:ph type="ctrTitle"/>
          </p:nvPr>
        </p:nvSpPr>
        <p:spPr>
          <a:xfrm>
            <a:off x="4793743" y="630936"/>
            <a:ext cx="3326175" cy="242775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pen Sans"/>
              <a:buNone/>
              <a:defRPr sz="2700" b="0" i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g314174082d4_0_4480"/>
          <p:cNvSpPr txBox="1">
            <a:spLocks noGrp="1"/>
          </p:cNvSpPr>
          <p:nvPr>
            <p:ph type="subTitle" idx="1"/>
          </p:nvPr>
        </p:nvSpPr>
        <p:spPr>
          <a:xfrm>
            <a:off x="4793741" y="3374136"/>
            <a:ext cx="3326175" cy="38295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744" name="Google Shape;744;g314174082d4_0_4480"/>
          <p:cNvSpPr>
            <a:spLocks noGrp="1"/>
          </p:cNvSpPr>
          <p:nvPr>
            <p:ph type="pic" idx="2"/>
          </p:nvPr>
        </p:nvSpPr>
        <p:spPr>
          <a:xfrm>
            <a:off x="212598" y="226315"/>
            <a:ext cx="3915900" cy="4697775"/>
          </a:xfrm>
          <a:prstGeom prst="rect">
            <a:avLst/>
          </a:prstGeom>
          <a:noFill/>
          <a:ln>
            <a:noFill/>
          </a:ln>
        </p:spPr>
      </p:sp>
      <p:sp>
        <p:nvSpPr>
          <p:cNvPr id="4" name="Google Shape;740;g314174082d4_0_4480">
            <a:extLst>
              <a:ext uri="{FF2B5EF4-FFF2-40B4-BE49-F238E27FC236}">
                <a16:creationId xmlns:a16="http://schemas.microsoft.com/office/drawing/2014/main" id="{4CEDE505-EF69-E600-B049-4C5ED53B8302}"/>
              </a:ext>
            </a:extLst>
          </p:cNvPr>
          <p:cNvSpPr txBox="1">
            <a:spLocks noGrp="1"/>
          </p:cNvSpPr>
          <p:nvPr>
            <p:ph type="ftr" idx="10"/>
          </p:nvPr>
        </p:nvSpPr>
        <p:spPr>
          <a:xfrm rot="16200000">
            <a:off x="7358858" y="1193007"/>
            <a:ext cx="2660650" cy="274637"/>
          </a:xfrm>
        </p:spPr>
        <p:txBody>
          <a:bodyPr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741;g314174082d4_0_4480">
            <a:extLst>
              <a:ext uri="{FF2B5EF4-FFF2-40B4-BE49-F238E27FC236}">
                <a16:creationId xmlns:a16="http://schemas.microsoft.com/office/drawing/2014/main" id="{B2E67091-8E33-C8E3-BA81-8896A2E3843B}"/>
              </a:ext>
            </a:extLst>
          </p:cNvPr>
          <p:cNvSpPr txBox="1">
            <a:spLocks noGrp="1"/>
          </p:cNvSpPr>
          <p:nvPr>
            <p:ph type="sldNum" idx="11"/>
          </p:nvPr>
        </p:nvSpPr>
        <p:spPr/>
        <p:txBody>
          <a:bodyPr/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defRPr/>
            </a:pPr>
            <a:fld id="{109A3099-A8FC-4733-9A28-66EF9F9F911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956772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1_Deux contenus"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749;g314174082d4_0_4488">
            <a:extLst>
              <a:ext uri="{FF2B5EF4-FFF2-40B4-BE49-F238E27FC236}">
                <a16:creationId xmlns:a16="http://schemas.microsoft.com/office/drawing/2014/main" id="{E40EAFE2-D1D8-765C-3192-EFC3AD37F02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6575" y="268288"/>
            <a:ext cx="0" cy="4868862"/>
          </a:xfrm>
          <a:prstGeom prst="straightConnector1">
            <a:avLst/>
          </a:prstGeom>
          <a:noFill/>
          <a:ln w="25400" cap="sq">
            <a:solidFill>
              <a:schemeClr val="accent2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Google Shape;750;g314174082d4_0_4488">
            <a:extLst>
              <a:ext uri="{FF2B5EF4-FFF2-40B4-BE49-F238E27FC236}">
                <a16:creationId xmlns:a16="http://schemas.microsoft.com/office/drawing/2014/main" id="{19F3E1C6-0DEA-B574-DBAE-8C9D4F50979B}"/>
              </a:ext>
            </a:extLst>
          </p:cNvPr>
          <p:cNvSpPr/>
          <p:nvPr/>
        </p:nvSpPr>
        <p:spPr>
          <a:xfrm>
            <a:off x="7881939" y="369889"/>
            <a:ext cx="103187" cy="103187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Google Shape;751;g314174082d4_0_4488">
            <a:extLst>
              <a:ext uri="{FF2B5EF4-FFF2-40B4-BE49-F238E27FC236}">
                <a16:creationId xmlns:a16="http://schemas.microsoft.com/office/drawing/2014/main" id="{30C1EE26-3855-319D-71C5-8C6618D0508A}"/>
              </a:ext>
            </a:extLst>
          </p:cNvPr>
          <p:cNvSpPr/>
          <p:nvPr/>
        </p:nvSpPr>
        <p:spPr>
          <a:xfrm>
            <a:off x="8609013" y="792163"/>
            <a:ext cx="95250" cy="95250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752;g314174082d4_0_4488">
            <a:extLst>
              <a:ext uri="{FF2B5EF4-FFF2-40B4-BE49-F238E27FC236}">
                <a16:creationId xmlns:a16="http://schemas.microsoft.com/office/drawing/2014/main" id="{E138E279-09F9-A2AE-657A-505AB2752566}"/>
              </a:ext>
            </a:extLst>
          </p:cNvPr>
          <p:cNvSpPr/>
          <p:nvPr/>
        </p:nvSpPr>
        <p:spPr>
          <a:xfrm>
            <a:off x="8431213" y="334963"/>
            <a:ext cx="68262" cy="68262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46" name="Google Shape;746;g314174082d4_0_4488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7" name="Google Shape;747;g314174082d4_0_4488"/>
          <p:cNvSpPr txBox="1">
            <a:spLocks noGrp="1"/>
          </p:cNvSpPr>
          <p:nvPr>
            <p:ph type="body" idx="1"/>
          </p:nvPr>
        </p:nvSpPr>
        <p:spPr>
          <a:xfrm>
            <a:off x="1083565" y="1369219"/>
            <a:ext cx="3415275" cy="32634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28574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685783" lvl="1" indent="-26669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2pPr>
            <a:lvl3pPr marL="1028675" lvl="2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371566" lvl="3" indent="-24764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4pPr>
            <a:lvl5pPr marL="1714457" lvl="4" indent="-24764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8" name="Google Shape;748;g314174082d4_0_4488"/>
          <p:cNvSpPr txBox="1">
            <a:spLocks noGrp="1"/>
          </p:cNvSpPr>
          <p:nvPr>
            <p:ph type="body" idx="2"/>
          </p:nvPr>
        </p:nvSpPr>
        <p:spPr>
          <a:xfrm>
            <a:off x="5088637" y="1369219"/>
            <a:ext cx="3415275" cy="32634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28574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685783" lvl="1" indent="-26669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2pPr>
            <a:lvl3pPr marL="1028675" lvl="2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371566" lvl="3" indent="-24764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4pPr>
            <a:lvl5pPr marL="1714457" lvl="4" indent="-24764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948006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>
  <p:cSld name="2_Comparaison"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759;g314174082d4_0_4496">
            <a:extLst>
              <a:ext uri="{FF2B5EF4-FFF2-40B4-BE49-F238E27FC236}">
                <a16:creationId xmlns:a16="http://schemas.microsoft.com/office/drawing/2014/main" id="{9D897922-717C-1BF5-F364-FF18FB3F8CB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6575" y="268288"/>
            <a:ext cx="0" cy="4868862"/>
          </a:xfrm>
          <a:prstGeom prst="straightConnector1">
            <a:avLst/>
          </a:prstGeom>
          <a:noFill/>
          <a:ln w="25400" cap="sq">
            <a:solidFill>
              <a:schemeClr val="accent2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Google Shape;760;g314174082d4_0_4496">
            <a:extLst>
              <a:ext uri="{FF2B5EF4-FFF2-40B4-BE49-F238E27FC236}">
                <a16:creationId xmlns:a16="http://schemas.microsoft.com/office/drawing/2014/main" id="{BC6F60F6-E58F-6283-8809-62AC6798E2EC}"/>
              </a:ext>
            </a:extLst>
          </p:cNvPr>
          <p:cNvSpPr/>
          <p:nvPr/>
        </p:nvSpPr>
        <p:spPr>
          <a:xfrm>
            <a:off x="7881939" y="369889"/>
            <a:ext cx="103187" cy="103187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Google Shape;761;g314174082d4_0_4496">
            <a:extLst>
              <a:ext uri="{FF2B5EF4-FFF2-40B4-BE49-F238E27FC236}">
                <a16:creationId xmlns:a16="http://schemas.microsoft.com/office/drawing/2014/main" id="{2DF3CF78-27F6-AD81-504E-542C00F6E638}"/>
              </a:ext>
            </a:extLst>
          </p:cNvPr>
          <p:cNvSpPr/>
          <p:nvPr/>
        </p:nvSpPr>
        <p:spPr>
          <a:xfrm>
            <a:off x="8609013" y="792163"/>
            <a:ext cx="95250" cy="95250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762;g314174082d4_0_4496">
            <a:extLst>
              <a:ext uri="{FF2B5EF4-FFF2-40B4-BE49-F238E27FC236}">
                <a16:creationId xmlns:a16="http://schemas.microsoft.com/office/drawing/2014/main" id="{85540BA0-1DFE-4E5A-2C56-3D4D5E6FE212}"/>
              </a:ext>
            </a:extLst>
          </p:cNvPr>
          <p:cNvSpPr/>
          <p:nvPr/>
        </p:nvSpPr>
        <p:spPr>
          <a:xfrm>
            <a:off x="8431213" y="334963"/>
            <a:ext cx="68262" cy="68262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54" name="Google Shape;754;g314174082d4_0_4496"/>
          <p:cNvSpPr txBox="1">
            <a:spLocks noGrp="1"/>
          </p:cNvSpPr>
          <p:nvPr>
            <p:ph type="title"/>
          </p:nvPr>
        </p:nvSpPr>
        <p:spPr>
          <a:xfrm>
            <a:off x="629841" y="273845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5" name="Google Shape;755;g314174082d4_0_4496"/>
          <p:cNvSpPr txBox="1">
            <a:spLocks noGrp="1"/>
          </p:cNvSpPr>
          <p:nvPr>
            <p:ph type="body" idx="1"/>
          </p:nvPr>
        </p:nvSpPr>
        <p:spPr>
          <a:xfrm>
            <a:off x="1083565" y="1260872"/>
            <a:ext cx="3415275" cy="61785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marL="342892" lvl="0" indent="-17144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783" lvl="1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675" lvl="2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566" lvl="3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457" lvl="4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348" lvl="5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240" lvl="6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132" lvl="7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023" lvl="8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756" name="Google Shape;756;g314174082d4_0_4496"/>
          <p:cNvSpPr txBox="1">
            <a:spLocks noGrp="1"/>
          </p:cNvSpPr>
          <p:nvPr>
            <p:ph type="body" idx="2"/>
          </p:nvPr>
        </p:nvSpPr>
        <p:spPr>
          <a:xfrm>
            <a:off x="1083565" y="1878806"/>
            <a:ext cx="3415275" cy="276345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26669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1pPr>
            <a:lvl2pPr marL="685783" lvl="1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675" lvl="2" indent="-24764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566" lvl="3" indent="-23811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457" lvl="4" indent="-23811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7" name="Google Shape;757;g314174082d4_0_4496"/>
          <p:cNvSpPr txBox="1">
            <a:spLocks noGrp="1"/>
          </p:cNvSpPr>
          <p:nvPr>
            <p:ph type="body" idx="3"/>
          </p:nvPr>
        </p:nvSpPr>
        <p:spPr>
          <a:xfrm>
            <a:off x="5088637" y="1260872"/>
            <a:ext cx="3415275" cy="61785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marL="342892" lvl="0" indent="-17144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783" lvl="1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675" lvl="2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566" lvl="3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457" lvl="4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348" lvl="5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240" lvl="6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132" lvl="7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023" lvl="8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758" name="Google Shape;758;g314174082d4_0_4496"/>
          <p:cNvSpPr txBox="1">
            <a:spLocks noGrp="1"/>
          </p:cNvSpPr>
          <p:nvPr>
            <p:ph type="body" idx="4"/>
          </p:nvPr>
        </p:nvSpPr>
        <p:spPr>
          <a:xfrm>
            <a:off x="5088637" y="1878806"/>
            <a:ext cx="3415275" cy="276345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26669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1pPr>
            <a:lvl2pPr marL="685783" lvl="1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675" lvl="2" indent="-24764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566" lvl="3" indent="-23811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457" lvl="4" indent="-23811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394180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apositive de titre">
  <p:cSld name="5_Diapositive de titre"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768;g314174082d4_0_4506">
            <a:extLst>
              <a:ext uri="{FF2B5EF4-FFF2-40B4-BE49-F238E27FC236}">
                <a16:creationId xmlns:a16="http://schemas.microsoft.com/office/drawing/2014/main" id="{1CEDDD3C-F914-8C78-BDF3-99B0B50DAFB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689975" y="2714626"/>
            <a:ext cx="0" cy="2428875"/>
          </a:xfrm>
          <a:prstGeom prst="straightConnector1">
            <a:avLst/>
          </a:prstGeom>
          <a:noFill/>
          <a:ln w="25400" cap="sq">
            <a:solidFill>
              <a:schemeClr val="accent2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Google Shape;769;g314174082d4_0_4506">
            <a:extLst>
              <a:ext uri="{FF2B5EF4-FFF2-40B4-BE49-F238E27FC236}">
                <a16:creationId xmlns:a16="http://schemas.microsoft.com/office/drawing/2014/main" id="{4170F2F5-9F6A-2463-4929-9AFB74CA8946}"/>
              </a:ext>
            </a:extLst>
          </p:cNvPr>
          <p:cNvSpPr/>
          <p:nvPr/>
        </p:nvSpPr>
        <p:spPr>
          <a:xfrm>
            <a:off x="1" y="0"/>
            <a:ext cx="4335463" cy="51435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2700006" scaled="0"/>
          </a:gradFill>
          <a:ln>
            <a:noFill/>
          </a:ln>
        </p:spPr>
        <p:txBody>
          <a:bodyPr spcFirstLastPara="1" lIns="68569" tIns="34275" rIns="68569" bIns="34275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4" name="Google Shape;764;g314174082d4_0_4506"/>
          <p:cNvSpPr txBox="1">
            <a:spLocks noGrp="1"/>
          </p:cNvSpPr>
          <p:nvPr>
            <p:ph type="ctrTitle"/>
          </p:nvPr>
        </p:nvSpPr>
        <p:spPr>
          <a:xfrm>
            <a:off x="4793743" y="603505"/>
            <a:ext cx="3326175" cy="665325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Open Sans"/>
              <a:buNone/>
              <a:defRPr sz="4050" b="0" i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5" name="Google Shape;765;g314174082d4_0_4506"/>
          <p:cNvSpPr txBox="1">
            <a:spLocks noGrp="1"/>
          </p:cNvSpPr>
          <p:nvPr>
            <p:ph type="subTitle" idx="1"/>
          </p:nvPr>
        </p:nvSpPr>
        <p:spPr>
          <a:xfrm>
            <a:off x="4793741" y="1351026"/>
            <a:ext cx="3326175" cy="356625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770" name="Google Shape;770;g314174082d4_0_4506"/>
          <p:cNvSpPr>
            <a:spLocks noGrp="1"/>
          </p:cNvSpPr>
          <p:nvPr>
            <p:ph type="pic" idx="2"/>
          </p:nvPr>
        </p:nvSpPr>
        <p:spPr>
          <a:xfrm>
            <a:off x="212598" y="2331721"/>
            <a:ext cx="3915900" cy="2585475"/>
          </a:xfrm>
          <a:prstGeom prst="rect">
            <a:avLst/>
          </a:prstGeom>
          <a:noFill/>
          <a:ln>
            <a:noFill/>
          </a:ln>
        </p:spPr>
      </p:sp>
      <p:sp>
        <p:nvSpPr>
          <p:cNvPr id="771" name="Google Shape;771;g314174082d4_0_4506"/>
          <p:cNvSpPr>
            <a:spLocks noGrp="1"/>
          </p:cNvSpPr>
          <p:nvPr>
            <p:ph type="pic" idx="3"/>
          </p:nvPr>
        </p:nvSpPr>
        <p:spPr>
          <a:xfrm>
            <a:off x="212599" y="226314"/>
            <a:ext cx="1844775" cy="1879200"/>
          </a:xfrm>
          <a:prstGeom prst="rect">
            <a:avLst/>
          </a:prstGeom>
          <a:noFill/>
          <a:ln>
            <a:noFill/>
          </a:ln>
        </p:spPr>
      </p:sp>
      <p:sp>
        <p:nvSpPr>
          <p:cNvPr id="772" name="Google Shape;772;g314174082d4_0_4506"/>
          <p:cNvSpPr>
            <a:spLocks noGrp="1"/>
          </p:cNvSpPr>
          <p:nvPr>
            <p:ph type="pic" idx="4"/>
          </p:nvPr>
        </p:nvSpPr>
        <p:spPr>
          <a:xfrm>
            <a:off x="2283715" y="226314"/>
            <a:ext cx="1844775" cy="1879200"/>
          </a:xfrm>
          <a:prstGeom prst="rect">
            <a:avLst/>
          </a:prstGeom>
          <a:noFill/>
          <a:ln>
            <a:noFill/>
          </a:ln>
        </p:spPr>
      </p:sp>
      <p:sp>
        <p:nvSpPr>
          <p:cNvPr id="4" name="Google Shape;766;g314174082d4_0_4506">
            <a:extLst>
              <a:ext uri="{FF2B5EF4-FFF2-40B4-BE49-F238E27FC236}">
                <a16:creationId xmlns:a16="http://schemas.microsoft.com/office/drawing/2014/main" id="{E65A475B-7465-9EEF-0FC2-BC99FD5E33E9}"/>
              </a:ext>
            </a:extLst>
          </p:cNvPr>
          <p:cNvSpPr txBox="1">
            <a:spLocks noGrp="1"/>
          </p:cNvSpPr>
          <p:nvPr>
            <p:ph type="ftr" idx="10"/>
          </p:nvPr>
        </p:nvSpPr>
        <p:spPr>
          <a:xfrm rot="16200000">
            <a:off x="7358858" y="1193007"/>
            <a:ext cx="2660650" cy="274637"/>
          </a:xfrm>
        </p:spPr>
        <p:txBody>
          <a:bodyPr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767;g314174082d4_0_4506">
            <a:extLst>
              <a:ext uri="{FF2B5EF4-FFF2-40B4-BE49-F238E27FC236}">
                <a16:creationId xmlns:a16="http://schemas.microsoft.com/office/drawing/2014/main" id="{4C30BDEA-487E-7F6F-4022-736A32865A6B}"/>
              </a:ext>
            </a:extLst>
          </p:cNvPr>
          <p:cNvSpPr txBox="1">
            <a:spLocks noGrp="1"/>
          </p:cNvSpPr>
          <p:nvPr>
            <p:ph type="sldNum" idx="11"/>
          </p:nvPr>
        </p:nvSpPr>
        <p:spPr/>
        <p:txBody>
          <a:bodyPr/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defRPr/>
            </a:pPr>
            <a:fld id="{9BFBF1D4-362F-4307-9428-28B1293457B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505476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uniquement">
  <p:cSld name="3_Titre uniquement">
    <p:bg>
      <p:bgPr>
        <a:gradFill rotWithShape="0">
          <a:gsLst>
            <a:gs pos="0">
              <a:schemeClr val="accent2"/>
            </a:gs>
            <a:gs pos="100000">
              <a:srgbClr val="FF9022"/>
            </a:gs>
          </a:gsLst>
          <a:lin ang="8100000"/>
        </a:grad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626;g314174082d4_0_4363">
            <a:extLst>
              <a:ext uri="{FF2B5EF4-FFF2-40B4-BE49-F238E27FC236}">
                <a16:creationId xmlns:a16="http://schemas.microsoft.com/office/drawing/2014/main" id="{CB625530-9280-86B0-AE3F-12CBBD54DA7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1350" y="2676525"/>
            <a:ext cx="0" cy="2457450"/>
          </a:xfrm>
          <a:prstGeom prst="straightConnector1">
            <a:avLst/>
          </a:prstGeom>
          <a:noFill/>
          <a:ln w="25400" cap="sq">
            <a:solidFill>
              <a:schemeClr val="bg1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Google Shape;628;g314174082d4_0_4363">
            <a:extLst>
              <a:ext uri="{FF2B5EF4-FFF2-40B4-BE49-F238E27FC236}">
                <a16:creationId xmlns:a16="http://schemas.microsoft.com/office/drawing/2014/main" id="{D49520A4-536A-DD30-D037-39604A78D731}"/>
              </a:ext>
            </a:extLst>
          </p:cNvPr>
          <p:cNvSpPr/>
          <p:nvPr/>
        </p:nvSpPr>
        <p:spPr>
          <a:xfrm>
            <a:off x="3559176" y="2070101"/>
            <a:ext cx="68263" cy="68263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Google Shape;629;g314174082d4_0_4363">
            <a:extLst>
              <a:ext uri="{FF2B5EF4-FFF2-40B4-BE49-F238E27FC236}">
                <a16:creationId xmlns:a16="http://schemas.microsoft.com/office/drawing/2014/main" id="{C2C102FE-0E86-60BC-485A-981DB385D68A}"/>
              </a:ext>
            </a:extLst>
          </p:cNvPr>
          <p:cNvSpPr/>
          <p:nvPr/>
        </p:nvSpPr>
        <p:spPr>
          <a:xfrm>
            <a:off x="3289300" y="1898650"/>
            <a:ext cx="104775" cy="103188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630;g314174082d4_0_4363">
            <a:extLst>
              <a:ext uri="{FF2B5EF4-FFF2-40B4-BE49-F238E27FC236}">
                <a16:creationId xmlns:a16="http://schemas.microsoft.com/office/drawing/2014/main" id="{BA39B9AA-0D18-2882-326C-F022D50EF472}"/>
              </a:ext>
            </a:extLst>
          </p:cNvPr>
          <p:cNvSpPr/>
          <p:nvPr/>
        </p:nvSpPr>
        <p:spPr>
          <a:xfrm>
            <a:off x="1252538" y="4524375"/>
            <a:ext cx="95250" cy="95250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1" name="Google Shape;621;g314174082d4_0_4363"/>
          <p:cNvSpPr>
            <a:spLocks noGrp="1"/>
          </p:cNvSpPr>
          <p:nvPr>
            <p:ph type="pic" idx="2"/>
          </p:nvPr>
        </p:nvSpPr>
        <p:spPr>
          <a:xfrm>
            <a:off x="1024824" y="1897543"/>
            <a:ext cx="2781000" cy="2781000"/>
          </a:xfrm>
          <a:prstGeom prst="rect">
            <a:avLst/>
          </a:prstGeom>
          <a:noFill/>
          <a:ln>
            <a:noFill/>
          </a:ln>
        </p:spPr>
      </p:sp>
      <p:sp>
        <p:nvSpPr>
          <p:cNvPr id="622" name="Google Shape;622;g314174082d4_0_4363"/>
          <p:cNvSpPr txBox="1">
            <a:spLocks noGrp="1"/>
          </p:cNvSpPr>
          <p:nvPr>
            <p:ph type="title"/>
          </p:nvPr>
        </p:nvSpPr>
        <p:spPr>
          <a:xfrm>
            <a:off x="3902202" y="438912"/>
            <a:ext cx="4375350" cy="170775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  <a:defRPr sz="4500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g314174082d4_0_4363"/>
          <p:cNvSpPr txBox="1">
            <a:spLocks noGrp="1"/>
          </p:cNvSpPr>
          <p:nvPr>
            <p:ph type="body" idx="1"/>
          </p:nvPr>
        </p:nvSpPr>
        <p:spPr>
          <a:xfrm>
            <a:off x="3902202" y="2345436"/>
            <a:ext cx="4375350" cy="233865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171446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>
                <a:solidFill>
                  <a:schemeClr val="lt1"/>
                </a:solidFill>
              </a:defRPr>
            </a:lvl1pPr>
            <a:lvl2pPr marL="685783" lvl="1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675" lvl="2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566" lvl="3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457" lvl="4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" name="Google Shape;623;g314174082d4_0_4363">
            <a:extLst>
              <a:ext uri="{FF2B5EF4-FFF2-40B4-BE49-F238E27FC236}">
                <a16:creationId xmlns:a16="http://schemas.microsoft.com/office/drawing/2014/main" id="{03430DBD-8F27-72B8-2E7F-54393591546A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493713" y="150814"/>
            <a:ext cx="2057400" cy="274637"/>
          </a:xfrm>
        </p:spPr>
        <p:txBody>
          <a:bodyPr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624;g314174082d4_0_4363">
            <a:extLst>
              <a:ext uri="{FF2B5EF4-FFF2-40B4-BE49-F238E27FC236}">
                <a16:creationId xmlns:a16="http://schemas.microsoft.com/office/drawing/2014/main" id="{0C079DAB-50C4-DB1C-1C25-C0318FFB5EBC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 rot="16200000">
            <a:off x="-411955" y="1453358"/>
            <a:ext cx="2092325" cy="274637"/>
          </a:xfrm>
        </p:spPr>
        <p:txBody>
          <a:bodyPr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625;g314174082d4_0_4363">
            <a:extLst>
              <a:ext uri="{FF2B5EF4-FFF2-40B4-BE49-F238E27FC236}">
                <a16:creationId xmlns:a16="http://schemas.microsoft.com/office/drawing/2014/main" id="{B5ADD984-E436-BF3C-CCE0-4DC6E508CDA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457950" y="150814"/>
            <a:ext cx="2057400" cy="274637"/>
          </a:xfrm>
        </p:spPr>
        <p:txBody>
          <a:bodyPr/>
          <a:lstStyle>
            <a:lvl1pPr marL="0" marR="0" lvl="0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defRPr/>
            </a:pPr>
            <a:fld id="{E7E85F19-9516-468D-A586-999A470681E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827507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uniquement" type="titleOnly">
  <p:cSld name="3_Titre uniquement"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636;g314174082d4_0_4374">
            <a:extLst>
              <a:ext uri="{FF2B5EF4-FFF2-40B4-BE49-F238E27FC236}">
                <a16:creationId xmlns:a16="http://schemas.microsoft.com/office/drawing/2014/main" id="{08970F56-741C-A5E7-E385-AF639D44800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6575" y="268288"/>
            <a:ext cx="0" cy="4868862"/>
          </a:xfrm>
          <a:prstGeom prst="straightConnector1">
            <a:avLst/>
          </a:prstGeom>
          <a:noFill/>
          <a:ln w="25400" cap="sq">
            <a:solidFill>
              <a:schemeClr val="accent2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2" name="Google Shape;632;g314174082d4_0_4374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" name="Google Shape;633;g314174082d4_0_4374">
            <a:extLst>
              <a:ext uri="{FF2B5EF4-FFF2-40B4-BE49-F238E27FC236}">
                <a16:creationId xmlns:a16="http://schemas.microsoft.com/office/drawing/2014/main" id="{2ADD0CFA-C552-93A2-8706-8E512CA0720A}"/>
              </a:ext>
            </a:extLst>
          </p:cNvPr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" name="Google Shape;634;g314174082d4_0_4374">
            <a:extLst>
              <a:ext uri="{FF2B5EF4-FFF2-40B4-BE49-F238E27FC236}">
                <a16:creationId xmlns:a16="http://schemas.microsoft.com/office/drawing/2014/main" id="{5245B7B6-7C77-A435-7921-3729289D114B}"/>
              </a:ext>
            </a:extLst>
          </p:cNvPr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635;g314174082d4_0_4374">
            <a:extLst>
              <a:ext uri="{FF2B5EF4-FFF2-40B4-BE49-F238E27FC236}">
                <a16:creationId xmlns:a16="http://schemas.microsoft.com/office/drawing/2014/main" id="{B06B0AD0-AA95-4C67-5027-E77E14EA092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F9B5DA7B-6D89-4788-8FCA-7C85E0AB14E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305247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1_Vide"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641;g314174082d4_0_4380">
            <a:extLst>
              <a:ext uri="{FF2B5EF4-FFF2-40B4-BE49-F238E27FC236}">
                <a16:creationId xmlns:a16="http://schemas.microsoft.com/office/drawing/2014/main" id="{4E1A8639-AFFB-E3E9-7185-A377475E007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6575" y="268288"/>
            <a:ext cx="0" cy="4868862"/>
          </a:xfrm>
          <a:prstGeom prst="straightConnector1">
            <a:avLst/>
          </a:prstGeom>
          <a:noFill/>
          <a:ln w="25400" cap="sq">
            <a:solidFill>
              <a:schemeClr val="accent2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Google Shape;638;g314174082d4_0_4380">
            <a:extLst>
              <a:ext uri="{FF2B5EF4-FFF2-40B4-BE49-F238E27FC236}">
                <a16:creationId xmlns:a16="http://schemas.microsoft.com/office/drawing/2014/main" id="{FF9DB352-7F52-CBAF-D346-81D7C9A820F3}"/>
              </a:ext>
            </a:extLst>
          </p:cNvPr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" name="Google Shape;639;g314174082d4_0_4380">
            <a:extLst>
              <a:ext uri="{FF2B5EF4-FFF2-40B4-BE49-F238E27FC236}">
                <a16:creationId xmlns:a16="http://schemas.microsoft.com/office/drawing/2014/main" id="{F9C8284A-1402-D283-1788-3CCB489291AE}"/>
              </a:ext>
            </a:extLst>
          </p:cNvPr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640;g314174082d4_0_4380">
            <a:extLst>
              <a:ext uri="{FF2B5EF4-FFF2-40B4-BE49-F238E27FC236}">
                <a16:creationId xmlns:a16="http://schemas.microsoft.com/office/drawing/2014/main" id="{C2515881-8A57-5D69-B5DC-F298925B87C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20C3F40D-DF69-4952-94F4-C4FA0A34562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6831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36771-E72D-FAD8-771E-3E196DD2E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5BB827-257D-60D9-792F-E69590042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5D2E7-C856-F78A-E88C-37547498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AB289-9591-51C9-9E3C-B6F2ACC6A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E037C-790D-7442-8E43-D2740B39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00004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2_Titre et contenu"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646;g314174082d4_0_4385">
            <a:extLst>
              <a:ext uri="{FF2B5EF4-FFF2-40B4-BE49-F238E27FC236}">
                <a16:creationId xmlns:a16="http://schemas.microsoft.com/office/drawing/2014/main" id="{46581FF9-E964-7D70-0FC6-2752E15947F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6575" y="268288"/>
            <a:ext cx="0" cy="4868862"/>
          </a:xfrm>
          <a:prstGeom prst="straightConnector1">
            <a:avLst/>
          </a:prstGeom>
          <a:noFill/>
          <a:ln w="25400" cap="sq">
            <a:solidFill>
              <a:schemeClr val="accent2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43" name="Google Shape;643;g314174082d4_0_4385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Open Sans"/>
              <a:buNone/>
              <a:defRPr sz="40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4" name="Google Shape;644;g314174082d4_0_438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257168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783" lvl="1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675" lvl="2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566" lvl="3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457" lvl="4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" name="Google Shape;645;g314174082d4_0_4385">
            <a:extLst>
              <a:ext uri="{FF2B5EF4-FFF2-40B4-BE49-F238E27FC236}">
                <a16:creationId xmlns:a16="http://schemas.microsoft.com/office/drawing/2014/main" id="{9A457B0A-0007-A477-6822-DD9E78FEDA74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458E149C-6A95-474A-B272-CE2B38CA627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038464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2_Title and Content"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314174082d4_0_4390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Open Sans"/>
              <a:buNone/>
              <a:defRPr sz="3000" b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Google Shape;649;g314174082d4_0_4390">
            <a:extLst>
              <a:ext uri="{FF2B5EF4-FFF2-40B4-BE49-F238E27FC236}">
                <a16:creationId xmlns:a16="http://schemas.microsoft.com/office/drawing/2014/main" id="{60189414-4A18-5592-B9BF-BC14A6087959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37F580DC-3DBC-4065-8460-53815DFFBE6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09125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Image avec légende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657;g314174082d4_0_4393">
            <a:extLst>
              <a:ext uri="{FF2B5EF4-FFF2-40B4-BE49-F238E27FC236}">
                <a16:creationId xmlns:a16="http://schemas.microsoft.com/office/drawing/2014/main" id="{F3AA270F-4001-BF76-ACD4-E95E0A9F534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6575" y="268288"/>
            <a:ext cx="0" cy="4868862"/>
          </a:xfrm>
          <a:prstGeom prst="straightConnector1">
            <a:avLst/>
          </a:prstGeom>
          <a:noFill/>
          <a:ln w="25400" cap="sq">
            <a:solidFill>
              <a:schemeClr val="accent2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51" name="Google Shape;651;g314174082d4_0_4393"/>
          <p:cNvSpPr txBox="1">
            <a:spLocks noGrp="1"/>
          </p:cNvSpPr>
          <p:nvPr>
            <p:ph type="title"/>
          </p:nvPr>
        </p:nvSpPr>
        <p:spPr>
          <a:xfrm>
            <a:off x="629842" y="342900"/>
            <a:ext cx="2949075" cy="120015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2" name="Google Shape;652;g314174082d4_0_4393"/>
          <p:cNvSpPr>
            <a:spLocks noGrp="1"/>
          </p:cNvSpPr>
          <p:nvPr>
            <p:ph type="pic" idx="2"/>
          </p:nvPr>
        </p:nvSpPr>
        <p:spPr>
          <a:xfrm>
            <a:off x="3887391" y="740570"/>
            <a:ext cx="4629150" cy="3655125"/>
          </a:xfrm>
          <a:prstGeom prst="rect">
            <a:avLst/>
          </a:prstGeom>
          <a:noFill/>
          <a:ln>
            <a:noFill/>
          </a:ln>
        </p:spPr>
      </p:sp>
      <p:sp>
        <p:nvSpPr>
          <p:cNvPr id="653" name="Google Shape;653;g314174082d4_0_4393"/>
          <p:cNvSpPr txBox="1">
            <a:spLocks noGrp="1"/>
          </p:cNvSpPr>
          <p:nvPr>
            <p:ph type="body" idx="1"/>
          </p:nvPr>
        </p:nvSpPr>
        <p:spPr>
          <a:xfrm>
            <a:off x="629842" y="1543051"/>
            <a:ext cx="2949075" cy="28586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17144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783" lvl="1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675" lvl="2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566" lvl="3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457" lvl="4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348" lvl="5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240" lvl="6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132" lvl="7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023" lvl="8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3" name="Google Shape;654;g314174082d4_0_4393">
            <a:extLst>
              <a:ext uri="{FF2B5EF4-FFF2-40B4-BE49-F238E27FC236}">
                <a16:creationId xmlns:a16="http://schemas.microsoft.com/office/drawing/2014/main" id="{552D3704-CE5C-1ED8-82A6-299CE2412DC6}"/>
              </a:ext>
            </a:extLst>
          </p:cNvPr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" name="Google Shape;655;g314174082d4_0_4393">
            <a:extLst>
              <a:ext uri="{FF2B5EF4-FFF2-40B4-BE49-F238E27FC236}">
                <a16:creationId xmlns:a16="http://schemas.microsoft.com/office/drawing/2014/main" id="{34CCC51F-7795-4DC8-6BC6-E4C6191CC28E}"/>
              </a:ext>
            </a:extLst>
          </p:cNvPr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656;g314174082d4_0_4393">
            <a:extLst>
              <a:ext uri="{FF2B5EF4-FFF2-40B4-BE49-F238E27FC236}">
                <a16:creationId xmlns:a16="http://schemas.microsoft.com/office/drawing/2014/main" id="{81D91774-4ACA-C16E-5B3A-EB6E7B0BB73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E44D4733-DE12-4160-8110-4531AF97876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805970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et contenu">
  <p:cSld name="2_Titre et contenu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665;g314174082d4_0_4401">
            <a:extLst>
              <a:ext uri="{FF2B5EF4-FFF2-40B4-BE49-F238E27FC236}">
                <a16:creationId xmlns:a16="http://schemas.microsoft.com/office/drawing/2014/main" id="{504089F4-CA78-4A34-3A5F-6454220D3B8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" y="604838"/>
            <a:ext cx="5927725" cy="0"/>
          </a:xfrm>
          <a:prstGeom prst="straightConnector1">
            <a:avLst/>
          </a:prstGeom>
          <a:noFill/>
          <a:ln w="25400" cap="sq">
            <a:solidFill>
              <a:schemeClr val="accent2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Google Shape;666;g314174082d4_0_4401">
            <a:extLst>
              <a:ext uri="{FF2B5EF4-FFF2-40B4-BE49-F238E27FC236}">
                <a16:creationId xmlns:a16="http://schemas.microsoft.com/office/drawing/2014/main" id="{843C9830-6C97-CC19-73A0-E5B473690BB5}"/>
              </a:ext>
            </a:extLst>
          </p:cNvPr>
          <p:cNvSpPr/>
          <p:nvPr/>
        </p:nvSpPr>
        <p:spPr>
          <a:xfrm>
            <a:off x="8461376" y="1552576"/>
            <a:ext cx="68263" cy="68263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Google Shape;667;g314174082d4_0_4401">
            <a:extLst>
              <a:ext uri="{FF2B5EF4-FFF2-40B4-BE49-F238E27FC236}">
                <a16:creationId xmlns:a16="http://schemas.microsoft.com/office/drawing/2014/main" id="{D57C99B8-377E-8FCD-087A-5A22741459F6}"/>
              </a:ext>
            </a:extLst>
          </p:cNvPr>
          <p:cNvSpPr/>
          <p:nvPr/>
        </p:nvSpPr>
        <p:spPr>
          <a:xfrm>
            <a:off x="8226425" y="1335089"/>
            <a:ext cx="104775" cy="104775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9" name="Google Shape;659;g314174082d4_0_4401"/>
          <p:cNvSpPr>
            <a:spLocks noGrp="1"/>
          </p:cNvSpPr>
          <p:nvPr>
            <p:ph type="pic" idx="2"/>
          </p:nvPr>
        </p:nvSpPr>
        <p:spPr>
          <a:xfrm>
            <a:off x="5588975" y="1249141"/>
            <a:ext cx="3200175" cy="3200175"/>
          </a:xfrm>
          <a:prstGeom prst="rect">
            <a:avLst/>
          </a:prstGeom>
          <a:noFill/>
          <a:ln>
            <a:noFill/>
          </a:ln>
        </p:spPr>
      </p:sp>
      <p:sp>
        <p:nvSpPr>
          <p:cNvPr id="660" name="Google Shape;660;g314174082d4_0_4401"/>
          <p:cNvSpPr txBox="1">
            <a:spLocks noGrp="1"/>
          </p:cNvSpPr>
          <p:nvPr>
            <p:ph type="title"/>
          </p:nvPr>
        </p:nvSpPr>
        <p:spPr>
          <a:xfrm>
            <a:off x="603505" y="1001268"/>
            <a:ext cx="4642875" cy="88470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Open Sans"/>
              <a:buNone/>
              <a:defRPr sz="40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g314174082d4_0_4401"/>
          <p:cNvSpPr txBox="1">
            <a:spLocks noGrp="1"/>
          </p:cNvSpPr>
          <p:nvPr>
            <p:ph type="body" idx="1"/>
          </p:nvPr>
        </p:nvSpPr>
        <p:spPr>
          <a:xfrm>
            <a:off x="637795" y="2119122"/>
            <a:ext cx="4642875" cy="25101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171446" algn="l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783" lvl="1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675" lvl="2" indent="-24764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566" lvl="3" indent="-23811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457" lvl="4" indent="-23811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" name="Google Shape;662;g314174082d4_0_4401">
            <a:extLst>
              <a:ext uri="{FF2B5EF4-FFF2-40B4-BE49-F238E27FC236}">
                <a16:creationId xmlns:a16="http://schemas.microsoft.com/office/drawing/2014/main" id="{B781D264-709F-33BF-4C02-12237CD037A8}"/>
              </a:ext>
            </a:extLst>
          </p:cNvPr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" name="Google Shape;663;g314174082d4_0_4401">
            <a:extLst>
              <a:ext uri="{FF2B5EF4-FFF2-40B4-BE49-F238E27FC236}">
                <a16:creationId xmlns:a16="http://schemas.microsoft.com/office/drawing/2014/main" id="{B0E9C5B1-93F4-940D-66F3-180C9682944B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5973763" y="466726"/>
            <a:ext cx="3086100" cy="273050"/>
          </a:xfrm>
        </p:spPr>
        <p:txBody>
          <a:bodyPr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664;g314174082d4_0_4401">
            <a:extLst>
              <a:ext uri="{FF2B5EF4-FFF2-40B4-BE49-F238E27FC236}">
                <a16:creationId xmlns:a16="http://schemas.microsoft.com/office/drawing/2014/main" id="{BAF0793F-9AA8-E752-D4D2-03EA0C2A86E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defRPr/>
            </a:pPr>
            <a:fld id="{8C206A6E-32DB-42B0-914B-520772C6AC3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565809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 1">
  <p:cSld name="1_Vide 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70;g314174082d4_0_4411">
            <a:extLst>
              <a:ext uri="{FF2B5EF4-FFF2-40B4-BE49-F238E27FC236}">
                <a16:creationId xmlns:a16="http://schemas.microsoft.com/office/drawing/2014/main" id="{A9336036-C470-4C39-7827-699F17BDE162}"/>
              </a:ext>
            </a:extLst>
          </p:cNvPr>
          <p:cNvGrpSpPr>
            <a:grpSpLocks/>
          </p:cNvGrpSpPr>
          <p:nvPr/>
        </p:nvGrpSpPr>
        <p:grpSpPr bwMode="auto">
          <a:xfrm>
            <a:off x="273050" y="315913"/>
            <a:ext cx="560388" cy="100012"/>
            <a:chOff x="4827813" y="2534636"/>
            <a:chExt cx="996647" cy="178500"/>
          </a:xfrm>
        </p:grpSpPr>
        <p:sp>
          <p:nvSpPr>
            <p:cNvPr id="3" name="Google Shape;671;g314174082d4_0_4411">
              <a:extLst>
                <a:ext uri="{FF2B5EF4-FFF2-40B4-BE49-F238E27FC236}">
                  <a16:creationId xmlns:a16="http://schemas.microsoft.com/office/drawing/2014/main" id="{BBECD8D6-B2B6-F899-4C01-29E181E977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7813" y="2534636"/>
              <a:ext cx="177873" cy="178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68575" tIns="34275" rIns="68575" bIns="34275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rgbClr val="000000"/>
                </a:buClr>
                <a:buSzPts val="1900"/>
                <a:buFont typeface="Open Sans" panose="020B0606030504020204" pitchFamily="34" charset="0"/>
                <a:buNone/>
                <a:defRPr/>
              </a:pPr>
              <a:endParaRPr lang="fr-FR" altLang="fr-FR"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4" name="Google Shape;672;g314174082d4_0_4411">
              <a:extLst>
                <a:ext uri="{FF2B5EF4-FFF2-40B4-BE49-F238E27FC236}">
                  <a16:creationId xmlns:a16="http://schemas.microsoft.com/office/drawing/2014/main" id="{DF394224-419A-14F6-2E35-1CC54C4ADC03}"/>
                </a:ext>
              </a:extLst>
            </p:cNvPr>
            <p:cNvSpPr/>
            <p:nvPr/>
          </p:nvSpPr>
          <p:spPr>
            <a:xfrm>
              <a:off x="5093209" y="2534636"/>
              <a:ext cx="177873" cy="178500"/>
            </a:xfrm>
            <a:prstGeom prst="ellipse">
              <a:avLst/>
            </a:prstGeom>
            <a:solidFill>
              <a:schemeClr val="accent4">
                <a:alpha val="69410"/>
              </a:schemeClr>
            </a:solidFill>
            <a:ln>
              <a:noFill/>
            </a:ln>
          </p:spPr>
          <p:txBody>
            <a:bodyPr spcFirstLastPara="1" lIns="68575" tIns="34275" rIns="68575" bIns="34275"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7"/>
                <a:buFont typeface="Open Sans"/>
                <a:buNone/>
                <a:defRPr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673;g314174082d4_0_4411">
              <a:extLst>
                <a:ext uri="{FF2B5EF4-FFF2-40B4-BE49-F238E27FC236}">
                  <a16:creationId xmlns:a16="http://schemas.microsoft.com/office/drawing/2014/main" id="{82DD4875-F60D-8AD2-6C9B-F1A3E7F0C3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9898" y="2534636"/>
              <a:ext cx="177873" cy="178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68575" tIns="34275" rIns="68575" bIns="34275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rgbClr val="000000"/>
                </a:buClr>
                <a:buSzPts val="1900"/>
                <a:buFont typeface="Open Sans" panose="020B0606030504020204" pitchFamily="34" charset="0"/>
                <a:buNone/>
                <a:defRPr/>
              </a:pPr>
              <a:endParaRPr lang="fr-FR" altLang="fr-FR"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" name="Google Shape;674;g314174082d4_0_4411">
              <a:extLst>
                <a:ext uri="{FF2B5EF4-FFF2-40B4-BE49-F238E27FC236}">
                  <a16:creationId xmlns:a16="http://schemas.microsoft.com/office/drawing/2014/main" id="{89C8BF5C-C0AF-9054-0451-B9CC11F8B829}"/>
                </a:ext>
              </a:extLst>
            </p:cNvPr>
            <p:cNvSpPr/>
            <p:nvPr/>
          </p:nvSpPr>
          <p:spPr>
            <a:xfrm>
              <a:off x="5646587" y="2534636"/>
              <a:ext cx="177873" cy="1785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lIns="68575" tIns="34275" rIns="68575" bIns="34275"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7"/>
                <a:buFont typeface="Open Sans"/>
                <a:buNone/>
                <a:defRPr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Google Shape;669;g314174082d4_0_4411">
            <a:extLst>
              <a:ext uri="{FF2B5EF4-FFF2-40B4-BE49-F238E27FC236}">
                <a16:creationId xmlns:a16="http://schemas.microsoft.com/office/drawing/2014/main" id="{347BBE37-CFE3-93E1-0007-266DEA6F5ABE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6813550" y="4846639"/>
            <a:ext cx="2057400" cy="187325"/>
          </a:xfrm>
        </p:spPr>
        <p:txBody>
          <a:bodyPr lIns="68575" tIns="34275" rIns="68575" bIns="34275">
            <a:normAutofit/>
          </a:bodyPr>
          <a:lstStyle>
            <a:lvl1pPr marL="0" lvl="0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fld id="{03088E42-6808-4DB8-A790-9ACB4B0EDCE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1303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1_Contenu avec légende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682;g314174082d4_0_4418">
            <a:extLst>
              <a:ext uri="{FF2B5EF4-FFF2-40B4-BE49-F238E27FC236}">
                <a16:creationId xmlns:a16="http://schemas.microsoft.com/office/drawing/2014/main" id="{C66A7CA0-3DBF-6315-0D52-2052F9DFF8A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6575" y="268288"/>
            <a:ext cx="0" cy="4868862"/>
          </a:xfrm>
          <a:prstGeom prst="straightConnector1">
            <a:avLst/>
          </a:prstGeom>
          <a:noFill/>
          <a:ln w="25400" cap="sq">
            <a:solidFill>
              <a:schemeClr val="accent2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6" name="Google Shape;676;g314174082d4_0_4418"/>
          <p:cNvSpPr txBox="1">
            <a:spLocks noGrp="1"/>
          </p:cNvSpPr>
          <p:nvPr>
            <p:ph type="title"/>
          </p:nvPr>
        </p:nvSpPr>
        <p:spPr>
          <a:xfrm>
            <a:off x="629842" y="342900"/>
            <a:ext cx="2949075" cy="120015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7" name="Google Shape;677;g314174082d4_0_4418"/>
          <p:cNvSpPr txBox="1">
            <a:spLocks noGrp="1"/>
          </p:cNvSpPr>
          <p:nvPr>
            <p:ph type="body" idx="1"/>
          </p:nvPr>
        </p:nvSpPr>
        <p:spPr>
          <a:xfrm>
            <a:off x="3887391" y="740570"/>
            <a:ext cx="4629150" cy="36551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323842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783" lvl="1" indent="-30479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675" lvl="2" indent="-28574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566" lvl="3" indent="-26669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457" lvl="4" indent="-26669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348" lvl="5" indent="-26669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240" lvl="6" indent="-26669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132" lvl="7" indent="-26669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023" lvl="8" indent="-26669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678" name="Google Shape;678;g314174082d4_0_4418"/>
          <p:cNvSpPr txBox="1">
            <a:spLocks noGrp="1"/>
          </p:cNvSpPr>
          <p:nvPr>
            <p:ph type="body" idx="2"/>
          </p:nvPr>
        </p:nvSpPr>
        <p:spPr>
          <a:xfrm>
            <a:off x="629842" y="1543051"/>
            <a:ext cx="2949075" cy="28586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17144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783" lvl="1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675" lvl="2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566" lvl="3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457" lvl="4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348" lvl="5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240" lvl="6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132" lvl="7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023" lvl="8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3" name="Google Shape;679;g314174082d4_0_4418">
            <a:extLst>
              <a:ext uri="{FF2B5EF4-FFF2-40B4-BE49-F238E27FC236}">
                <a16:creationId xmlns:a16="http://schemas.microsoft.com/office/drawing/2014/main" id="{0E106BC1-5F04-AAD6-9A0B-EEFE03D2F6F6}"/>
              </a:ext>
            </a:extLst>
          </p:cNvPr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" name="Google Shape;680;g314174082d4_0_4418">
            <a:extLst>
              <a:ext uri="{FF2B5EF4-FFF2-40B4-BE49-F238E27FC236}">
                <a16:creationId xmlns:a16="http://schemas.microsoft.com/office/drawing/2014/main" id="{BCB86555-6C72-3C06-0ABB-9C089AC99EAF}"/>
              </a:ext>
            </a:extLst>
          </p:cNvPr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681;g314174082d4_0_4418">
            <a:extLst>
              <a:ext uri="{FF2B5EF4-FFF2-40B4-BE49-F238E27FC236}">
                <a16:creationId xmlns:a16="http://schemas.microsoft.com/office/drawing/2014/main" id="{696BC583-8F31-7D5C-93CA-D6C10669012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5A24B1E7-6E41-4EB5-9AA2-0AA99937B8F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31281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aison" type="twoTxTwoObj">
  <p:cSld name="2_Comparaison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689;g314174082d4_0_4426">
            <a:extLst>
              <a:ext uri="{FF2B5EF4-FFF2-40B4-BE49-F238E27FC236}">
                <a16:creationId xmlns:a16="http://schemas.microsoft.com/office/drawing/2014/main" id="{00B676CC-B4DA-E1F1-7181-491D6C93C3A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6575" y="268288"/>
            <a:ext cx="0" cy="4868862"/>
          </a:xfrm>
          <a:prstGeom prst="straightConnector1">
            <a:avLst/>
          </a:prstGeom>
          <a:noFill/>
          <a:ln w="25400" cap="sq">
            <a:solidFill>
              <a:schemeClr val="accent2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Google Shape;690;g314174082d4_0_4426">
            <a:extLst>
              <a:ext uri="{FF2B5EF4-FFF2-40B4-BE49-F238E27FC236}">
                <a16:creationId xmlns:a16="http://schemas.microsoft.com/office/drawing/2014/main" id="{0E65F078-3459-BDAF-56A9-F45908549C38}"/>
              </a:ext>
            </a:extLst>
          </p:cNvPr>
          <p:cNvSpPr/>
          <p:nvPr/>
        </p:nvSpPr>
        <p:spPr>
          <a:xfrm>
            <a:off x="7881939" y="369889"/>
            <a:ext cx="103187" cy="103187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Google Shape;691;g314174082d4_0_4426">
            <a:extLst>
              <a:ext uri="{FF2B5EF4-FFF2-40B4-BE49-F238E27FC236}">
                <a16:creationId xmlns:a16="http://schemas.microsoft.com/office/drawing/2014/main" id="{54D8895D-FE70-7978-259F-C072351C5794}"/>
              </a:ext>
            </a:extLst>
          </p:cNvPr>
          <p:cNvSpPr/>
          <p:nvPr/>
        </p:nvSpPr>
        <p:spPr>
          <a:xfrm>
            <a:off x="8609013" y="792163"/>
            <a:ext cx="95250" cy="95250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692;g314174082d4_0_4426">
            <a:extLst>
              <a:ext uri="{FF2B5EF4-FFF2-40B4-BE49-F238E27FC236}">
                <a16:creationId xmlns:a16="http://schemas.microsoft.com/office/drawing/2014/main" id="{0E991AAC-986D-524F-42EA-46762BD5641C}"/>
              </a:ext>
            </a:extLst>
          </p:cNvPr>
          <p:cNvSpPr/>
          <p:nvPr/>
        </p:nvSpPr>
        <p:spPr>
          <a:xfrm>
            <a:off x="8431213" y="334963"/>
            <a:ext cx="68262" cy="68262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4" name="Google Shape;684;g314174082d4_0_4426"/>
          <p:cNvSpPr txBox="1">
            <a:spLocks noGrp="1"/>
          </p:cNvSpPr>
          <p:nvPr>
            <p:ph type="title"/>
          </p:nvPr>
        </p:nvSpPr>
        <p:spPr>
          <a:xfrm>
            <a:off x="629841" y="273845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g314174082d4_0_4426"/>
          <p:cNvSpPr txBox="1">
            <a:spLocks noGrp="1"/>
          </p:cNvSpPr>
          <p:nvPr>
            <p:ph type="body" idx="1"/>
          </p:nvPr>
        </p:nvSpPr>
        <p:spPr>
          <a:xfrm>
            <a:off x="1083565" y="1260872"/>
            <a:ext cx="2126025" cy="61785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marL="342892" lvl="0" indent="-17144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783" lvl="1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675" lvl="2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566" lvl="3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457" lvl="4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348" lvl="5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240" lvl="6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132" lvl="7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023" lvl="8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686" name="Google Shape;686;g314174082d4_0_4426"/>
          <p:cNvSpPr txBox="1">
            <a:spLocks noGrp="1"/>
          </p:cNvSpPr>
          <p:nvPr>
            <p:ph type="body" idx="2"/>
          </p:nvPr>
        </p:nvSpPr>
        <p:spPr>
          <a:xfrm>
            <a:off x="1083565" y="1878806"/>
            <a:ext cx="2126025" cy="276345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26669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1pPr>
            <a:lvl2pPr marL="685783" lvl="1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675" lvl="2" indent="-24764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566" lvl="3" indent="-23811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457" lvl="4" indent="-23811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7" name="Google Shape;687;g314174082d4_0_4426"/>
          <p:cNvSpPr txBox="1">
            <a:spLocks noGrp="1"/>
          </p:cNvSpPr>
          <p:nvPr>
            <p:ph type="body" idx="3"/>
          </p:nvPr>
        </p:nvSpPr>
        <p:spPr>
          <a:xfrm>
            <a:off x="3737611" y="1260872"/>
            <a:ext cx="2126025" cy="61785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marL="342892" lvl="0" indent="-17144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783" lvl="1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675" lvl="2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566" lvl="3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457" lvl="4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348" lvl="5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240" lvl="6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132" lvl="7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023" lvl="8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688" name="Google Shape;688;g314174082d4_0_4426"/>
          <p:cNvSpPr txBox="1">
            <a:spLocks noGrp="1"/>
          </p:cNvSpPr>
          <p:nvPr>
            <p:ph type="body" idx="4"/>
          </p:nvPr>
        </p:nvSpPr>
        <p:spPr>
          <a:xfrm>
            <a:off x="3737611" y="1878806"/>
            <a:ext cx="2126025" cy="276345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26669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1pPr>
            <a:lvl2pPr marL="685783" lvl="1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675" lvl="2" indent="-24764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566" lvl="3" indent="-23811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457" lvl="4" indent="-23811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3" name="Google Shape;693;g314174082d4_0_4426"/>
          <p:cNvSpPr txBox="1">
            <a:spLocks noGrp="1"/>
          </p:cNvSpPr>
          <p:nvPr>
            <p:ph type="body" idx="5"/>
          </p:nvPr>
        </p:nvSpPr>
        <p:spPr>
          <a:xfrm>
            <a:off x="6398515" y="1326952"/>
            <a:ext cx="2126025" cy="61785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marL="342892" lvl="0" indent="-17144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783" lvl="1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675" lvl="2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566" lvl="3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457" lvl="4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348" lvl="5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240" lvl="6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132" lvl="7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023" lvl="8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694" name="Google Shape;694;g314174082d4_0_4426"/>
          <p:cNvSpPr txBox="1">
            <a:spLocks noGrp="1"/>
          </p:cNvSpPr>
          <p:nvPr>
            <p:ph type="body" idx="6"/>
          </p:nvPr>
        </p:nvSpPr>
        <p:spPr>
          <a:xfrm>
            <a:off x="6398515" y="1944886"/>
            <a:ext cx="2126025" cy="276345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26669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1pPr>
            <a:lvl2pPr marL="685783" lvl="1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675" lvl="2" indent="-24764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566" lvl="3" indent="-23811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457" lvl="4" indent="-23811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566394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re et contenu">
  <p:cSld name="4_Titre et contenu">
    <p:bg>
      <p:bgPr>
        <a:gradFill rotWithShape="0">
          <a:gsLst>
            <a:gs pos="0">
              <a:schemeClr val="accent2"/>
            </a:gs>
            <a:gs pos="100000">
              <a:srgbClr val="FF9022"/>
            </a:gs>
          </a:gsLst>
          <a:lin ang="18900000"/>
        </a:gradFill>
        <a:effectLst/>
      </p:bgPr>
    </p:bg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1;g314174082d4_0_4438">
            <a:extLst>
              <a:ext uri="{FF2B5EF4-FFF2-40B4-BE49-F238E27FC236}">
                <a16:creationId xmlns:a16="http://schemas.microsoft.com/office/drawing/2014/main" id="{3DD1F7BA-DC5D-DFE1-6615-797B4CD38157}"/>
              </a:ext>
            </a:extLst>
          </p:cNvPr>
          <p:cNvSpPr/>
          <p:nvPr/>
        </p:nvSpPr>
        <p:spPr>
          <a:xfrm>
            <a:off x="8401050" y="258763"/>
            <a:ext cx="114300" cy="112712"/>
          </a:xfrm>
          <a:custGeom>
            <a:avLst/>
            <a:gdLst/>
            <a:ahLst/>
            <a:cxnLst/>
            <a:rect l="l" t="t" r="r" b="b"/>
            <a:pathLst>
              <a:path w="151536" h="151536" extrusionOk="0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Google Shape;702;g314174082d4_0_4438">
            <a:extLst>
              <a:ext uri="{FF2B5EF4-FFF2-40B4-BE49-F238E27FC236}">
                <a16:creationId xmlns:a16="http://schemas.microsoft.com/office/drawing/2014/main" id="{4CFC7023-7D1E-8259-0609-144626AD1CA9}"/>
              </a:ext>
            </a:extLst>
          </p:cNvPr>
          <p:cNvSpPr/>
          <p:nvPr/>
        </p:nvSpPr>
        <p:spPr>
          <a:xfrm>
            <a:off x="8672514" y="442914"/>
            <a:ext cx="80962" cy="80962"/>
          </a:xfrm>
          <a:custGeom>
            <a:avLst/>
            <a:gdLst/>
            <a:ahLst/>
            <a:cxnLst/>
            <a:rect l="l" t="t" r="r" b="b"/>
            <a:pathLst>
              <a:path w="108625" h="108625" extrusionOk="0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6" name="Google Shape;696;g314174082d4_0_4438"/>
          <p:cNvSpPr txBox="1">
            <a:spLocks noGrp="1"/>
          </p:cNvSpPr>
          <p:nvPr>
            <p:ph type="title"/>
          </p:nvPr>
        </p:nvSpPr>
        <p:spPr>
          <a:xfrm>
            <a:off x="432055" y="273845"/>
            <a:ext cx="8078625" cy="99427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pen Sans"/>
              <a:buNone/>
              <a:defRPr sz="4050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g314174082d4_0_4438"/>
          <p:cNvSpPr txBox="1">
            <a:spLocks noGrp="1"/>
          </p:cNvSpPr>
          <p:nvPr>
            <p:ph type="body" idx="1"/>
          </p:nvPr>
        </p:nvSpPr>
        <p:spPr>
          <a:xfrm>
            <a:off x="432055" y="1369219"/>
            <a:ext cx="8078625" cy="32634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30479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marL="685783" lvl="1" indent="-28574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028675" lvl="2" indent="-26669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marL="1371566" lvl="3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1714457" lvl="4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" name="Google Shape;698;g314174082d4_0_4438">
            <a:extLst>
              <a:ext uri="{FF2B5EF4-FFF2-40B4-BE49-F238E27FC236}">
                <a16:creationId xmlns:a16="http://schemas.microsoft.com/office/drawing/2014/main" id="{04246406-8E4D-C944-4C05-03682EBFBA4A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493713" y="4767264"/>
            <a:ext cx="2057400" cy="273050"/>
          </a:xfrm>
        </p:spPr>
        <p:txBody>
          <a:bodyPr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699;g314174082d4_0_4438">
            <a:extLst>
              <a:ext uri="{FF2B5EF4-FFF2-40B4-BE49-F238E27FC236}">
                <a16:creationId xmlns:a16="http://schemas.microsoft.com/office/drawing/2014/main" id="{03EE8A08-8F55-F1B6-5F55-497281E96992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6378575" y="630239"/>
            <a:ext cx="2722563" cy="274637"/>
          </a:xfrm>
        </p:spPr>
        <p:txBody>
          <a:bodyPr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" name="Google Shape;700;g314174082d4_0_4438">
            <a:extLst>
              <a:ext uri="{FF2B5EF4-FFF2-40B4-BE49-F238E27FC236}">
                <a16:creationId xmlns:a16="http://schemas.microsoft.com/office/drawing/2014/main" id="{5BE7C7EA-118B-6610-6F77-ED4F8DAD43C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defRPr/>
            </a:pPr>
            <a:fld id="{744D4595-4D6F-4E99-ACCE-6E8201A1D26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180718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uniquement">
  <p:cSld name="3_Titre uniquement">
    <p:bg>
      <p:bgPr>
        <a:gradFill rotWithShape="0">
          <a:gsLst>
            <a:gs pos="0">
              <a:schemeClr val="accent2"/>
            </a:gs>
            <a:gs pos="100000">
              <a:srgbClr val="FF9022"/>
            </a:gs>
          </a:gsLst>
          <a:lin ang="8100000"/>
        </a:gra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2;g314174082d4_0_4446">
            <a:extLst>
              <a:ext uri="{FF2B5EF4-FFF2-40B4-BE49-F238E27FC236}">
                <a16:creationId xmlns:a16="http://schemas.microsoft.com/office/drawing/2014/main" id="{923BAAF6-0E2B-EE8E-58EB-7FE11FE3FB6E}"/>
              </a:ext>
            </a:extLst>
          </p:cNvPr>
          <p:cNvSpPr/>
          <p:nvPr/>
        </p:nvSpPr>
        <p:spPr>
          <a:xfrm>
            <a:off x="1104900" y="1395414"/>
            <a:ext cx="103188" cy="103187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Google Shape;713;g314174082d4_0_4446">
            <a:extLst>
              <a:ext uri="{FF2B5EF4-FFF2-40B4-BE49-F238E27FC236}">
                <a16:creationId xmlns:a16="http://schemas.microsoft.com/office/drawing/2014/main" id="{A8A32781-75FA-F30E-03F2-A4A88103261D}"/>
              </a:ext>
            </a:extLst>
          </p:cNvPr>
          <p:cNvSpPr/>
          <p:nvPr/>
        </p:nvSpPr>
        <p:spPr>
          <a:xfrm>
            <a:off x="1511300" y="2360613"/>
            <a:ext cx="95250" cy="95250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Google Shape;714;g314174082d4_0_4446">
            <a:extLst>
              <a:ext uri="{FF2B5EF4-FFF2-40B4-BE49-F238E27FC236}">
                <a16:creationId xmlns:a16="http://schemas.microsoft.com/office/drawing/2014/main" id="{EDD9728E-5FCC-E0FC-D835-04254DD53B17}"/>
              </a:ext>
            </a:extLst>
          </p:cNvPr>
          <p:cNvSpPr/>
          <p:nvPr/>
        </p:nvSpPr>
        <p:spPr>
          <a:xfrm>
            <a:off x="4054476" y="3381376"/>
            <a:ext cx="68263" cy="68263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5" name="Google Shape;715;g314174082d4_0_4446">
            <a:extLst>
              <a:ext uri="{FF2B5EF4-FFF2-40B4-BE49-F238E27FC236}">
                <a16:creationId xmlns:a16="http://schemas.microsoft.com/office/drawing/2014/main" id="{8086F863-64F7-D4BC-219B-096A486C1E0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1350" y="2682875"/>
            <a:ext cx="0" cy="2457450"/>
          </a:xfrm>
          <a:prstGeom prst="straightConnector1">
            <a:avLst/>
          </a:prstGeom>
          <a:noFill/>
          <a:ln w="25400" cap="sq">
            <a:solidFill>
              <a:schemeClr val="bg1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04" name="Google Shape;704;g314174082d4_0_4446"/>
          <p:cNvSpPr>
            <a:spLocks noGrp="1"/>
          </p:cNvSpPr>
          <p:nvPr>
            <p:ph type="pic" idx="2"/>
          </p:nvPr>
        </p:nvSpPr>
        <p:spPr>
          <a:xfrm>
            <a:off x="1332833" y="305624"/>
            <a:ext cx="1464300" cy="1464300"/>
          </a:xfrm>
          <a:prstGeom prst="rect">
            <a:avLst/>
          </a:prstGeom>
          <a:noFill/>
          <a:ln>
            <a:noFill/>
          </a:ln>
        </p:spPr>
      </p:sp>
      <p:sp>
        <p:nvSpPr>
          <p:cNvPr id="705" name="Google Shape;705;g314174082d4_0_4446"/>
          <p:cNvSpPr>
            <a:spLocks noGrp="1"/>
          </p:cNvSpPr>
          <p:nvPr>
            <p:ph type="pic" idx="3"/>
          </p:nvPr>
        </p:nvSpPr>
        <p:spPr>
          <a:xfrm>
            <a:off x="2646259" y="1479436"/>
            <a:ext cx="1717650" cy="1705050"/>
          </a:xfrm>
          <a:prstGeom prst="rect">
            <a:avLst/>
          </a:prstGeom>
          <a:noFill/>
          <a:ln>
            <a:noFill/>
          </a:ln>
        </p:spPr>
      </p:sp>
      <p:sp>
        <p:nvSpPr>
          <p:cNvPr id="706" name="Google Shape;706;g314174082d4_0_4446"/>
          <p:cNvSpPr>
            <a:spLocks noGrp="1"/>
          </p:cNvSpPr>
          <p:nvPr>
            <p:ph type="pic" idx="4"/>
          </p:nvPr>
        </p:nvSpPr>
        <p:spPr>
          <a:xfrm>
            <a:off x="4184654" y="3289735"/>
            <a:ext cx="2339550" cy="1847025"/>
          </a:xfrm>
          <a:prstGeom prst="rect">
            <a:avLst/>
          </a:prstGeom>
          <a:noFill/>
          <a:ln>
            <a:noFill/>
          </a:ln>
        </p:spPr>
      </p:sp>
      <p:sp>
        <p:nvSpPr>
          <p:cNvPr id="707" name="Google Shape;707;g314174082d4_0_4446"/>
          <p:cNvSpPr>
            <a:spLocks noGrp="1"/>
          </p:cNvSpPr>
          <p:nvPr>
            <p:ph type="pic" idx="5"/>
          </p:nvPr>
        </p:nvSpPr>
        <p:spPr>
          <a:xfrm>
            <a:off x="819680" y="3014237"/>
            <a:ext cx="2890575" cy="2129175"/>
          </a:xfrm>
          <a:prstGeom prst="rect">
            <a:avLst/>
          </a:prstGeom>
          <a:noFill/>
          <a:ln>
            <a:noFill/>
          </a:ln>
        </p:spPr>
      </p:sp>
      <p:sp>
        <p:nvSpPr>
          <p:cNvPr id="708" name="Google Shape;708;g314174082d4_0_4446"/>
          <p:cNvSpPr txBox="1">
            <a:spLocks noGrp="1"/>
          </p:cNvSpPr>
          <p:nvPr>
            <p:ph type="title"/>
          </p:nvPr>
        </p:nvSpPr>
        <p:spPr>
          <a:xfrm>
            <a:off x="4320541" y="438912"/>
            <a:ext cx="3957075" cy="170775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"/>
              <a:buNone/>
              <a:defRPr sz="3600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6" name="Google Shape;716;g314174082d4_0_4446"/>
          <p:cNvSpPr txBox="1">
            <a:spLocks noGrp="1"/>
          </p:cNvSpPr>
          <p:nvPr>
            <p:ph type="body" idx="1"/>
          </p:nvPr>
        </p:nvSpPr>
        <p:spPr>
          <a:xfrm>
            <a:off x="4320541" y="2345437"/>
            <a:ext cx="3957075" cy="8435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171446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>
                <a:solidFill>
                  <a:schemeClr val="lt1"/>
                </a:solidFill>
              </a:defRPr>
            </a:lvl1pPr>
            <a:lvl2pPr marL="685783" lvl="1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675" lvl="2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566" lvl="3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457" lvl="4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" name="Google Shape;709;g314174082d4_0_4446">
            <a:extLst>
              <a:ext uri="{FF2B5EF4-FFF2-40B4-BE49-F238E27FC236}">
                <a16:creationId xmlns:a16="http://schemas.microsoft.com/office/drawing/2014/main" id="{2C15A0F8-EBA8-7727-EBD0-886485484D9C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493713" y="150814"/>
            <a:ext cx="2057400" cy="274637"/>
          </a:xfrm>
        </p:spPr>
        <p:txBody>
          <a:bodyPr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710;g314174082d4_0_4446">
            <a:extLst>
              <a:ext uri="{FF2B5EF4-FFF2-40B4-BE49-F238E27FC236}">
                <a16:creationId xmlns:a16="http://schemas.microsoft.com/office/drawing/2014/main" id="{04FCCF8B-EA4D-00DF-F4F5-D320E0B3D962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 rot="16200000">
            <a:off x="-411955" y="1453358"/>
            <a:ext cx="2092325" cy="274637"/>
          </a:xfrm>
        </p:spPr>
        <p:txBody>
          <a:bodyPr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711;g314174082d4_0_4446">
            <a:extLst>
              <a:ext uri="{FF2B5EF4-FFF2-40B4-BE49-F238E27FC236}">
                <a16:creationId xmlns:a16="http://schemas.microsoft.com/office/drawing/2014/main" id="{992E7525-FE04-9176-7E4C-B4E363DF45D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457950" y="150814"/>
            <a:ext cx="2057400" cy="274637"/>
          </a:xfrm>
        </p:spPr>
        <p:txBody>
          <a:bodyPr/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defRPr/>
            </a:pPr>
            <a:fld id="{388E0AF4-9C37-4E52-AEBF-AD7747F16B7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138510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1_Diapositive de titre"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720;g314174082d4_0_4460">
            <a:extLst>
              <a:ext uri="{FF2B5EF4-FFF2-40B4-BE49-F238E27FC236}">
                <a16:creationId xmlns:a16="http://schemas.microsoft.com/office/drawing/2014/main" id="{20F049A3-1B46-7337-59EC-BBBC4746722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6575" y="835026"/>
            <a:ext cx="0" cy="4302125"/>
          </a:xfrm>
          <a:prstGeom prst="straightConnector1">
            <a:avLst/>
          </a:prstGeom>
          <a:noFill/>
          <a:ln w="25400" cap="sq">
            <a:solidFill>
              <a:schemeClr val="accent2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8" name="Google Shape;718;g314174082d4_0_4460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75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pen Sans"/>
              <a:buNone/>
              <a:defRPr sz="4500" b="1" i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g314174082d4_0_4460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7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86150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635151-A38B-3766-6A32-FF1DF7687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494526" y="733806"/>
            <a:ext cx="1913382" cy="402564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D132D1-640C-FB9A-AD6F-D84573834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90906" y="733806"/>
            <a:ext cx="6007608" cy="402564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5F80A-4BA7-8ED8-9A62-B92194272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38113-D55A-A1A0-D1FE-53C95860F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19DDB-F89D-4B2D-21A2-82AF1D10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2572D8-D485-1DB1-34B1-C35C61C89940}"/>
              </a:ext>
            </a:extLst>
          </p:cNvPr>
          <p:cNvSpPr/>
          <p:nvPr/>
        </p:nvSpPr>
        <p:spPr>
          <a:xfrm rot="5400000">
            <a:off x="6702467" y="2688764"/>
            <a:ext cx="3994301" cy="1119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421476669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 2">
  <p:cSld name="1_Diapositive de titre 2">
    <p:bg>
      <p:bgPr>
        <a:gradFill rotWithShape="0">
          <a:gsLst>
            <a:gs pos="0">
              <a:schemeClr val="accent2"/>
            </a:gs>
            <a:gs pos="100000">
              <a:srgbClr val="FF9022"/>
            </a:gs>
          </a:gsLst>
          <a:lin ang="2700000"/>
        </a:gradFill>
        <a:effectLst/>
      </p:bgPr>
    </p:bg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724;g314174082d4_0_4464">
            <a:extLst>
              <a:ext uri="{FF2B5EF4-FFF2-40B4-BE49-F238E27FC236}">
                <a16:creationId xmlns:a16="http://schemas.microsoft.com/office/drawing/2014/main" id="{AB4B9D83-EC49-B6C2-2BBF-F657A6F1E63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76313" y="2622550"/>
            <a:ext cx="0" cy="2514600"/>
          </a:xfrm>
          <a:prstGeom prst="straightConnector1">
            <a:avLst/>
          </a:prstGeom>
          <a:noFill/>
          <a:ln w="25400" cap="sq">
            <a:solidFill>
              <a:schemeClr val="bg1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Google Shape;725;g314174082d4_0_4464">
            <a:extLst>
              <a:ext uri="{FF2B5EF4-FFF2-40B4-BE49-F238E27FC236}">
                <a16:creationId xmlns:a16="http://schemas.microsoft.com/office/drawing/2014/main" id="{5A2A8D35-2EBA-6DB0-205D-4F1FFA371566}"/>
              </a:ext>
            </a:extLst>
          </p:cNvPr>
          <p:cNvSpPr/>
          <p:nvPr/>
        </p:nvSpPr>
        <p:spPr>
          <a:xfrm>
            <a:off x="6162676" y="2230438"/>
            <a:ext cx="68263" cy="68262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Google Shape;726;g314174082d4_0_4464">
            <a:extLst>
              <a:ext uri="{FF2B5EF4-FFF2-40B4-BE49-F238E27FC236}">
                <a16:creationId xmlns:a16="http://schemas.microsoft.com/office/drawing/2014/main" id="{C36DCBE5-CD24-AA68-3344-6B6DB602D9AA}"/>
              </a:ext>
            </a:extLst>
          </p:cNvPr>
          <p:cNvSpPr/>
          <p:nvPr/>
        </p:nvSpPr>
        <p:spPr>
          <a:xfrm>
            <a:off x="5894389" y="2058989"/>
            <a:ext cx="104775" cy="103187"/>
          </a:xfrm>
          <a:custGeom>
            <a:avLst/>
            <a:gdLst/>
            <a:ahLst/>
            <a:cxnLst/>
            <a:rect l="l" t="t" r="r" b="b"/>
            <a:pathLst>
              <a:path w="139038" h="139038" extrusionOk="0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727;g314174082d4_0_4464">
            <a:extLst>
              <a:ext uri="{FF2B5EF4-FFF2-40B4-BE49-F238E27FC236}">
                <a16:creationId xmlns:a16="http://schemas.microsoft.com/office/drawing/2014/main" id="{D264D7CE-81BC-8B47-E074-D823E950B038}"/>
              </a:ext>
            </a:extLst>
          </p:cNvPr>
          <p:cNvSpPr/>
          <p:nvPr/>
        </p:nvSpPr>
        <p:spPr>
          <a:xfrm>
            <a:off x="5883275" y="2398713"/>
            <a:ext cx="95250" cy="95250"/>
          </a:xfrm>
          <a:custGeom>
            <a:avLst/>
            <a:gdLst/>
            <a:ahLst/>
            <a:cxnLst/>
            <a:rect l="l" t="t" r="r" b="b"/>
            <a:pathLst>
              <a:path w="127713" h="127713" extrusionOk="0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2" name="Google Shape;722;g314174082d4_0_4464"/>
          <p:cNvSpPr txBox="1">
            <a:spLocks noGrp="1"/>
          </p:cNvSpPr>
          <p:nvPr>
            <p:ph type="ctrTitle"/>
          </p:nvPr>
        </p:nvSpPr>
        <p:spPr>
          <a:xfrm>
            <a:off x="973837" y="445771"/>
            <a:ext cx="4704525" cy="2132775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pen Sans"/>
              <a:buNone/>
              <a:defRPr sz="4050" b="1" i="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g314174082d4_0_4464"/>
          <p:cNvSpPr txBox="1">
            <a:spLocks noGrp="1"/>
          </p:cNvSpPr>
          <p:nvPr>
            <p:ph type="subTitle" idx="1"/>
          </p:nvPr>
        </p:nvSpPr>
        <p:spPr>
          <a:xfrm>
            <a:off x="4231387" y="3525013"/>
            <a:ext cx="3819825" cy="8984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5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035074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-tête de section">
  <p:cSld name="1_En-tête de section">
    <p:bg>
      <p:bgPr>
        <a:gradFill rotWithShape="0">
          <a:gsLst>
            <a:gs pos="0">
              <a:schemeClr val="accent2"/>
            </a:gs>
            <a:gs pos="100000">
              <a:srgbClr val="FF9022"/>
            </a:gs>
          </a:gsLst>
          <a:lin ang="2700000"/>
        </a:gradFill>
        <a:effectLst/>
      </p:bgPr>
    </p:bg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31;g314174082d4_0_4471">
            <a:extLst>
              <a:ext uri="{FF2B5EF4-FFF2-40B4-BE49-F238E27FC236}">
                <a16:creationId xmlns:a16="http://schemas.microsoft.com/office/drawing/2014/main" id="{921FF4F6-E4A8-C445-3E94-5BF9955F067A}"/>
              </a:ext>
            </a:extLst>
          </p:cNvPr>
          <p:cNvSpPr/>
          <p:nvPr/>
        </p:nvSpPr>
        <p:spPr>
          <a:xfrm>
            <a:off x="8078788" y="2290763"/>
            <a:ext cx="68262" cy="68262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Google Shape;732;g314174082d4_0_4471">
            <a:extLst>
              <a:ext uri="{FF2B5EF4-FFF2-40B4-BE49-F238E27FC236}">
                <a16:creationId xmlns:a16="http://schemas.microsoft.com/office/drawing/2014/main" id="{FD7A4FD9-0B4D-269D-FFA3-7E318669DA1A}"/>
              </a:ext>
            </a:extLst>
          </p:cNvPr>
          <p:cNvSpPr/>
          <p:nvPr/>
        </p:nvSpPr>
        <p:spPr>
          <a:xfrm>
            <a:off x="8043864" y="1887539"/>
            <a:ext cx="103187" cy="103187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Google Shape;733;g314174082d4_0_4471">
            <a:extLst>
              <a:ext uri="{FF2B5EF4-FFF2-40B4-BE49-F238E27FC236}">
                <a16:creationId xmlns:a16="http://schemas.microsoft.com/office/drawing/2014/main" id="{40BB44AE-E52C-BC6F-A990-25A6F25B5060}"/>
              </a:ext>
            </a:extLst>
          </p:cNvPr>
          <p:cNvSpPr/>
          <p:nvPr/>
        </p:nvSpPr>
        <p:spPr>
          <a:xfrm>
            <a:off x="8269288" y="2090738"/>
            <a:ext cx="95250" cy="95250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734;g314174082d4_0_4471">
            <a:extLst>
              <a:ext uri="{FF2B5EF4-FFF2-40B4-BE49-F238E27FC236}">
                <a16:creationId xmlns:a16="http://schemas.microsoft.com/office/drawing/2014/main" id="{4389C2B0-07F3-6FB9-AEF0-AE00D69A181A}"/>
              </a:ext>
            </a:extLst>
          </p:cNvPr>
          <p:cNvSpPr/>
          <p:nvPr/>
        </p:nvSpPr>
        <p:spPr>
          <a:xfrm>
            <a:off x="946150" y="1974850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51536" h="151536" extrusionOk="0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" name="Google Shape;735;g314174082d4_0_4471">
            <a:extLst>
              <a:ext uri="{FF2B5EF4-FFF2-40B4-BE49-F238E27FC236}">
                <a16:creationId xmlns:a16="http://schemas.microsoft.com/office/drawing/2014/main" id="{F489F20F-84AE-248F-3C1A-BAB946C4F56D}"/>
              </a:ext>
            </a:extLst>
          </p:cNvPr>
          <p:cNvSpPr/>
          <p:nvPr/>
        </p:nvSpPr>
        <p:spPr>
          <a:xfrm>
            <a:off x="798514" y="2312989"/>
            <a:ext cx="71437" cy="71437"/>
          </a:xfrm>
          <a:custGeom>
            <a:avLst/>
            <a:gdLst/>
            <a:ahLst/>
            <a:cxnLst/>
            <a:rect l="l" t="t" r="r" b="b"/>
            <a:pathLst>
              <a:path w="95759" h="95759" extrusionOk="0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Google Shape;736;g314174082d4_0_4471">
            <a:extLst>
              <a:ext uri="{FF2B5EF4-FFF2-40B4-BE49-F238E27FC236}">
                <a16:creationId xmlns:a16="http://schemas.microsoft.com/office/drawing/2014/main" id="{D28855D8-6A5E-3027-81D7-8D3EA04B8AED}"/>
              </a:ext>
            </a:extLst>
          </p:cNvPr>
          <p:cNvSpPr/>
          <p:nvPr/>
        </p:nvSpPr>
        <p:spPr>
          <a:xfrm>
            <a:off x="1060451" y="2619376"/>
            <a:ext cx="80963" cy="80963"/>
          </a:xfrm>
          <a:custGeom>
            <a:avLst/>
            <a:gdLst/>
            <a:ahLst/>
            <a:cxnLst/>
            <a:rect l="l" t="t" r="r" b="b"/>
            <a:pathLst>
              <a:path w="108625" h="108625" extrusionOk="0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9" name="Google Shape;729;g314174082d4_0_4471"/>
          <p:cNvSpPr txBox="1">
            <a:spLocks noGrp="1"/>
          </p:cNvSpPr>
          <p:nvPr>
            <p:ph type="ctrTitle"/>
          </p:nvPr>
        </p:nvSpPr>
        <p:spPr>
          <a:xfrm>
            <a:off x="1143000" y="1097281"/>
            <a:ext cx="6858000" cy="1755675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  <a:defRPr sz="4500" b="1" i="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0" name="Google Shape;730;g314174082d4_0_4471"/>
          <p:cNvSpPr txBox="1">
            <a:spLocks noGrp="1"/>
          </p:cNvSpPr>
          <p:nvPr>
            <p:ph type="subTitle" idx="1"/>
          </p:nvPr>
        </p:nvSpPr>
        <p:spPr>
          <a:xfrm>
            <a:off x="1145286" y="2894076"/>
            <a:ext cx="6858000" cy="9945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5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734414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apositive de titre">
  <p:cSld name="5_Diapositive de titre"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742;g314174082d4_0_4480">
            <a:extLst>
              <a:ext uri="{FF2B5EF4-FFF2-40B4-BE49-F238E27FC236}">
                <a16:creationId xmlns:a16="http://schemas.microsoft.com/office/drawing/2014/main" id="{6E673E21-7D5D-C5D3-0C23-055B1004456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689975" y="2714626"/>
            <a:ext cx="0" cy="2428875"/>
          </a:xfrm>
          <a:prstGeom prst="straightConnector1">
            <a:avLst/>
          </a:prstGeom>
          <a:noFill/>
          <a:ln w="25400" cap="sq">
            <a:solidFill>
              <a:schemeClr val="accent2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Google Shape;743;g314174082d4_0_4480">
            <a:extLst>
              <a:ext uri="{FF2B5EF4-FFF2-40B4-BE49-F238E27FC236}">
                <a16:creationId xmlns:a16="http://schemas.microsoft.com/office/drawing/2014/main" id="{A1C82FD3-E910-CBF6-C74B-F4B8D8366C3C}"/>
              </a:ext>
            </a:extLst>
          </p:cNvPr>
          <p:cNvSpPr/>
          <p:nvPr/>
        </p:nvSpPr>
        <p:spPr>
          <a:xfrm>
            <a:off x="1" y="0"/>
            <a:ext cx="4335463" cy="51435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2700006" scaled="0"/>
          </a:gradFill>
          <a:ln>
            <a:noFill/>
          </a:ln>
        </p:spPr>
        <p:txBody>
          <a:bodyPr spcFirstLastPara="1" lIns="68569" tIns="34275" rIns="68569" bIns="34275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8" name="Google Shape;738;g314174082d4_0_4480"/>
          <p:cNvSpPr txBox="1">
            <a:spLocks noGrp="1"/>
          </p:cNvSpPr>
          <p:nvPr>
            <p:ph type="ctrTitle"/>
          </p:nvPr>
        </p:nvSpPr>
        <p:spPr>
          <a:xfrm>
            <a:off x="4793743" y="630936"/>
            <a:ext cx="3326175" cy="242775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pen Sans"/>
              <a:buNone/>
              <a:defRPr sz="2700" b="0" i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g314174082d4_0_4480"/>
          <p:cNvSpPr txBox="1">
            <a:spLocks noGrp="1"/>
          </p:cNvSpPr>
          <p:nvPr>
            <p:ph type="subTitle" idx="1"/>
          </p:nvPr>
        </p:nvSpPr>
        <p:spPr>
          <a:xfrm>
            <a:off x="4793741" y="3374136"/>
            <a:ext cx="3326175" cy="38295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744" name="Google Shape;744;g314174082d4_0_4480"/>
          <p:cNvSpPr>
            <a:spLocks noGrp="1"/>
          </p:cNvSpPr>
          <p:nvPr>
            <p:ph type="pic" idx="2"/>
          </p:nvPr>
        </p:nvSpPr>
        <p:spPr>
          <a:xfrm>
            <a:off x="212598" y="226315"/>
            <a:ext cx="3915900" cy="4697775"/>
          </a:xfrm>
          <a:prstGeom prst="rect">
            <a:avLst/>
          </a:prstGeom>
          <a:noFill/>
          <a:ln>
            <a:noFill/>
          </a:ln>
        </p:spPr>
      </p:sp>
      <p:sp>
        <p:nvSpPr>
          <p:cNvPr id="4" name="Google Shape;740;g314174082d4_0_4480">
            <a:extLst>
              <a:ext uri="{FF2B5EF4-FFF2-40B4-BE49-F238E27FC236}">
                <a16:creationId xmlns:a16="http://schemas.microsoft.com/office/drawing/2014/main" id="{429C2BC6-8B72-9D9D-F83A-DD8CA14F22A6}"/>
              </a:ext>
            </a:extLst>
          </p:cNvPr>
          <p:cNvSpPr txBox="1">
            <a:spLocks noGrp="1"/>
          </p:cNvSpPr>
          <p:nvPr>
            <p:ph type="ftr" idx="10"/>
          </p:nvPr>
        </p:nvSpPr>
        <p:spPr>
          <a:xfrm rot="16200000">
            <a:off x="7358858" y="1193007"/>
            <a:ext cx="2660650" cy="274637"/>
          </a:xfrm>
        </p:spPr>
        <p:txBody>
          <a:bodyPr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741;g314174082d4_0_4480">
            <a:extLst>
              <a:ext uri="{FF2B5EF4-FFF2-40B4-BE49-F238E27FC236}">
                <a16:creationId xmlns:a16="http://schemas.microsoft.com/office/drawing/2014/main" id="{C6118286-43EC-A4F9-DAA9-9DEDE7C98F9F}"/>
              </a:ext>
            </a:extLst>
          </p:cNvPr>
          <p:cNvSpPr txBox="1">
            <a:spLocks noGrp="1"/>
          </p:cNvSpPr>
          <p:nvPr>
            <p:ph type="sldNum" idx="11"/>
          </p:nvPr>
        </p:nvSpPr>
        <p:spPr/>
        <p:txBody>
          <a:bodyPr/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defRPr/>
            </a:pPr>
            <a:fld id="{35936FB2-A384-4ADD-97BD-C8D3F6B7F64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784401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1_Deux contenus"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749;g314174082d4_0_4488">
            <a:extLst>
              <a:ext uri="{FF2B5EF4-FFF2-40B4-BE49-F238E27FC236}">
                <a16:creationId xmlns:a16="http://schemas.microsoft.com/office/drawing/2014/main" id="{02D06F6C-B277-5185-E9B9-C23FD51E83B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6575" y="268288"/>
            <a:ext cx="0" cy="4868862"/>
          </a:xfrm>
          <a:prstGeom prst="straightConnector1">
            <a:avLst/>
          </a:prstGeom>
          <a:noFill/>
          <a:ln w="25400" cap="sq">
            <a:solidFill>
              <a:schemeClr val="accent2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Google Shape;750;g314174082d4_0_4488">
            <a:extLst>
              <a:ext uri="{FF2B5EF4-FFF2-40B4-BE49-F238E27FC236}">
                <a16:creationId xmlns:a16="http://schemas.microsoft.com/office/drawing/2014/main" id="{27DA2C41-D9B6-E81E-1568-EFCE6828B97E}"/>
              </a:ext>
            </a:extLst>
          </p:cNvPr>
          <p:cNvSpPr/>
          <p:nvPr/>
        </p:nvSpPr>
        <p:spPr>
          <a:xfrm>
            <a:off x="7881939" y="369889"/>
            <a:ext cx="103187" cy="103187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Google Shape;751;g314174082d4_0_4488">
            <a:extLst>
              <a:ext uri="{FF2B5EF4-FFF2-40B4-BE49-F238E27FC236}">
                <a16:creationId xmlns:a16="http://schemas.microsoft.com/office/drawing/2014/main" id="{4F32BEEA-C000-6A01-EB5E-1DC9D601FDC0}"/>
              </a:ext>
            </a:extLst>
          </p:cNvPr>
          <p:cNvSpPr/>
          <p:nvPr/>
        </p:nvSpPr>
        <p:spPr>
          <a:xfrm>
            <a:off x="8609013" y="792163"/>
            <a:ext cx="95250" cy="95250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752;g314174082d4_0_4488">
            <a:extLst>
              <a:ext uri="{FF2B5EF4-FFF2-40B4-BE49-F238E27FC236}">
                <a16:creationId xmlns:a16="http://schemas.microsoft.com/office/drawing/2014/main" id="{B5089A0B-89C5-69E5-E0A1-46C19376E620}"/>
              </a:ext>
            </a:extLst>
          </p:cNvPr>
          <p:cNvSpPr/>
          <p:nvPr/>
        </p:nvSpPr>
        <p:spPr>
          <a:xfrm>
            <a:off x="8431213" y="334963"/>
            <a:ext cx="68262" cy="68262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46" name="Google Shape;746;g314174082d4_0_4488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7" name="Google Shape;747;g314174082d4_0_4488"/>
          <p:cNvSpPr txBox="1">
            <a:spLocks noGrp="1"/>
          </p:cNvSpPr>
          <p:nvPr>
            <p:ph type="body" idx="1"/>
          </p:nvPr>
        </p:nvSpPr>
        <p:spPr>
          <a:xfrm>
            <a:off x="1083565" y="1369219"/>
            <a:ext cx="3415275" cy="32634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28574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685783" lvl="1" indent="-26669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2pPr>
            <a:lvl3pPr marL="1028675" lvl="2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371566" lvl="3" indent="-24764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4pPr>
            <a:lvl5pPr marL="1714457" lvl="4" indent="-24764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8" name="Google Shape;748;g314174082d4_0_4488"/>
          <p:cNvSpPr txBox="1">
            <a:spLocks noGrp="1"/>
          </p:cNvSpPr>
          <p:nvPr>
            <p:ph type="body" idx="2"/>
          </p:nvPr>
        </p:nvSpPr>
        <p:spPr>
          <a:xfrm>
            <a:off x="5088637" y="1369219"/>
            <a:ext cx="3415275" cy="32634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28574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685783" lvl="1" indent="-266693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2pPr>
            <a:lvl3pPr marL="1028675" lvl="2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371566" lvl="3" indent="-24764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4pPr>
            <a:lvl5pPr marL="1714457" lvl="4" indent="-24764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224492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>
  <p:cSld name="2_Comparaison"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759;g314174082d4_0_4496">
            <a:extLst>
              <a:ext uri="{FF2B5EF4-FFF2-40B4-BE49-F238E27FC236}">
                <a16:creationId xmlns:a16="http://schemas.microsoft.com/office/drawing/2014/main" id="{555CD10B-88D7-F636-6B82-64307BA6567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6575" y="268288"/>
            <a:ext cx="0" cy="4868862"/>
          </a:xfrm>
          <a:prstGeom prst="straightConnector1">
            <a:avLst/>
          </a:prstGeom>
          <a:noFill/>
          <a:ln w="25400" cap="sq">
            <a:solidFill>
              <a:schemeClr val="accent2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Google Shape;760;g314174082d4_0_4496">
            <a:extLst>
              <a:ext uri="{FF2B5EF4-FFF2-40B4-BE49-F238E27FC236}">
                <a16:creationId xmlns:a16="http://schemas.microsoft.com/office/drawing/2014/main" id="{C4D93C76-A282-92A7-AAA0-89F5F8AD811A}"/>
              </a:ext>
            </a:extLst>
          </p:cNvPr>
          <p:cNvSpPr/>
          <p:nvPr/>
        </p:nvSpPr>
        <p:spPr>
          <a:xfrm>
            <a:off x="7881939" y="369889"/>
            <a:ext cx="103187" cy="103187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Google Shape;761;g314174082d4_0_4496">
            <a:extLst>
              <a:ext uri="{FF2B5EF4-FFF2-40B4-BE49-F238E27FC236}">
                <a16:creationId xmlns:a16="http://schemas.microsoft.com/office/drawing/2014/main" id="{B7D0631F-C7C4-8C4C-AB02-83F8E488E8F8}"/>
              </a:ext>
            </a:extLst>
          </p:cNvPr>
          <p:cNvSpPr/>
          <p:nvPr/>
        </p:nvSpPr>
        <p:spPr>
          <a:xfrm>
            <a:off x="8609013" y="792163"/>
            <a:ext cx="95250" cy="95250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762;g314174082d4_0_4496">
            <a:extLst>
              <a:ext uri="{FF2B5EF4-FFF2-40B4-BE49-F238E27FC236}">
                <a16:creationId xmlns:a16="http://schemas.microsoft.com/office/drawing/2014/main" id="{3FA61F3D-202D-F154-4E4D-EAA6431CC360}"/>
              </a:ext>
            </a:extLst>
          </p:cNvPr>
          <p:cNvSpPr/>
          <p:nvPr/>
        </p:nvSpPr>
        <p:spPr>
          <a:xfrm>
            <a:off x="8431213" y="334963"/>
            <a:ext cx="68262" cy="68262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9" tIns="34275" rIns="68569" bIns="3427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54" name="Google Shape;754;g314174082d4_0_4496"/>
          <p:cNvSpPr txBox="1">
            <a:spLocks noGrp="1"/>
          </p:cNvSpPr>
          <p:nvPr>
            <p:ph type="title"/>
          </p:nvPr>
        </p:nvSpPr>
        <p:spPr>
          <a:xfrm>
            <a:off x="629841" y="273845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5" name="Google Shape;755;g314174082d4_0_4496"/>
          <p:cNvSpPr txBox="1">
            <a:spLocks noGrp="1"/>
          </p:cNvSpPr>
          <p:nvPr>
            <p:ph type="body" idx="1"/>
          </p:nvPr>
        </p:nvSpPr>
        <p:spPr>
          <a:xfrm>
            <a:off x="1083565" y="1260872"/>
            <a:ext cx="3415275" cy="61785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marL="342892" lvl="0" indent="-17144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783" lvl="1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675" lvl="2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566" lvl="3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457" lvl="4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348" lvl="5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240" lvl="6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132" lvl="7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023" lvl="8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756" name="Google Shape;756;g314174082d4_0_4496"/>
          <p:cNvSpPr txBox="1">
            <a:spLocks noGrp="1"/>
          </p:cNvSpPr>
          <p:nvPr>
            <p:ph type="body" idx="2"/>
          </p:nvPr>
        </p:nvSpPr>
        <p:spPr>
          <a:xfrm>
            <a:off x="1083565" y="1878806"/>
            <a:ext cx="3415275" cy="276345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26669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1pPr>
            <a:lvl2pPr marL="685783" lvl="1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675" lvl="2" indent="-24764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566" lvl="3" indent="-23811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457" lvl="4" indent="-23811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7" name="Google Shape;757;g314174082d4_0_4496"/>
          <p:cNvSpPr txBox="1">
            <a:spLocks noGrp="1"/>
          </p:cNvSpPr>
          <p:nvPr>
            <p:ph type="body" idx="3"/>
          </p:nvPr>
        </p:nvSpPr>
        <p:spPr>
          <a:xfrm>
            <a:off x="5088637" y="1260872"/>
            <a:ext cx="3415275" cy="61785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marL="342892" lvl="0" indent="-171446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783" lvl="1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675" lvl="2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566" lvl="3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457" lvl="4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348" lvl="5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240" lvl="6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132" lvl="7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023" lvl="8" indent="-17144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758" name="Google Shape;758;g314174082d4_0_4496"/>
          <p:cNvSpPr txBox="1">
            <a:spLocks noGrp="1"/>
          </p:cNvSpPr>
          <p:nvPr>
            <p:ph type="body" idx="4"/>
          </p:nvPr>
        </p:nvSpPr>
        <p:spPr>
          <a:xfrm>
            <a:off x="5088637" y="1878806"/>
            <a:ext cx="3415275" cy="276345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342892" lvl="0" indent="-26669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1pPr>
            <a:lvl2pPr marL="685783" lvl="1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675" lvl="2" indent="-247644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566" lvl="3" indent="-23811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457" lvl="4" indent="-23811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348" lvl="5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240" lvl="6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132" lvl="7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023" lvl="8" indent="-257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778379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apositive de titre">
  <p:cSld name="5_Diapositive de titre"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oogle Shape;768;g314174082d4_0_4506">
            <a:extLst>
              <a:ext uri="{FF2B5EF4-FFF2-40B4-BE49-F238E27FC236}">
                <a16:creationId xmlns:a16="http://schemas.microsoft.com/office/drawing/2014/main" id="{13373876-DF24-62AB-6C19-084B4D28F27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689975" y="2714626"/>
            <a:ext cx="0" cy="2428875"/>
          </a:xfrm>
          <a:prstGeom prst="straightConnector1">
            <a:avLst/>
          </a:prstGeom>
          <a:noFill/>
          <a:ln w="25400" cap="sq">
            <a:solidFill>
              <a:schemeClr val="accent2"/>
            </a:solidFill>
            <a:bevel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Google Shape;769;g314174082d4_0_4506">
            <a:extLst>
              <a:ext uri="{FF2B5EF4-FFF2-40B4-BE49-F238E27FC236}">
                <a16:creationId xmlns:a16="http://schemas.microsoft.com/office/drawing/2014/main" id="{2A048CD9-EC7A-4F54-5366-7B25F035B3E8}"/>
              </a:ext>
            </a:extLst>
          </p:cNvPr>
          <p:cNvSpPr/>
          <p:nvPr/>
        </p:nvSpPr>
        <p:spPr>
          <a:xfrm>
            <a:off x="1" y="0"/>
            <a:ext cx="4335463" cy="51435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2700006" scaled="0"/>
          </a:gradFill>
          <a:ln>
            <a:noFill/>
          </a:ln>
        </p:spPr>
        <p:txBody>
          <a:bodyPr spcFirstLastPara="1" lIns="68569" tIns="34275" rIns="68569" bIns="34275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4" name="Google Shape;764;g314174082d4_0_4506"/>
          <p:cNvSpPr txBox="1">
            <a:spLocks noGrp="1"/>
          </p:cNvSpPr>
          <p:nvPr>
            <p:ph type="ctrTitle"/>
          </p:nvPr>
        </p:nvSpPr>
        <p:spPr>
          <a:xfrm>
            <a:off x="4793743" y="603505"/>
            <a:ext cx="3326175" cy="665325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Open Sans"/>
              <a:buNone/>
              <a:defRPr sz="4050" b="0" i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5" name="Google Shape;765;g314174082d4_0_4506"/>
          <p:cNvSpPr txBox="1">
            <a:spLocks noGrp="1"/>
          </p:cNvSpPr>
          <p:nvPr>
            <p:ph type="subTitle" idx="1"/>
          </p:nvPr>
        </p:nvSpPr>
        <p:spPr>
          <a:xfrm>
            <a:off x="4793741" y="1351026"/>
            <a:ext cx="3326175" cy="356625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770" name="Google Shape;770;g314174082d4_0_4506"/>
          <p:cNvSpPr>
            <a:spLocks noGrp="1"/>
          </p:cNvSpPr>
          <p:nvPr>
            <p:ph type="pic" idx="2"/>
          </p:nvPr>
        </p:nvSpPr>
        <p:spPr>
          <a:xfrm>
            <a:off x="212598" y="2331721"/>
            <a:ext cx="3915900" cy="2585475"/>
          </a:xfrm>
          <a:prstGeom prst="rect">
            <a:avLst/>
          </a:prstGeom>
          <a:noFill/>
          <a:ln>
            <a:noFill/>
          </a:ln>
        </p:spPr>
      </p:sp>
      <p:sp>
        <p:nvSpPr>
          <p:cNvPr id="771" name="Google Shape;771;g314174082d4_0_4506"/>
          <p:cNvSpPr>
            <a:spLocks noGrp="1"/>
          </p:cNvSpPr>
          <p:nvPr>
            <p:ph type="pic" idx="3"/>
          </p:nvPr>
        </p:nvSpPr>
        <p:spPr>
          <a:xfrm>
            <a:off x="212599" y="226314"/>
            <a:ext cx="1844775" cy="1879200"/>
          </a:xfrm>
          <a:prstGeom prst="rect">
            <a:avLst/>
          </a:prstGeom>
          <a:noFill/>
          <a:ln>
            <a:noFill/>
          </a:ln>
        </p:spPr>
      </p:sp>
      <p:sp>
        <p:nvSpPr>
          <p:cNvPr id="772" name="Google Shape;772;g314174082d4_0_4506"/>
          <p:cNvSpPr>
            <a:spLocks noGrp="1"/>
          </p:cNvSpPr>
          <p:nvPr>
            <p:ph type="pic" idx="4"/>
          </p:nvPr>
        </p:nvSpPr>
        <p:spPr>
          <a:xfrm>
            <a:off x="2283715" y="226314"/>
            <a:ext cx="1844775" cy="1879200"/>
          </a:xfrm>
          <a:prstGeom prst="rect">
            <a:avLst/>
          </a:prstGeom>
          <a:noFill/>
          <a:ln>
            <a:noFill/>
          </a:ln>
        </p:spPr>
      </p:sp>
      <p:sp>
        <p:nvSpPr>
          <p:cNvPr id="4" name="Google Shape;766;g314174082d4_0_4506">
            <a:extLst>
              <a:ext uri="{FF2B5EF4-FFF2-40B4-BE49-F238E27FC236}">
                <a16:creationId xmlns:a16="http://schemas.microsoft.com/office/drawing/2014/main" id="{79404E63-8FF7-3DBD-E7A5-38AC22B6ADA0}"/>
              </a:ext>
            </a:extLst>
          </p:cNvPr>
          <p:cNvSpPr txBox="1">
            <a:spLocks noGrp="1"/>
          </p:cNvSpPr>
          <p:nvPr>
            <p:ph type="ftr" idx="10"/>
          </p:nvPr>
        </p:nvSpPr>
        <p:spPr>
          <a:xfrm rot="16200000">
            <a:off x="7358858" y="1193007"/>
            <a:ext cx="2660650" cy="274637"/>
          </a:xfrm>
        </p:spPr>
        <p:txBody>
          <a:bodyPr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" name="Google Shape;767;g314174082d4_0_4506">
            <a:extLst>
              <a:ext uri="{FF2B5EF4-FFF2-40B4-BE49-F238E27FC236}">
                <a16:creationId xmlns:a16="http://schemas.microsoft.com/office/drawing/2014/main" id="{1FCD51DB-5C26-FC6A-2EBC-F591F646A93D}"/>
              </a:ext>
            </a:extLst>
          </p:cNvPr>
          <p:cNvSpPr txBox="1">
            <a:spLocks noGrp="1"/>
          </p:cNvSpPr>
          <p:nvPr>
            <p:ph type="sldNum" idx="11"/>
          </p:nvPr>
        </p:nvSpPr>
        <p:spPr/>
        <p:txBody>
          <a:bodyPr/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defRPr/>
            </a:pPr>
            <a:fld id="{B1D8DEE9-7F07-4955-B199-D1332CAE5E8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774209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6F81A5-A4A5-3EEE-AB74-7E00944A39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C57B404-D29F-8DAB-D7C3-A41B6B23AA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570CAB-7A01-58D4-8FE5-03921CD50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B8BDA-CFDA-4997-9527-BC3BA52FD761}" type="datetimeFigureOut">
              <a:rPr lang="fr-FR" smtClean="0"/>
              <a:t>25/09/2025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FCB686-141F-A92C-4398-74BC63C0B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E2E4A5-A40C-37C6-5978-CD77E9B33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C31E-1F10-4F70-9972-1A53DF4270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80911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8DE5EE-8BF2-CF99-F311-AB366BEB3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EBC04F-8FEB-20FA-01FA-F3F149FE5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7CE9EE7-A761-4A20-C7DB-AC69A9433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B8BDA-CFDA-4997-9527-BC3BA52FD761}" type="datetimeFigureOut">
              <a:rPr lang="fr-FR" smtClean="0"/>
              <a:t>25/09/2025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3747DF-7C5D-CA80-A17E-E726D32A6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8D2990-376C-2534-1C70-AC6EB96A2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C31E-1F10-4F70-9972-1A53DF4270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079907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529421-86DE-0954-6835-46D3F8D90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E326C7D-B821-455B-D4D5-D0B684810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72F03C3-B0CD-BDA0-9903-CC50F38DC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B8BDA-CFDA-4997-9527-BC3BA52FD761}" type="datetimeFigureOut">
              <a:rPr lang="fr-FR" smtClean="0"/>
              <a:t>25/09/2025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7565BD9-3BB8-8D70-6C2F-1805206FB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E78F6E1-12A6-FBA2-9EB3-A49759901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C31E-1F10-4F70-9972-1A53DF4270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693506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9651B7-63EB-EA68-6D96-6A049C09F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792846-6380-BA64-08AE-40ED88EA2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BB9A799-4980-F8AC-898C-6550F8327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02F4BB2-73F2-AC21-10F3-28A6798F3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B8BDA-CFDA-4997-9527-BC3BA52FD761}" type="datetimeFigureOut">
              <a:rPr lang="fr-FR" smtClean="0"/>
              <a:t>25/09/2025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5D884E5-5E7B-5A9A-51B2-3E1BA41E5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C968372-4564-78D3-6711-9FA502A72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C31E-1F10-4F70-9972-1A53DF4270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7479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713175" y="2139189"/>
            <a:ext cx="235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ubTitle" idx="2"/>
          </p:nvPr>
        </p:nvSpPr>
        <p:spPr>
          <a:xfrm>
            <a:off x="3394784" y="2139189"/>
            <a:ext cx="235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3"/>
          </p:nvPr>
        </p:nvSpPr>
        <p:spPr>
          <a:xfrm>
            <a:off x="2053983" y="3872374"/>
            <a:ext cx="235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ubTitle" idx="4"/>
          </p:nvPr>
        </p:nvSpPr>
        <p:spPr>
          <a:xfrm>
            <a:off x="4735668" y="3872374"/>
            <a:ext cx="235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ubTitle" idx="5"/>
          </p:nvPr>
        </p:nvSpPr>
        <p:spPr>
          <a:xfrm>
            <a:off x="6076376" y="2139189"/>
            <a:ext cx="235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title" idx="6"/>
          </p:nvPr>
        </p:nvSpPr>
        <p:spPr>
          <a:xfrm>
            <a:off x="1515259" y="1319600"/>
            <a:ext cx="7503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 idx="7"/>
          </p:nvPr>
        </p:nvSpPr>
        <p:spPr>
          <a:xfrm>
            <a:off x="2856067" y="3052200"/>
            <a:ext cx="7503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 idx="8"/>
          </p:nvPr>
        </p:nvSpPr>
        <p:spPr>
          <a:xfrm>
            <a:off x="4196868" y="1319600"/>
            <a:ext cx="7503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title" idx="9"/>
          </p:nvPr>
        </p:nvSpPr>
        <p:spPr>
          <a:xfrm>
            <a:off x="5537752" y="3052200"/>
            <a:ext cx="7503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title" idx="13"/>
          </p:nvPr>
        </p:nvSpPr>
        <p:spPr>
          <a:xfrm>
            <a:off x="6878460" y="1319600"/>
            <a:ext cx="7503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ubTitle" idx="14"/>
          </p:nvPr>
        </p:nvSpPr>
        <p:spPr>
          <a:xfrm>
            <a:off x="713175" y="1801102"/>
            <a:ext cx="2354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ubTitle" idx="15"/>
          </p:nvPr>
        </p:nvSpPr>
        <p:spPr>
          <a:xfrm>
            <a:off x="3394784" y="1801102"/>
            <a:ext cx="2354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ubTitle" idx="16"/>
          </p:nvPr>
        </p:nvSpPr>
        <p:spPr>
          <a:xfrm>
            <a:off x="6076376" y="1801102"/>
            <a:ext cx="2354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ubTitle" idx="17"/>
          </p:nvPr>
        </p:nvSpPr>
        <p:spPr>
          <a:xfrm>
            <a:off x="2053983" y="3533769"/>
            <a:ext cx="2354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subTitle" idx="18"/>
          </p:nvPr>
        </p:nvSpPr>
        <p:spPr>
          <a:xfrm>
            <a:off x="4735668" y="3533769"/>
            <a:ext cx="2354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Ligne 2"/>
          <p:cNvSpPr>
            <a:spLocks noChangeShapeType="1"/>
          </p:cNvSpPr>
          <p:nvPr/>
        </p:nvSpPr>
        <p:spPr bwMode="auto">
          <a:xfrm>
            <a:off x="7315200" y="800100"/>
            <a:ext cx="0" cy="3371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/>
          <a:lstStyle/>
          <a:p>
            <a:pPr rtl="0"/>
            <a:endParaRPr lang="fr-FR" sz="1350" dirty="0">
              <a:latin typeface="Arial" panose="020B0604020202020204" pitchFamily="34" charset="0"/>
            </a:endParaRPr>
          </a:p>
        </p:txBody>
      </p:sp>
      <p:grpSp>
        <p:nvGrpSpPr>
          <p:cNvPr id="47112" name="Groupe 8"/>
          <p:cNvGrpSpPr>
            <a:grpSpLocks/>
          </p:cNvGrpSpPr>
          <p:nvPr/>
        </p:nvGrpSpPr>
        <p:grpSpPr bwMode="auto">
          <a:xfrm>
            <a:off x="7493001" y="2244328"/>
            <a:ext cx="1338263" cy="1641872"/>
            <a:chOff x="4704" y="1885"/>
            <a:chExt cx="843" cy="1379"/>
          </a:xfrm>
        </p:grpSpPr>
        <p:sp>
          <p:nvSpPr>
            <p:cNvPr id="47113" name="Ovale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14" name="Ovale 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15" name="Ovale 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16" name="Ovale 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17" name="Ovale 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18" name="Ovale 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19" name="Ovale 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20" name="Ovale 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21" name="Ovale 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22" name="Ovale 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23" name="Ovale 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24" name="Ovale 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25" name="Ovale 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26" name="Ovale 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27" name="Ovale 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28" name="Ovale 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29" name="Ovale 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30" name="Ovale 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31" name="Ovale 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32" name="Ovale 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33" name="Ovale 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34" name="Ovale 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35" name="Ovale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36" name="Ovale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37" name="Ovale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38" name="Ovale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39" name="Ovale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40" name="Ovale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41" name="Ovale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42" name="Ovale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43" name="Ovale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</p:grpSp>
      <p:sp>
        <p:nvSpPr>
          <p:cNvPr id="47144" name="Ligne 40"/>
          <p:cNvSpPr>
            <a:spLocks noChangeShapeType="1"/>
          </p:cNvSpPr>
          <p:nvPr/>
        </p:nvSpPr>
        <p:spPr bwMode="auto">
          <a:xfrm>
            <a:off x="304800" y="211455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/>
          <a:lstStyle/>
          <a:p>
            <a:pPr rtl="0"/>
            <a:endParaRPr lang="fr-FR" sz="1350" dirty="0">
              <a:latin typeface="Arial" panose="020B0604020202020204" pitchFamily="34" charset="0"/>
            </a:endParaRPr>
          </a:p>
        </p:txBody>
      </p:sp>
      <p:sp>
        <p:nvSpPr>
          <p:cNvPr id="47107" name="Espace réservé du titre 1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15913" y="350044"/>
            <a:ext cx="6781800" cy="1600200"/>
          </a:xfrm>
        </p:spPr>
        <p:txBody>
          <a:bodyPr rtlCol="0"/>
          <a:lstStyle>
            <a:lvl1pPr algn="r">
              <a:defRPr sz="3300">
                <a:latin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47108" name="Espace réservé du text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49313" y="2287191"/>
            <a:ext cx="6248400" cy="1771650"/>
          </a:xfrm>
        </p:spPr>
        <p:txBody>
          <a:bodyPr rtlCol="0"/>
          <a:lstStyle>
            <a:lvl1pPr marL="0" indent="0" algn="r">
              <a:buFontTx/>
              <a:buNone/>
              <a:defRPr sz="2175">
                <a:latin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 style des sous-titres du masque</a:t>
            </a:r>
            <a:endParaRPr lang="fr-FR" noProof="0" dirty="0"/>
          </a:p>
        </p:txBody>
      </p:sp>
      <p:sp>
        <p:nvSpPr>
          <p:cNvPr id="47109" name="Espace réservé de la date 3"/>
          <p:cNvSpPr>
            <a:spLocks noGrp="1" noChangeArrowheads="1"/>
          </p:cNvSpPr>
          <p:nvPr>
            <p:ph type="dt" sz="half" idx="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444129C-C726-44D1-8304-11BD803FA091}" type="datetime1">
              <a:rPr lang="fr-FR" altLang="en-US" smtClean="0"/>
              <a:t>25/09/2025</a:t>
            </a:fld>
            <a:endParaRPr lang="fr-FR" altLang="en-US" dirty="0"/>
          </a:p>
        </p:txBody>
      </p:sp>
      <p:sp>
        <p:nvSpPr>
          <p:cNvPr id="47110" name="Espace réservé du pied de page 4"/>
          <p:cNvSpPr>
            <a:spLocks noGrp="1" noChangeArrowheads="1"/>
          </p:cNvSpPr>
          <p:nvPr>
            <p:ph type="ftr" sz="quarter" idx="3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47111" name="Espace réservé du numéro de diapositive 5"/>
          <p:cNvSpPr>
            <a:spLocks noGrp="1" noChangeArrowheads="1"/>
          </p:cNvSpPr>
          <p:nvPr>
            <p:ph type="sldNum" sz="quarter" idx="4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945280F-DE53-48B1-9FB9-96A39916642A}" type="slidenum">
              <a:rPr lang="fr-FR" altLang="en-US" smtClean="0"/>
              <a:pPr/>
              <a:t>‹N°›</a:t>
            </a:fld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369732532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215261-1EA7-584C-D16E-DB2CB99F8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90C4124-E974-3F34-4AF7-AA1032A9D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ED76DD9-4B64-32EF-DD03-866AF36569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7A3B26E-C50E-8BFA-3225-3181C419CB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5E11925-C28E-27CD-E448-5830925ED6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ABE7AB1-89F4-CBC0-A6A7-0D7AC6D30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B8BDA-CFDA-4997-9527-BC3BA52FD761}" type="datetimeFigureOut">
              <a:rPr lang="fr-FR" smtClean="0"/>
              <a:t>25/09/2025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BD1AF5F-942D-3208-62B0-E0A87C854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274C6CA-4D63-489C-E981-4DC8CDC59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C31E-1F10-4F70-9972-1A53DF4270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416571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E7DDE1-D3FB-AC6D-24AF-50D7C5217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BCFEB6B-476B-D721-BD2F-E8F5E6ABB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B8BDA-CFDA-4997-9527-BC3BA52FD761}" type="datetimeFigureOut">
              <a:rPr lang="fr-FR" smtClean="0"/>
              <a:t>25/09/2025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0FA9540-8094-D72E-D1DD-31F705001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32BE4F7-1623-F0A7-2BBA-818576F2F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C31E-1F10-4F70-9972-1A53DF4270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154545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2E89F9E-4CC3-8E46-9ACC-29BB2ABB9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B8BDA-CFDA-4997-9527-BC3BA52FD761}" type="datetimeFigureOut">
              <a:rPr lang="fr-FR" smtClean="0"/>
              <a:t>25/09/2025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CC67044-0985-9D0F-1C0F-8EB6BCC22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3D4E2C-2736-5B8B-4834-BF8612066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C31E-1F10-4F70-9972-1A53DF4270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829911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5DD3FF-B97D-FA24-8EA9-2E4528009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71D6C5-BB24-A113-6500-1AAE8F66C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44866FD-52FA-5531-0C38-6F5F0F56E3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C69D0A4-7F84-82EB-2978-4C747C6F0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B8BDA-CFDA-4997-9527-BC3BA52FD761}" type="datetimeFigureOut">
              <a:rPr lang="fr-FR" smtClean="0"/>
              <a:t>25/09/2025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D2C4A7C-5A1B-2D4D-6B21-A5C5AC20A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2E223FB-283E-A8FB-428C-21DE10C59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C31E-1F10-4F70-9972-1A53DF4270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823416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A2968A-30CE-0BE7-D8F2-80B80BAE8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E97A13A-9EB0-FF81-7B34-81C306F73E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E0E1D3D-5EF9-AFDB-33B2-4614BEB924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A8F0C68-6F37-A653-A551-BBB21B95E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B8BDA-CFDA-4997-9527-BC3BA52FD761}" type="datetimeFigureOut">
              <a:rPr lang="fr-FR" smtClean="0"/>
              <a:t>25/09/2025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87711CE-A6B8-DCB6-3D74-41FCE54C4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3AF41BB-9B3E-B849-CA7E-E2262083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C31E-1F10-4F70-9972-1A53DF4270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61479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0F38B3-BF55-A9BA-F7E5-7266570AA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5723C3A-43F4-1D53-DFF6-6C8C9997A0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9A419FA-A610-59E4-E612-C5F247A38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B8BDA-CFDA-4997-9527-BC3BA52FD761}" type="datetimeFigureOut">
              <a:rPr lang="fr-FR" smtClean="0"/>
              <a:t>25/09/2025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A6A586D-EEA2-D16D-C034-A9310AD0E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C9C1A89-4B57-DE60-6A2F-DB269383D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C31E-1F10-4F70-9972-1A53DF4270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620431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6E28A4D-FE12-FF1A-9F80-0973EE6902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13F1CCC-0328-43A7-17EE-4431ECC842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D211908-F4EE-0A15-D94C-B33B8BE7B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B8BDA-CFDA-4997-9527-BC3BA52FD761}" type="datetimeFigureOut">
              <a:rPr lang="fr-FR" smtClean="0"/>
              <a:t>25/09/2025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9EE9C6C-4F77-D67A-2A6B-05DAF5783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CB84E1-8B5A-2B90-873C-571C05220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C31E-1F10-4F70-9972-1A53DF4270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215837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mi-image verticale mau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’image 13">
            <a:extLst>
              <a:ext uri="{FF2B5EF4-FFF2-40B4-BE49-F238E27FC236}">
                <a16:creationId xmlns:a16="http://schemas.microsoft.com/office/drawing/2014/main" id="{A7389277-B3D3-4AEE-8BE0-0559A73969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87367" y="0"/>
            <a:ext cx="5156633" cy="5143500"/>
          </a:xfrm>
          <a:solidFill>
            <a:schemeClr val="bg1">
              <a:lumMod val="8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36DA47-61AF-4CF1-8DF3-3721934D13E3}"/>
              </a:ext>
            </a:extLst>
          </p:cNvPr>
          <p:cNvSpPr/>
          <p:nvPr userDrawn="1"/>
        </p:nvSpPr>
        <p:spPr>
          <a:xfrm>
            <a:off x="0" y="1"/>
            <a:ext cx="3987366" cy="5143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050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6FD760-FBDC-4410-A039-469F7931D3A3}"/>
              </a:ext>
            </a:extLst>
          </p:cNvPr>
          <p:cNvSpPr/>
          <p:nvPr userDrawn="1"/>
        </p:nvSpPr>
        <p:spPr>
          <a:xfrm>
            <a:off x="623887" y="1292470"/>
            <a:ext cx="3980435" cy="2809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050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CD44E22-137C-4913-A29E-04F82EA87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488" y="815931"/>
            <a:ext cx="3351524" cy="1083206"/>
          </a:xfrm>
        </p:spPr>
        <p:txBody>
          <a:bodyPr vert="horz" lIns="91440" tIns="792000" rIns="91440" bIns="45720" rtlCol="0" anchor="t">
            <a:noAutofit/>
          </a:bodyPr>
          <a:lstStyle>
            <a:lvl1pPr algn="l">
              <a:defRPr lang="en-IN" sz="2700" b="1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fr-FR" noProof="0" dirty="0"/>
              <a:t>TITRE ICI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E8BFC94-FFEC-4290-AC27-760323F21B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76533" y="1914459"/>
            <a:ext cx="3073334" cy="1494614"/>
          </a:xfrm>
        </p:spPr>
        <p:txBody>
          <a:bodyPr vert="horz" lIns="91440" tIns="45720" rIns="91440" bIns="45720" rtlCol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350" b="0" cap="none" baseline="0" dirty="0" smtClean="0">
                <a:solidFill>
                  <a:schemeClr val="bg1"/>
                </a:solidFill>
              </a:defRPr>
            </a:lvl1pPr>
          </a:lstStyle>
          <a:p>
            <a:pPr marL="171450" lvl="0" indent="-171450" rtl="0"/>
            <a:r>
              <a:rPr lang="fr-FR" noProof="0" dirty="0"/>
              <a:t>Modifiez les styles du texte du masque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44139FA-A83B-432B-9C7C-26634F463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4038" y="4847406"/>
            <a:ext cx="2057400" cy="187039"/>
          </a:xfrm>
        </p:spPr>
        <p:txBody>
          <a:bodyPr rtlCol="0"/>
          <a:lstStyle>
            <a:lvl1pPr algn="r">
              <a:defRPr sz="675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fr-FR" noProof="0" smtClean="0"/>
              <a:pPr/>
              <a:t>‹N°›</a:t>
            </a:fld>
            <a:endParaRPr lang="fr-FR" noProof="0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D93E40EC-FFAE-4BC0-932E-60CC9A1785C0}"/>
              </a:ext>
            </a:extLst>
          </p:cNvPr>
          <p:cNvCxnSpPr>
            <a:cxnSpLocks/>
          </p:cNvCxnSpPr>
          <p:nvPr userDrawn="1"/>
        </p:nvCxnSpPr>
        <p:spPr>
          <a:xfrm>
            <a:off x="341244" y="1215338"/>
            <a:ext cx="79949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contenu 16">
            <a:extLst>
              <a:ext uri="{FF2B5EF4-FFF2-40B4-BE49-F238E27FC236}">
                <a16:creationId xmlns:a16="http://schemas.microsoft.com/office/drawing/2014/main" id="{B34A1799-63F2-4B23-A188-7BAB23FB821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72563" y="4847035"/>
            <a:ext cx="1696640" cy="186928"/>
          </a:xfrm>
        </p:spPr>
        <p:txBody>
          <a:bodyPr rtlCol="0">
            <a:noAutofit/>
          </a:bodyPr>
          <a:lstStyle>
            <a:lvl1pPr marL="0" indent="0">
              <a:buNone/>
              <a:defRPr sz="1050" b="1" cap="all" baseline="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 rtl="0"/>
            <a:r>
              <a:rPr lang="fr-FR" noProof="0" dirty="0"/>
              <a:t>Nom de votre société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5F2EA84-5150-479B-86D5-F4BAE1263488}"/>
              </a:ext>
            </a:extLst>
          </p:cNvPr>
          <p:cNvGrpSpPr/>
          <p:nvPr userDrawn="1"/>
        </p:nvGrpSpPr>
        <p:grpSpPr>
          <a:xfrm flipH="1">
            <a:off x="848197" y="3602655"/>
            <a:ext cx="2712584" cy="2642082"/>
            <a:chOff x="2555621" y="3917613"/>
            <a:chExt cx="3616779" cy="3522776"/>
          </a:xfrm>
        </p:grpSpPr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C0699C4B-8D8E-47E2-A0C5-D71C25ABAC72}"/>
                </a:ext>
              </a:extLst>
            </p:cNvPr>
            <p:cNvSpPr/>
            <p:nvPr userDrawn="1"/>
          </p:nvSpPr>
          <p:spPr>
            <a:xfrm>
              <a:off x="2874028" y="4142017"/>
              <a:ext cx="3298372" cy="3298372"/>
            </a:xfrm>
            <a:prstGeom prst="ellipse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sz="1050" noProof="0" dirty="0"/>
            </a:p>
          </p:txBody>
        </p:sp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2F607AB9-31A7-4B79-9AFE-0DFDB792E20C}"/>
                </a:ext>
              </a:extLst>
            </p:cNvPr>
            <p:cNvSpPr/>
            <p:nvPr userDrawn="1"/>
          </p:nvSpPr>
          <p:spPr>
            <a:xfrm>
              <a:off x="2555621" y="3917613"/>
              <a:ext cx="1268186" cy="1268186"/>
            </a:xfrm>
            <a:prstGeom prst="ellipse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sz="1050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310895497"/>
      </p:ext>
    </p:extLst>
  </p:cSld>
  <p:clrMapOvr>
    <a:masterClrMapping/>
  </p:clrMapOvr>
  <p:hf hdr="0" ftr="0" dt="0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2237E7-A574-47D2-9624-D12F47560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62" y="184640"/>
            <a:ext cx="8598876" cy="778119"/>
          </a:xfrm>
        </p:spPr>
        <p:txBody>
          <a:bodyPr lIns="0" tIns="0" rIns="0" bIns="0" rtlCol="0" anchor="b">
            <a:noAutofit/>
          </a:bodyPr>
          <a:lstStyle>
            <a:lvl1pPr>
              <a:defRPr sz="2400" b="1" cap="all" baseline="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4038" y="4847406"/>
            <a:ext cx="2057400" cy="187039"/>
          </a:xfrm>
        </p:spPr>
        <p:txBody>
          <a:bodyPr rtlCol="0"/>
          <a:lstStyle>
            <a:lvl1pPr algn="r">
              <a:defRPr sz="675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fr-FR" noProof="0" smtClean="0"/>
              <a:pPr/>
              <a:t>‹N°›</a:t>
            </a:fld>
            <a:endParaRPr lang="fr-FR" noProof="0" dirty="0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D9C089FD-3BC7-434F-810A-04F78AFC84D2}"/>
              </a:ext>
            </a:extLst>
          </p:cNvPr>
          <p:cNvCxnSpPr>
            <a:cxnSpLocks/>
          </p:cNvCxnSpPr>
          <p:nvPr userDrawn="1"/>
        </p:nvCxnSpPr>
        <p:spPr>
          <a:xfrm>
            <a:off x="-18041" y="1089424"/>
            <a:ext cx="1288373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EF7AC837-D78F-424C-9FDC-C3A445A5E0B6}"/>
              </a:ext>
            </a:extLst>
          </p:cNvPr>
          <p:cNvCxnSpPr>
            <a:cxnSpLocks/>
          </p:cNvCxnSpPr>
          <p:nvPr userDrawn="1"/>
        </p:nvCxnSpPr>
        <p:spPr>
          <a:xfrm>
            <a:off x="1353559" y="1089424"/>
            <a:ext cx="40930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1840831" y="1071840"/>
            <a:ext cx="7303169" cy="11537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C7CCE55-AF4E-4245-BFBC-DEC36E1D4A47}"/>
              </a:ext>
            </a:extLst>
          </p:cNvPr>
          <p:cNvGrpSpPr/>
          <p:nvPr userDrawn="1"/>
        </p:nvGrpSpPr>
        <p:grpSpPr>
          <a:xfrm>
            <a:off x="272562" y="315784"/>
            <a:ext cx="561599" cy="100585"/>
            <a:chOff x="4827813" y="2534636"/>
            <a:chExt cx="996651" cy="178504"/>
          </a:xfrm>
        </p:grpSpPr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A13A9D50-C6EA-F04C-BB84-891959D759F9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sz="1050" noProof="0" dirty="0"/>
            </a:p>
          </p:txBody>
        </p:sp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2790B908-BCFE-FA4B-B5E3-36C62E088DE9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sz="1050" noProof="0" dirty="0"/>
            </a:p>
          </p:txBody>
        </p:sp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C96D4A9D-D054-044B-8920-BE06A68ED267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 sz="1050" noProof="0" dirty="0"/>
            </a:p>
          </p:txBody>
        </p:sp>
        <p:sp>
          <p:nvSpPr>
            <p:cNvPr id="24" name="Ovale 23">
              <a:extLst>
                <a:ext uri="{FF2B5EF4-FFF2-40B4-BE49-F238E27FC236}">
                  <a16:creationId xmlns:a16="http://schemas.microsoft.com/office/drawing/2014/main" id="{843643B7-9DFD-8C46-881C-69B3D67CA91A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fr-FR" sz="1050" noProof="0" dirty="0"/>
            </a:p>
          </p:txBody>
        </p:sp>
      </p:grpSp>
      <p:sp>
        <p:nvSpPr>
          <p:cNvPr id="13" name="Ovale 12">
            <a:extLst>
              <a:ext uri="{FF2B5EF4-FFF2-40B4-BE49-F238E27FC236}">
                <a16:creationId xmlns:a16="http://schemas.microsoft.com/office/drawing/2014/main" id="{82D9D565-739D-4898-97BD-79EB8C7F91EC}"/>
              </a:ext>
            </a:extLst>
          </p:cNvPr>
          <p:cNvSpPr/>
          <p:nvPr userDrawn="1"/>
        </p:nvSpPr>
        <p:spPr>
          <a:xfrm>
            <a:off x="3456119" y="3539012"/>
            <a:ext cx="2473779" cy="2473779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050" noProof="0" dirty="0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620FADA3-E777-489C-976D-0B0C4FD31310}"/>
              </a:ext>
            </a:extLst>
          </p:cNvPr>
          <p:cNvSpPr/>
          <p:nvPr userDrawn="1"/>
        </p:nvSpPr>
        <p:spPr>
          <a:xfrm>
            <a:off x="3217314" y="3370709"/>
            <a:ext cx="951140" cy="951140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050" noProof="0" dirty="0"/>
          </a:p>
        </p:txBody>
      </p:sp>
    </p:spTree>
    <p:extLst>
      <p:ext uri="{BB962C8B-B14F-4D97-AF65-F5344CB8AC3E}">
        <p14:creationId xmlns:p14="http://schemas.microsoft.com/office/powerpoint/2010/main" val="1885647281"/>
      </p:ext>
    </p:extLst>
  </p:cSld>
  <p:clrMapOvr>
    <a:masterClrMapping/>
  </p:clrMapOvr>
  <p:hf hdr="0" ftr="0" dt="0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Open Sans"/>
              <a:buNone/>
              <a:defRPr sz="3000" b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8751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 marL="34290" indent="0">
              <a:buFontTx/>
              <a:buNone/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 rtl="0"/>
            <a:r>
              <a:rPr lang="fr-FR"/>
              <a:t>Modifiez les styles du texte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7C79230-3B10-492D-9B61-DD7F7F56C196}" type="datetime1">
              <a:rPr lang="fr-FR" altLang="en-US" smtClean="0"/>
              <a:t>25/09/2025</a:t>
            </a:fld>
            <a:endParaRPr lang="fr-FR" alt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1C6F290-D301-4864-9490-340EF11588D9}" type="slidenum">
              <a:rPr lang="fr-FR" altLang="en-US" smtClean="0"/>
              <a:pPr/>
              <a:t>‹N°›</a:t>
            </a:fld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395703916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uniquement">
  <p:cSld name="2_Titre uniquement">
    <p:bg>
      <p:bgPr>
        <a:gradFill>
          <a:gsLst>
            <a:gs pos="0">
              <a:schemeClr val="accent2"/>
            </a:gs>
            <a:gs pos="100000">
              <a:schemeClr val="accent4"/>
            </a:gs>
          </a:gsLst>
          <a:lin ang="8100019" scaled="0"/>
        </a:grad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314174082d4_0_4363"/>
          <p:cNvSpPr>
            <a:spLocks noGrp="1"/>
          </p:cNvSpPr>
          <p:nvPr>
            <p:ph type="pic" idx="2"/>
          </p:nvPr>
        </p:nvSpPr>
        <p:spPr>
          <a:xfrm>
            <a:off x="1024824" y="1897543"/>
            <a:ext cx="2781000" cy="2781000"/>
          </a:xfrm>
          <a:prstGeom prst="rect">
            <a:avLst/>
          </a:prstGeom>
          <a:noFill/>
          <a:ln>
            <a:noFill/>
          </a:ln>
        </p:spPr>
      </p:sp>
      <p:sp>
        <p:nvSpPr>
          <p:cNvPr id="622" name="Google Shape;622;g314174082d4_0_4363"/>
          <p:cNvSpPr txBox="1">
            <a:spLocks noGrp="1"/>
          </p:cNvSpPr>
          <p:nvPr>
            <p:ph type="title"/>
          </p:nvPr>
        </p:nvSpPr>
        <p:spPr>
          <a:xfrm>
            <a:off x="3902202" y="438912"/>
            <a:ext cx="4375350" cy="170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  <a:defRPr sz="4500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3" name="Google Shape;623;g314174082d4_0_4363"/>
          <p:cNvSpPr txBox="1">
            <a:spLocks noGrp="1"/>
          </p:cNvSpPr>
          <p:nvPr>
            <p:ph type="dt" idx="10"/>
          </p:nvPr>
        </p:nvSpPr>
        <p:spPr>
          <a:xfrm>
            <a:off x="493776" y="150876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g314174082d4_0_4363"/>
          <p:cNvSpPr txBox="1">
            <a:spLocks noGrp="1"/>
          </p:cNvSpPr>
          <p:nvPr>
            <p:ph type="ftr" idx="11"/>
          </p:nvPr>
        </p:nvSpPr>
        <p:spPr>
          <a:xfrm rot="-5400000">
            <a:off x="-411444" y="1453950"/>
            <a:ext cx="2091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g314174082d4_0_4363"/>
          <p:cNvSpPr txBox="1">
            <a:spLocks noGrp="1"/>
          </p:cNvSpPr>
          <p:nvPr>
            <p:ph type="sldNum" idx="12"/>
          </p:nvPr>
        </p:nvSpPr>
        <p:spPr>
          <a:xfrm>
            <a:off x="6457950" y="150876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626" name="Google Shape;626;g314174082d4_0_4363"/>
          <p:cNvCxnSpPr/>
          <p:nvPr/>
        </p:nvCxnSpPr>
        <p:spPr>
          <a:xfrm>
            <a:off x="642086" y="2676702"/>
            <a:ext cx="0" cy="2457000"/>
          </a:xfrm>
          <a:prstGeom prst="straightConnector1">
            <a:avLst/>
          </a:prstGeom>
          <a:noFill/>
          <a:ln w="25400" cap="sq" cmpd="sng">
            <a:solidFill>
              <a:schemeClr val="lt1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627" name="Google Shape;627;g314174082d4_0_4363"/>
          <p:cNvSpPr txBox="1">
            <a:spLocks noGrp="1"/>
          </p:cNvSpPr>
          <p:nvPr>
            <p:ph type="body" idx="1"/>
          </p:nvPr>
        </p:nvSpPr>
        <p:spPr>
          <a:xfrm>
            <a:off x="3902202" y="2345436"/>
            <a:ext cx="4375350" cy="233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>
                <a:solidFill>
                  <a:schemeClr val="lt1"/>
                </a:solidFill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8" name="Google Shape;628;g314174082d4_0_4363"/>
          <p:cNvSpPr/>
          <p:nvPr/>
        </p:nvSpPr>
        <p:spPr>
          <a:xfrm>
            <a:off x="3559045" y="2070208"/>
            <a:ext cx="68354" cy="68354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9" name="Google Shape;629;g314174082d4_0_4363"/>
          <p:cNvSpPr/>
          <p:nvPr/>
        </p:nvSpPr>
        <p:spPr>
          <a:xfrm>
            <a:off x="3289961" y="1898237"/>
            <a:ext cx="104279" cy="104279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0" name="Google Shape;630;g314174082d4_0_4363"/>
          <p:cNvSpPr/>
          <p:nvPr/>
        </p:nvSpPr>
        <p:spPr>
          <a:xfrm>
            <a:off x="1252490" y="4523679"/>
            <a:ext cx="95786" cy="95786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45537814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Vide"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314174082d4_0_438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g314174082d4_0_438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g314174082d4_0_438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641" name="Google Shape;641;g314174082d4_0_4380"/>
          <p:cNvCxnSpPr/>
          <p:nvPr/>
        </p:nvCxnSpPr>
        <p:spPr>
          <a:xfrm>
            <a:off x="536918" y="267609"/>
            <a:ext cx="0" cy="4869675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07922775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Titre et contenu"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314174082d4_0_438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Open Sans"/>
              <a:buNone/>
              <a:defRPr sz="40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4" name="Google Shape;644;g314174082d4_0_438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5" name="Google Shape;645;g314174082d4_0_438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646" name="Google Shape;646;g314174082d4_0_4385"/>
          <p:cNvCxnSpPr/>
          <p:nvPr/>
        </p:nvCxnSpPr>
        <p:spPr>
          <a:xfrm>
            <a:off x="536918" y="267609"/>
            <a:ext cx="0" cy="4869675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70922823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314174082d4_0_439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Open Sans"/>
              <a:buNone/>
              <a:defRPr sz="3000" b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9" name="Google Shape;649;g314174082d4_0_439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754250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et contenu">
  <p:cSld name="1_Titre et contenu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314174082d4_0_4401"/>
          <p:cNvSpPr>
            <a:spLocks noGrp="1"/>
          </p:cNvSpPr>
          <p:nvPr>
            <p:ph type="pic" idx="2"/>
          </p:nvPr>
        </p:nvSpPr>
        <p:spPr>
          <a:xfrm>
            <a:off x="5588974" y="1249140"/>
            <a:ext cx="3200175" cy="3200175"/>
          </a:xfrm>
          <a:prstGeom prst="rect">
            <a:avLst/>
          </a:prstGeom>
          <a:noFill/>
          <a:ln>
            <a:noFill/>
          </a:ln>
        </p:spPr>
      </p:sp>
      <p:sp>
        <p:nvSpPr>
          <p:cNvPr id="660" name="Google Shape;660;g314174082d4_0_4401"/>
          <p:cNvSpPr txBox="1">
            <a:spLocks noGrp="1"/>
          </p:cNvSpPr>
          <p:nvPr>
            <p:ph type="title"/>
          </p:nvPr>
        </p:nvSpPr>
        <p:spPr>
          <a:xfrm>
            <a:off x="603504" y="1001268"/>
            <a:ext cx="4642875" cy="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Open Sans"/>
              <a:buNone/>
              <a:defRPr sz="40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g314174082d4_0_4401"/>
          <p:cNvSpPr txBox="1">
            <a:spLocks noGrp="1"/>
          </p:cNvSpPr>
          <p:nvPr>
            <p:ph type="body" idx="1"/>
          </p:nvPr>
        </p:nvSpPr>
        <p:spPr>
          <a:xfrm>
            <a:off x="637794" y="2119122"/>
            <a:ext cx="4642875" cy="25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700" lvl="2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600" lvl="3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500" lvl="4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2" name="Google Shape;662;g314174082d4_0_440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g314174082d4_0_4401"/>
          <p:cNvSpPr txBox="1">
            <a:spLocks noGrp="1"/>
          </p:cNvSpPr>
          <p:nvPr>
            <p:ph type="ftr" idx="11"/>
          </p:nvPr>
        </p:nvSpPr>
        <p:spPr>
          <a:xfrm>
            <a:off x="5973318" y="466344"/>
            <a:ext cx="30861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g314174082d4_0_440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665" name="Google Shape;665;g314174082d4_0_4401"/>
          <p:cNvCxnSpPr/>
          <p:nvPr/>
        </p:nvCxnSpPr>
        <p:spPr>
          <a:xfrm>
            <a:off x="0" y="604853"/>
            <a:ext cx="5927850" cy="0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666" name="Google Shape;666;g314174082d4_0_4401"/>
          <p:cNvSpPr/>
          <p:nvPr/>
        </p:nvSpPr>
        <p:spPr>
          <a:xfrm>
            <a:off x="8461192" y="1552992"/>
            <a:ext cx="68354" cy="68354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67" name="Google Shape;667;g314174082d4_0_4401"/>
          <p:cNvSpPr/>
          <p:nvPr/>
        </p:nvSpPr>
        <p:spPr>
          <a:xfrm>
            <a:off x="8226961" y="1335010"/>
            <a:ext cx="104279" cy="104279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50787452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 1">
  <p:cSld name="Vide 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14174082d4_0_4411"/>
          <p:cNvSpPr txBox="1">
            <a:spLocks noGrp="1"/>
          </p:cNvSpPr>
          <p:nvPr>
            <p:ph type="sldNum" idx="12"/>
          </p:nvPr>
        </p:nvSpPr>
        <p:spPr>
          <a:xfrm>
            <a:off x="6814038" y="4847405"/>
            <a:ext cx="2057400" cy="18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670" name="Google Shape;670;g314174082d4_0_4411"/>
          <p:cNvGrpSpPr/>
          <p:nvPr/>
        </p:nvGrpSpPr>
        <p:grpSpPr>
          <a:xfrm>
            <a:off x="272508" y="315754"/>
            <a:ext cx="561586" cy="100580"/>
            <a:chOff x="4827813" y="2534636"/>
            <a:chExt cx="996647" cy="178500"/>
          </a:xfrm>
        </p:grpSpPr>
        <p:sp>
          <p:nvSpPr>
            <p:cNvPr id="671" name="Google Shape;671;g314174082d4_0_4411"/>
            <p:cNvSpPr/>
            <p:nvPr/>
          </p:nvSpPr>
          <p:spPr>
            <a:xfrm>
              <a:off x="4827813" y="2534636"/>
              <a:ext cx="178500" cy="178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7"/>
                <a:buFont typeface="Open Sans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g314174082d4_0_4411"/>
            <p:cNvSpPr/>
            <p:nvPr/>
          </p:nvSpPr>
          <p:spPr>
            <a:xfrm>
              <a:off x="5092508" y="2534636"/>
              <a:ext cx="178500" cy="178500"/>
            </a:xfrm>
            <a:prstGeom prst="ellipse">
              <a:avLst/>
            </a:prstGeom>
            <a:solidFill>
              <a:schemeClr val="accent4">
                <a:alpha val="6941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7"/>
                <a:buFont typeface="Open Sans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g314174082d4_0_4411"/>
            <p:cNvSpPr/>
            <p:nvPr/>
          </p:nvSpPr>
          <p:spPr>
            <a:xfrm>
              <a:off x="5369234" y="2534636"/>
              <a:ext cx="178500" cy="178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7"/>
                <a:buFont typeface="Open Sans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g314174082d4_0_4411"/>
            <p:cNvSpPr/>
            <p:nvPr/>
          </p:nvSpPr>
          <p:spPr>
            <a:xfrm>
              <a:off x="5645960" y="2534636"/>
              <a:ext cx="178500" cy="1785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7"/>
                <a:buFont typeface="Open Sans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07749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aison" type="twoTxTwoObj">
  <p:cSld name="1_Comparaison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314174082d4_0_4426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g314174082d4_0_4426"/>
          <p:cNvSpPr txBox="1">
            <a:spLocks noGrp="1"/>
          </p:cNvSpPr>
          <p:nvPr>
            <p:ph type="body" idx="1"/>
          </p:nvPr>
        </p:nvSpPr>
        <p:spPr>
          <a:xfrm>
            <a:off x="1083564" y="1260872"/>
            <a:ext cx="2126025" cy="61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686" name="Google Shape;686;g314174082d4_0_4426"/>
          <p:cNvSpPr txBox="1">
            <a:spLocks noGrp="1"/>
          </p:cNvSpPr>
          <p:nvPr>
            <p:ph type="body" idx="2"/>
          </p:nvPr>
        </p:nvSpPr>
        <p:spPr>
          <a:xfrm>
            <a:off x="1083564" y="1878806"/>
            <a:ext cx="2126025" cy="276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667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700" lvl="2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600" lvl="3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500" lvl="4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7" name="Google Shape;687;g314174082d4_0_4426"/>
          <p:cNvSpPr txBox="1">
            <a:spLocks noGrp="1"/>
          </p:cNvSpPr>
          <p:nvPr>
            <p:ph type="body" idx="3"/>
          </p:nvPr>
        </p:nvSpPr>
        <p:spPr>
          <a:xfrm>
            <a:off x="3737610" y="1260872"/>
            <a:ext cx="2126025" cy="61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688" name="Google Shape;688;g314174082d4_0_4426"/>
          <p:cNvSpPr txBox="1">
            <a:spLocks noGrp="1"/>
          </p:cNvSpPr>
          <p:nvPr>
            <p:ph type="body" idx="4"/>
          </p:nvPr>
        </p:nvSpPr>
        <p:spPr>
          <a:xfrm>
            <a:off x="3737610" y="1878806"/>
            <a:ext cx="2126025" cy="276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667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700" lvl="2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600" lvl="3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500" lvl="4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689" name="Google Shape;689;g314174082d4_0_4426"/>
          <p:cNvCxnSpPr/>
          <p:nvPr/>
        </p:nvCxnSpPr>
        <p:spPr>
          <a:xfrm>
            <a:off x="536918" y="267609"/>
            <a:ext cx="0" cy="4869675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690" name="Google Shape;690;g314174082d4_0_4426"/>
          <p:cNvSpPr/>
          <p:nvPr/>
        </p:nvSpPr>
        <p:spPr>
          <a:xfrm>
            <a:off x="7881238" y="369155"/>
            <a:ext cx="104279" cy="104279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1" name="Google Shape;691;g314174082d4_0_4426"/>
          <p:cNvSpPr/>
          <p:nvPr/>
        </p:nvSpPr>
        <p:spPr>
          <a:xfrm>
            <a:off x="8608458" y="791686"/>
            <a:ext cx="95786" cy="95786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2" name="Google Shape;692;g314174082d4_0_4426"/>
          <p:cNvSpPr/>
          <p:nvPr/>
        </p:nvSpPr>
        <p:spPr>
          <a:xfrm>
            <a:off x="8431166" y="334978"/>
            <a:ext cx="68354" cy="68354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3" name="Google Shape;693;g314174082d4_0_4426"/>
          <p:cNvSpPr txBox="1">
            <a:spLocks noGrp="1"/>
          </p:cNvSpPr>
          <p:nvPr>
            <p:ph type="body" idx="5"/>
          </p:nvPr>
        </p:nvSpPr>
        <p:spPr>
          <a:xfrm>
            <a:off x="6398514" y="1326952"/>
            <a:ext cx="2126025" cy="61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694" name="Google Shape;694;g314174082d4_0_4426"/>
          <p:cNvSpPr txBox="1">
            <a:spLocks noGrp="1"/>
          </p:cNvSpPr>
          <p:nvPr>
            <p:ph type="body" idx="6"/>
          </p:nvPr>
        </p:nvSpPr>
        <p:spPr>
          <a:xfrm>
            <a:off x="6398514" y="1944886"/>
            <a:ext cx="2126025" cy="276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667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700" lvl="2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600" lvl="3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500" lvl="4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811789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re et contenu">
  <p:cSld name="3_Titre et contenu">
    <p:bg>
      <p:bgPr>
        <a:gradFill>
          <a:gsLst>
            <a:gs pos="0">
              <a:schemeClr val="accent2"/>
            </a:gs>
            <a:gs pos="100000">
              <a:schemeClr val="accent4"/>
            </a:gs>
          </a:gsLst>
          <a:lin ang="18900044" scaled="0"/>
        </a:gradFill>
        <a:effectLst/>
      </p:bgPr>
    </p:bg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314174082d4_0_4438"/>
          <p:cNvSpPr txBox="1">
            <a:spLocks noGrp="1"/>
          </p:cNvSpPr>
          <p:nvPr>
            <p:ph type="title"/>
          </p:nvPr>
        </p:nvSpPr>
        <p:spPr>
          <a:xfrm>
            <a:off x="432054" y="273844"/>
            <a:ext cx="8078625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pen Sans"/>
              <a:buNone/>
              <a:defRPr sz="4050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g314174082d4_0_4438"/>
          <p:cNvSpPr txBox="1">
            <a:spLocks noGrp="1"/>
          </p:cNvSpPr>
          <p:nvPr>
            <p:ph type="body" idx="1"/>
          </p:nvPr>
        </p:nvSpPr>
        <p:spPr>
          <a:xfrm>
            <a:off x="432054" y="1369219"/>
            <a:ext cx="8078625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04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marL="685800" lvl="1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028700" lvl="2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8" name="Google Shape;698;g314174082d4_0_4438"/>
          <p:cNvSpPr txBox="1">
            <a:spLocks noGrp="1"/>
          </p:cNvSpPr>
          <p:nvPr>
            <p:ph type="dt" idx="10"/>
          </p:nvPr>
        </p:nvSpPr>
        <p:spPr>
          <a:xfrm>
            <a:off x="493776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g314174082d4_0_4438"/>
          <p:cNvSpPr txBox="1">
            <a:spLocks noGrp="1"/>
          </p:cNvSpPr>
          <p:nvPr>
            <p:ph type="ftr" idx="11"/>
          </p:nvPr>
        </p:nvSpPr>
        <p:spPr>
          <a:xfrm>
            <a:off x="6377940" y="630936"/>
            <a:ext cx="2722725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0" name="Google Shape;700;g314174082d4_0_44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01" name="Google Shape;701;g314174082d4_0_4438"/>
          <p:cNvSpPr/>
          <p:nvPr/>
        </p:nvSpPr>
        <p:spPr>
          <a:xfrm>
            <a:off x="8401698" y="258062"/>
            <a:ext cx="113652" cy="113652"/>
          </a:xfrm>
          <a:custGeom>
            <a:avLst/>
            <a:gdLst/>
            <a:ahLst/>
            <a:cxnLst/>
            <a:rect l="l" t="t" r="r" b="b"/>
            <a:pathLst>
              <a:path w="151536" h="151536" extrusionOk="0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2" name="Google Shape;702;g314174082d4_0_4438"/>
          <p:cNvSpPr/>
          <p:nvPr/>
        </p:nvSpPr>
        <p:spPr>
          <a:xfrm>
            <a:off x="8672356" y="443183"/>
            <a:ext cx="81469" cy="81469"/>
          </a:xfrm>
          <a:custGeom>
            <a:avLst/>
            <a:gdLst/>
            <a:ahLst/>
            <a:cxnLst/>
            <a:rect l="l" t="t" r="r" b="b"/>
            <a:pathLst>
              <a:path w="108625" h="108625" extrusionOk="0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93215456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uniquement">
  <p:cSld name="1_Titre uniquement">
    <p:bg>
      <p:bgPr>
        <a:gradFill>
          <a:gsLst>
            <a:gs pos="0">
              <a:schemeClr val="accent2"/>
            </a:gs>
            <a:gs pos="100000">
              <a:schemeClr val="accent4"/>
            </a:gs>
          </a:gsLst>
          <a:lin ang="8100019" scaled="0"/>
        </a:gra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314174082d4_0_4446"/>
          <p:cNvSpPr>
            <a:spLocks noGrp="1"/>
          </p:cNvSpPr>
          <p:nvPr>
            <p:ph type="pic" idx="2"/>
          </p:nvPr>
        </p:nvSpPr>
        <p:spPr>
          <a:xfrm>
            <a:off x="1332833" y="305624"/>
            <a:ext cx="1464300" cy="1464300"/>
          </a:xfrm>
          <a:prstGeom prst="rect">
            <a:avLst/>
          </a:prstGeom>
          <a:noFill/>
          <a:ln>
            <a:noFill/>
          </a:ln>
        </p:spPr>
      </p:sp>
      <p:sp>
        <p:nvSpPr>
          <p:cNvPr id="705" name="Google Shape;705;g314174082d4_0_4446"/>
          <p:cNvSpPr>
            <a:spLocks noGrp="1"/>
          </p:cNvSpPr>
          <p:nvPr>
            <p:ph type="pic" idx="3"/>
          </p:nvPr>
        </p:nvSpPr>
        <p:spPr>
          <a:xfrm>
            <a:off x="2646259" y="1479436"/>
            <a:ext cx="1717650" cy="1705050"/>
          </a:xfrm>
          <a:prstGeom prst="rect">
            <a:avLst/>
          </a:prstGeom>
          <a:noFill/>
          <a:ln>
            <a:noFill/>
          </a:ln>
        </p:spPr>
      </p:sp>
      <p:sp>
        <p:nvSpPr>
          <p:cNvPr id="706" name="Google Shape;706;g314174082d4_0_4446"/>
          <p:cNvSpPr>
            <a:spLocks noGrp="1"/>
          </p:cNvSpPr>
          <p:nvPr>
            <p:ph type="pic" idx="4"/>
          </p:nvPr>
        </p:nvSpPr>
        <p:spPr>
          <a:xfrm>
            <a:off x="4184654" y="3289734"/>
            <a:ext cx="2339550" cy="1847025"/>
          </a:xfrm>
          <a:prstGeom prst="rect">
            <a:avLst/>
          </a:prstGeom>
          <a:noFill/>
          <a:ln>
            <a:noFill/>
          </a:ln>
        </p:spPr>
      </p:sp>
      <p:sp>
        <p:nvSpPr>
          <p:cNvPr id="707" name="Google Shape;707;g314174082d4_0_4446"/>
          <p:cNvSpPr>
            <a:spLocks noGrp="1"/>
          </p:cNvSpPr>
          <p:nvPr>
            <p:ph type="pic" idx="5"/>
          </p:nvPr>
        </p:nvSpPr>
        <p:spPr>
          <a:xfrm>
            <a:off x="819679" y="3014237"/>
            <a:ext cx="2890575" cy="2129175"/>
          </a:xfrm>
          <a:prstGeom prst="rect">
            <a:avLst/>
          </a:prstGeom>
          <a:noFill/>
          <a:ln>
            <a:noFill/>
          </a:ln>
        </p:spPr>
      </p:sp>
      <p:sp>
        <p:nvSpPr>
          <p:cNvPr id="708" name="Google Shape;708;g314174082d4_0_4446"/>
          <p:cNvSpPr txBox="1">
            <a:spLocks noGrp="1"/>
          </p:cNvSpPr>
          <p:nvPr>
            <p:ph type="title"/>
          </p:nvPr>
        </p:nvSpPr>
        <p:spPr>
          <a:xfrm>
            <a:off x="4320540" y="438912"/>
            <a:ext cx="3957075" cy="170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"/>
              <a:buNone/>
              <a:defRPr sz="3600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g314174082d4_0_4446"/>
          <p:cNvSpPr txBox="1">
            <a:spLocks noGrp="1"/>
          </p:cNvSpPr>
          <p:nvPr>
            <p:ph type="dt" idx="10"/>
          </p:nvPr>
        </p:nvSpPr>
        <p:spPr>
          <a:xfrm>
            <a:off x="493776" y="150876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0" name="Google Shape;710;g314174082d4_0_4446"/>
          <p:cNvSpPr txBox="1">
            <a:spLocks noGrp="1"/>
          </p:cNvSpPr>
          <p:nvPr>
            <p:ph type="ftr" idx="11"/>
          </p:nvPr>
        </p:nvSpPr>
        <p:spPr>
          <a:xfrm rot="-5400000">
            <a:off x="-411444" y="1453950"/>
            <a:ext cx="2091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g314174082d4_0_4446"/>
          <p:cNvSpPr txBox="1">
            <a:spLocks noGrp="1"/>
          </p:cNvSpPr>
          <p:nvPr>
            <p:ph type="sldNum" idx="12"/>
          </p:nvPr>
        </p:nvSpPr>
        <p:spPr>
          <a:xfrm>
            <a:off x="6457950" y="150876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12" name="Google Shape;712;g314174082d4_0_4446"/>
          <p:cNvSpPr/>
          <p:nvPr/>
        </p:nvSpPr>
        <p:spPr>
          <a:xfrm>
            <a:off x="1104275" y="1394651"/>
            <a:ext cx="104279" cy="104279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3" name="Google Shape;713;g314174082d4_0_4446"/>
          <p:cNvSpPr/>
          <p:nvPr/>
        </p:nvSpPr>
        <p:spPr>
          <a:xfrm>
            <a:off x="1510892" y="2360150"/>
            <a:ext cx="95786" cy="95786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4" name="Google Shape;714;g314174082d4_0_4446"/>
          <p:cNvSpPr/>
          <p:nvPr/>
        </p:nvSpPr>
        <p:spPr>
          <a:xfrm>
            <a:off x="4053690" y="3381221"/>
            <a:ext cx="68354" cy="68354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15" name="Google Shape;715;g314174082d4_0_4446"/>
          <p:cNvCxnSpPr/>
          <p:nvPr/>
        </p:nvCxnSpPr>
        <p:spPr>
          <a:xfrm>
            <a:off x="642086" y="2682881"/>
            <a:ext cx="0" cy="2457000"/>
          </a:xfrm>
          <a:prstGeom prst="straightConnector1">
            <a:avLst/>
          </a:prstGeom>
          <a:noFill/>
          <a:ln w="25400" cap="sq" cmpd="sng">
            <a:solidFill>
              <a:schemeClr val="lt1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716" name="Google Shape;716;g314174082d4_0_4446"/>
          <p:cNvSpPr txBox="1">
            <a:spLocks noGrp="1"/>
          </p:cNvSpPr>
          <p:nvPr>
            <p:ph type="body" idx="1"/>
          </p:nvPr>
        </p:nvSpPr>
        <p:spPr>
          <a:xfrm>
            <a:off x="4320540" y="2345436"/>
            <a:ext cx="3957075" cy="84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>
                <a:solidFill>
                  <a:schemeClr val="lt1"/>
                </a:solidFill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726557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Diapositive de titre"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314174082d4_0_4460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pen Sans"/>
              <a:buNone/>
              <a:defRPr sz="4500" b="1" i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g314174082d4_0_4460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cxnSp>
        <p:nvCxnSpPr>
          <p:cNvPr id="720" name="Google Shape;720;g314174082d4_0_4460"/>
          <p:cNvCxnSpPr/>
          <p:nvPr/>
        </p:nvCxnSpPr>
        <p:spPr>
          <a:xfrm>
            <a:off x="536918" y="835538"/>
            <a:ext cx="0" cy="4301775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568221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 hasCustomPrompt="1"/>
          </p:nvPr>
        </p:nvSpPr>
        <p:spPr>
          <a:xfrm>
            <a:off x="722313" y="3305176"/>
            <a:ext cx="7772400" cy="1021556"/>
          </a:xfrm>
        </p:spPr>
        <p:txBody>
          <a:bodyPr rtlCol="0" anchor="t"/>
          <a:lstStyle>
            <a:lvl1pPr algn="l">
              <a:defRPr sz="3000" b="1" cap="all">
                <a:latin typeface="Arial" panose="020B0604020202020204" pitchFamily="34" charset="0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722313" y="2180035"/>
            <a:ext cx="7772400" cy="1125140"/>
          </a:xfrm>
        </p:spPr>
        <p:txBody>
          <a:bodyPr rtlCol="0" anchor="b"/>
          <a:lstStyle>
            <a:lvl1pPr marL="0" indent="0">
              <a:buNone/>
              <a:defRPr sz="1500">
                <a:latin typeface="Arial" panose="020B0604020202020204" pitchFamily="34" charset="0"/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rtl="0"/>
            <a:r>
              <a:rPr lang="fr-FR"/>
              <a:t>Modifiez les styles du texte du masque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D20667C-2DD6-4D2C-B23A-F37B933E9C92}" type="datetime1">
              <a:rPr lang="fr-FR" altLang="en-US" smtClean="0"/>
              <a:t>25/09/2025</a:t>
            </a:fld>
            <a:endParaRPr lang="fr-FR" alt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0208CE1-DD55-4A43-A479-EF83A2DC3985}" type="slidenum">
              <a:rPr lang="fr-FR" altLang="en-US" smtClean="0"/>
              <a:pPr/>
              <a:t>‹N°›</a:t>
            </a:fld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96976983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 2">
  <p:cSld name="Diapositive de titre 2">
    <p:bg>
      <p:bgPr>
        <a:gradFill>
          <a:gsLst>
            <a:gs pos="0">
              <a:schemeClr val="accent2"/>
            </a:gs>
            <a:gs pos="100000">
              <a:schemeClr val="accent4"/>
            </a:gs>
          </a:gsLst>
          <a:lin ang="2700006" scaled="0"/>
        </a:gradFill>
        <a:effectLst/>
      </p:bgPr>
    </p:bg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314174082d4_0_4464"/>
          <p:cNvSpPr txBox="1">
            <a:spLocks noGrp="1"/>
          </p:cNvSpPr>
          <p:nvPr>
            <p:ph type="ctrTitle"/>
          </p:nvPr>
        </p:nvSpPr>
        <p:spPr>
          <a:xfrm>
            <a:off x="973836" y="445770"/>
            <a:ext cx="4704525" cy="2132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pen Sans"/>
              <a:buNone/>
              <a:defRPr sz="4050" b="1" i="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g314174082d4_0_4464"/>
          <p:cNvSpPr txBox="1">
            <a:spLocks noGrp="1"/>
          </p:cNvSpPr>
          <p:nvPr>
            <p:ph type="subTitle" idx="1"/>
          </p:nvPr>
        </p:nvSpPr>
        <p:spPr>
          <a:xfrm>
            <a:off x="4231386" y="3525012"/>
            <a:ext cx="3819825" cy="89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5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cxnSp>
        <p:nvCxnSpPr>
          <p:cNvPr id="724" name="Google Shape;724;g314174082d4_0_4464"/>
          <p:cNvCxnSpPr/>
          <p:nvPr/>
        </p:nvCxnSpPr>
        <p:spPr>
          <a:xfrm>
            <a:off x="975947" y="2622242"/>
            <a:ext cx="0" cy="2514600"/>
          </a:xfrm>
          <a:prstGeom prst="straightConnector1">
            <a:avLst/>
          </a:prstGeom>
          <a:noFill/>
          <a:ln w="25400" cap="sq" cmpd="sng">
            <a:solidFill>
              <a:schemeClr val="lt1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725" name="Google Shape;725;g314174082d4_0_4464"/>
          <p:cNvSpPr/>
          <p:nvPr/>
        </p:nvSpPr>
        <p:spPr>
          <a:xfrm>
            <a:off x="6163335" y="2230380"/>
            <a:ext cx="68354" cy="68354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6" name="Google Shape;726;g314174082d4_0_4464"/>
          <p:cNvSpPr/>
          <p:nvPr/>
        </p:nvSpPr>
        <p:spPr>
          <a:xfrm>
            <a:off x="5894251" y="2058409"/>
            <a:ext cx="104279" cy="104279"/>
          </a:xfrm>
          <a:custGeom>
            <a:avLst/>
            <a:gdLst/>
            <a:ahLst/>
            <a:cxnLst/>
            <a:rect l="l" t="t" r="r" b="b"/>
            <a:pathLst>
              <a:path w="139038" h="139038" extrusionOk="0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7" name="Google Shape;727;g314174082d4_0_4464"/>
          <p:cNvSpPr/>
          <p:nvPr/>
        </p:nvSpPr>
        <p:spPr>
          <a:xfrm>
            <a:off x="5882597" y="2398699"/>
            <a:ext cx="95785" cy="95785"/>
          </a:xfrm>
          <a:custGeom>
            <a:avLst/>
            <a:gdLst/>
            <a:ahLst/>
            <a:cxnLst/>
            <a:rect l="l" t="t" r="r" b="b"/>
            <a:pathLst>
              <a:path w="127713" h="127713" extrusionOk="0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74897300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-tête de section">
  <p:cSld name="En-tête de section">
    <p:bg>
      <p:bgPr>
        <a:gradFill>
          <a:gsLst>
            <a:gs pos="0">
              <a:schemeClr val="accent2"/>
            </a:gs>
            <a:gs pos="100000">
              <a:schemeClr val="accent4"/>
            </a:gs>
          </a:gsLst>
          <a:lin ang="2700006" scaled="0"/>
        </a:gradFill>
        <a:effectLst/>
      </p:bgPr>
    </p:bg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314174082d4_0_4471"/>
          <p:cNvSpPr txBox="1">
            <a:spLocks noGrp="1"/>
          </p:cNvSpPr>
          <p:nvPr>
            <p:ph type="ctrTitle"/>
          </p:nvPr>
        </p:nvSpPr>
        <p:spPr>
          <a:xfrm>
            <a:off x="1143000" y="1097280"/>
            <a:ext cx="6858000" cy="1755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  <a:defRPr sz="4500" b="1" i="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0" name="Google Shape;730;g314174082d4_0_4471"/>
          <p:cNvSpPr txBox="1">
            <a:spLocks noGrp="1"/>
          </p:cNvSpPr>
          <p:nvPr>
            <p:ph type="subTitle" idx="1"/>
          </p:nvPr>
        </p:nvSpPr>
        <p:spPr>
          <a:xfrm>
            <a:off x="1145286" y="2894076"/>
            <a:ext cx="6858000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5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731" name="Google Shape;731;g314174082d4_0_4471"/>
          <p:cNvSpPr/>
          <p:nvPr/>
        </p:nvSpPr>
        <p:spPr>
          <a:xfrm>
            <a:off x="8079199" y="2290769"/>
            <a:ext cx="68354" cy="68354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2" name="Google Shape;732;g314174082d4_0_4471"/>
          <p:cNvSpPr/>
          <p:nvPr/>
        </p:nvSpPr>
        <p:spPr>
          <a:xfrm>
            <a:off x="8043274" y="1886879"/>
            <a:ext cx="104279" cy="104279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3" name="Google Shape;733;g314174082d4_0_4471"/>
          <p:cNvSpPr/>
          <p:nvPr/>
        </p:nvSpPr>
        <p:spPr>
          <a:xfrm>
            <a:off x="8268625" y="2090679"/>
            <a:ext cx="95786" cy="95786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4" name="Google Shape;734;g314174082d4_0_4471"/>
          <p:cNvSpPr/>
          <p:nvPr/>
        </p:nvSpPr>
        <p:spPr>
          <a:xfrm>
            <a:off x="946402" y="1975086"/>
            <a:ext cx="113652" cy="113652"/>
          </a:xfrm>
          <a:custGeom>
            <a:avLst/>
            <a:gdLst/>
            <a:ahLst/>
            <a:cxnLst/>
            <a:rect l="l" t="t" r="r" b="b"/>
            <a:pathLst>
              <a:path w="151536" h="151536" extrusionOk="0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5" name="Google Shape;735;g314174082d4_0_4471"/>
          <p:cNvSpPr/>
          <p:nvPr/>
        </p:nvSpPr>
        <p:spPr>
          <a:xfrm>
            <a:off x="798040" y="2312504"/>
            <a:ext cx="71819" cy="71819"/>
          </a:xfrm>
          <a:custGeom>
            <a:avLst/>
            <a:gdLst/>
            <a:ahLst/>
            <a:cxnLst/>
            <a:rect l="l" t="t" r="r" b="b"/>
            <a:pathLst>
              <a:path w="95759" h="95759" extrusionOk="0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6" name="Google Shape;736;g314174082d4_0_4471"/>
          <p:cNvSpPr/>
          <p:nvPr/>
        </p:nvSpPr>
        <p:spPr>
          <a:xfrm>
            <a:off x="1060054" y="2619653"/>
            <a:ext cx="81469" cy="81469"/>
          </a:xfrm>
          <a:custGeom>
            <a:avLst/>
            <a:gdLst/>
            <a:ahLst/>
            <a:cxnLst/>
            <a:rect l="l" t="t" r="r" b="b"/>
            <a:pathLst>
              <a:path w="108625" h="108625" extrusionOk="0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07148513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apositive de titre">
  <p:cSld name="3_Diapositive de titre"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314174082d4_0_4480"/>
          <p:cNvSpPr txBox="1">
            <a:spLocks noGrp="1"/>
          </p:cNvSpPr>
          <p:nvPr>
            <p:ph type="ctrTitle"/>
          </p:nvPr>
        </p:nvSpPr>
        <p:spPr>
          <a:xfrm>
            <a:off x="4793742" y="630936"/>
            <a:ext cx="3326175" cy="242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pen Sans"/>
              <a:buNone/>
              <a:defRPr sz="2700" b="0" i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g314174082d4_0_4480"/>
          <p:cNvSpPr txBox="1">
            <a:spLocks noGrp="1"/>
          </p:cNvSpPr>
          <p:nvPr>
            <p:ph type="subTitle" idx="1"/>
          </p:nvPr>
        </p:nvSpPr>
        <p:spPr>
          <a:xfrm>
            <a:off x="4793741" y="3374136"/>
            <a:ext cx="3326175" cy="38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740" name="Google Shape;740;g314174082d4_0_4480"/>
          <p:cNvSpPr txBox="1">
            <a:spLocks noGrp="1"/>
          </p:cNvSpPr>
          <p:nvPr>
            <p:ph type="ftr" idx="11"/>
          </p:nvPr>
        </p:nvSpPr>
        <p:spPr>
          <a:xfrm rot="-5400000">
            <a:off x="7358652" y="1193328"/>
            <a:ext cx="266085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g314174082d4_0_448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742" name="Google Shape;742;g314174082d4_0_4480"/>
          <p:cNvCxnSpPr/>
          <p:nvPr/>
        </p:nvCxnSpPr>
        <p:spPr>
          <a:xfrm>
            <a:off x="8689622" y="2714454"/>
            <a:ext cx="0" cy="2429100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743" name="Google Shape;743;g314174082d4_0_4480"/>
          <p:cNvSpPr/>
          <p:nvPr/>
        </p:nvSpPr>
        <p:spPr>
          <a:xfrm>
            <a:off x="0" y="0"/>
            <a:ext cx="4334850" cy="51435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2700006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44" name="Google Shape;744;g314174082d4_0_4480"/>
          <p:cNvSpPr>
            <a:spLocks noGrp="1"/>
          </p:cNvSpPr>
          <p:nvPr>
            <p:ph type="pic" idx="2"/>
          </p:nvPr>
        </p:nvSpPr>
        <p:spPr>
          <a:xfrm>
            <a:off x="212598" y="226314"/>
            <a:ext cx="3915900" cy="46977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6206939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Deux contenus"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314174082d4_0_448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7" name="Google Shape;747;g314174082d4_0_4488"/>
          <p:cNvSpPr txBox="1">
            <a:spLocks noGrp="1"/>
          </p:cNvSpPr>
          <p:nvPr>
            <p:ph type="body" idx="1"/>
          </p:nvPr>
        </p:nvSpPr>
        <p:spPr>
          <a:xfrm>
            <a:off x="1083564" y="1369219"/>
            <a:ext cx="3415275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857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685800" lvl="1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371600" lvl="3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4pPr>
            <a:lvl5pPr marL="1714500" lvl="4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8" name="Google Shape;748;g314174082d4_0_4488"/>
          <p:cNvSpPr txBox="1">
            <a:spLocks noGrp="1"/>
          </p:cNvSpPr>
          <p:nvPr>
            <p:ph type="body" idx="2"/>
          </p:nvPr>
        </p:nvSpPr>
        <p:spPr>
          <a:xfrm>
            <a:off x="5088636" y="1369219"/>
            <a:ext cx="3415275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857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685800" lvl="1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371600" lvl="3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4pPr>
            <a:lvl5pPr marL="1714500" lvl="4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749" name="Google Shape;749;g314174082d4_0_4488"/>
          <p:cNvCxnSpPr/>
          <p:nvPr/>
        </p:nvCxnSpPr>
        <p:spPr>
          <a:xfrm>
            <a:off x="536918" y="267609"/>
            <a:ext cx="0" cy="4869675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750" name="Google Shape;750;g314174082d4_0_4488"/>
          <p:cNvSpPr/>
          <p:nvPr/>
        </p:nvSpPr>
        <p:spPr>
          <a:xfrm>
            <a:off x="7881238" y="369155"/>
            <a:ext cx="104279" cy="104279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51" name="Google Shape;751;g314174082d4_0_4488"/>
          <p:cNvSpPr/>
          <p:nvPr/>
        </p:nvSpPr>
        <p:spPr>
          <a:xfrm>
            <a:off x="8608458" y="791686"/>
            <a:ext cx="95786" cy="95786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52" name="Google Shape;752;g314174082d4_0_4488"/>
          <p:cNvSpPr/>
          <p:nvPr/>
        </p:nvSpPr>
        <p:spPr>
          <a:xfrm>
            <a:off x="8431166" y="334978"/>
            <a:ext cx="68354" cy="68354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71475740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>
  <p:cSld name="Comparaison"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314174082d4_0_4496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5" name="Google Shape;755;g314174082d4_0_4496"/>
          <p:cNvSpPr txBox="1">
            <a:spLocks noGrp="1"/>
          </p:cNvSpPr>
          <p:nvPr>
            <p:ph type="body" idx="1"/>
          </p:nvPr>
        </p:nvSpPr>
        <p:spPr>
          <a:xfrm>
            <a:off x="1083564" y="1260872"/>
            <a:ext cx="3415275" cy="61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756" name="Google Shape;756;g314174082d4_0_4496"/>
          <p:cNvSpPr txBox="1">
            <a:spLocks noGrp="1"/>
          </p:cNvSpPr>
          <p:nvPr>
            <p:ph type="body" idx="2"/>
          </p:nvPr>
        </p:nvSpPr>
        <p:spPr>
          <a:xfrm>
            <a:off x="1083564" y="1878806"/>
            <a:ext cx="3415275" cy="276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667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700" lvl="2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600" lvl="3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500" lvl="4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7" name="Google Shape;757;g314174082d4_0_4496"/>
          <p:cNvSpPr txBox="1">
            <a:spLocks noGrp="1"/>
          </p:cNvSpPr>
          <p:nvPr>
            <p:ph type="body" idx="3"/>
          </p:nvPr>
        </p:nvSpPr>
        <p:spPr>
          <a:xfrm>
            <a:off x="5088636" y="1260872"/>
            <a:ext cx="3415275" cy="61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758" name="Google Shape;758;g314174082d4_0_4496"/>
          <p:cNvSpPr txBox="1">
            <a:spLocks noGrp="1"/>
          </p:cNvSpPr>
          <p:nvPr>
            <p:ph type="body" idx="4"/>
          </p:nvPr>
        </p:nvSpPr>
        <p:spPr>
          <a:xfrm>
            <a:off x="5088636" y="1878806"/>
            <a:ext cx="3415275" cy="276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667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700" lvl="2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600" lvl="3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500" lvl="4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759" name="Google Shape;759;g314174082d4_0_4496"/>
          <p:cNvCxnSpPr/>
          <p:nvPr/>
        </p:nvCxnSpPr>
        <p:spPr>
          <a:xfrm>
            <a:off x="536918" y="267609"/>
            <a:ext cx="0" cy="4869675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760" name="Google Shape;760;g314174082d4_0_4496"/>
          <p:cNvSpPr/>
          <p:nvPr/>
        </p:nvSpPr>
        <p:spPr>
          <a:xfrm>
            <a:off x="7881238" y="369155"/>
            <a:ext cx="104279" cy="104279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1" name="Google Shape;761;g314174082d4_0_4496"/>
          <p:cNvSpPr/>
          <p:nvPr/>
        </p:nvSpPr>
        <p:spPr>
          <a:xfrm>
            <a:off x="8608458" y="791686"/>
            <a:ext cx="95786" cy="95786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2" name="Google Shape;762;g314174082d4_0_4496"/>
          <p:cNvSpPr/>
          <p:nvPr/>
        </p:nvSpPr>
        <p:spPr>
          <a:xfrm>
            <a:off x="8431166" y="334978"/>
            <a:ext cx="68354" cy="68354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18731077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apositive de titre">
  <p:cSld name="4_Diapositive de titre"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314174082d4_0_4506"/>
          <p:cNvSpPr txBox="1">
            <a:spLocks noGrp="1"/>
          </p:cNvSpPr>
          <p:nvPr>
            <p:ph type="ctrTitle"/>
          </p:nvPr>
        </p:nvSpPr>
        <p:spPr>
          <a:xfrm>
            <a:off x="4793742" y="603504"/>
            <a:ext cx="3326175" cy="665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Open Sans"/>
              <a:buNone/>
              <a:defRPr sz="4050" b="0" i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5" name="Google Shape;765;g314174082d4_0_4506"/>
          <p:cNvSpPr txBox="1">
            <a:spLocks noGrp="1"/>
          </p:cNvSpPr>
          <p:nvPr>
            <p:ph type="subTitle" idx="1"/>
          </p:nvPr>
        </p:nvSpPr>
        <p:spPr>
          <a:xfrm>
            <a:off x="4793741" y="1351026"/>
            <a:ext cx="3326175" cy="356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766" name="Google Shape;766;g314174082d4_0_4506"/>
          <p:cNvSpPr txBox="1">
            <a:spLocks noGrp="1"/>
          </p:cNvSpPr>
          <p:nvPr>
            <p:ph type="ftr" idx="11"/>
          </p:nvPr>
        </p:nvSpPr>
        <p:spPr>
          <a:xfrm rot="-5400000">
            <a:off x="7358652" y="1193328"/>
            <a:ext cx="266085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g314174082d4_0_450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768" name="Google Shape;768;g314174082d4_0_4506"/>
          <p:cNvCxnSpPr/>
          <p:nvPr/>
        </p:nvCxnSpPr>
        <p:spPr>
          <a:xfrm>
            <a:off x="8689622" y="2714454"/>
            <a:ext cx="0" cy="2429100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769" name="Google Shape;769;g314174082d4_0_4506"/>
          <p:cNvSpPr/>
          <p:nvPr/>
        </p:nvSpPr>
        <p:spPr>
          <a:xfrm>
            <a:off x="0" y="0"/>
            <a:ext cx="4334850" cy="51435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2700006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0" name="Google Shape;770;g314174082d4_0_4506"/>
          <p:cNvSpPr>
            <a:spLocks noGrp="1"/>
          </p:cNvSpPr>
          <p:nvPr>
            <p:ph type="pic" idx="2"/>
          </p:nvPr>
        </p:nvSpPr>
        <p:spPr>
          <a:xfrm>
            <a:off x="212598" y="2331720"/>
            <a:ext cx="3915900" cy="2585475"/>
          </a:xfrm>
          <a:prstGeom prst="rect">
            <a:avLst/>
          </a:prstGeom>
          <a:noFill/>
          <a:ln>
            <a:noFill/>
          </a:ln>
        </p:spPr>
      </p:sp>
      <p:sp>
        <p:nvSpPr>
          <p:cNvPr id="771" name="Google Shape;771;g314174082d4_0_4506"/>
          <p:cNvSpPr>
            <a:spLocks noGrp="1"/>
          </p:cNvSpPr>
          <p:nvPr>
            <p:ph type="pic" idx="3"/>
          </p:nvPr>
        </p:nvSpPr>
        <p:spPr>
          <a:xfrm>
            <a:off x="212598" y="226314"/>
            <a:ext cx="1844775" cy="1879200"/>
          </a:xfrm>
          <a:prstGeom prst="rect">
            <a:avLst/>
          </a:prstGeom>
          <a:noFill/>
          <a:ln>
            <a:noFill/>
          </a:ln>
        </p:spPr>
      </p:sp>
      <p:sp>
        <p:nvSpPr>
          <p:cNvPr id="772" name="Google Shape;772;g314174082d4_0_4506"/>
          <p:cNvSpPr>
            <a:spLocks noGrp="1"/>
          </p:cNvSpPr>
          <p:nvPr>
            <p:ph type="pic" idx="4"/>
          </p:nvPr>
        </p:nvSpPr>
        <p:spPr>
          <a:xfrm>
            <a:off x="2283714" y="226314"/>
            <a:ext cx="1844775" cy="18792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403873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uniquement">
  <p:cSld name="3_Titre uniquement">
    <p:bg>
      <p:bgPr>
        <a:gradFill>
          <a:gsLst>
            <a:gs pos="0">
              <a:schemeClr val="accent2"/>
            </a:gs>
            <a:gs pos="100000">
              <a:schemeClr val="accent4"/>
            </a:gs>
          </a:gsLst>
          <a:lin ang="8100019" scaled="0"/>
        </a:grad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314174082d4_0_4363"/>
          <p:cNvSpPr>
            <a:spLocks noGrp="1"/>
          </p:cNvSpPr>
          <p:nvPr>
            <p:ph type="pic" idx="2"/>
          </p:nvPr>
        </p:nvSpPr>
        <p:spPr>
          <a:xfrm>
            <a:off x="1024824" y="1897543"/>
            <a:ext cx="2781000" cy="2781000"/>
          </a:xfrm>
          <a:prstGeom prst="rect">
            <a:avLst/>
          </a:prstGeom>
          <a:noFill/>
          <a:ln>
            <a:noFill/>
          </a:ln>
        </p:spPr>
      </p:sp>
      <p:sp>
        <p:nvSpPr>
          <p:cNvPr id="622" name="Google Shape;622;g314174082d4_0_4363"/>
          <p:cNvSpPr txBox="1">
            <a:spLocks noGrp="1"/>
          </p:cNvSpPr>
          <p:nvPr>
            <p:ph type="title"/>
          </p:nvPr>
        </p:nvSpPr>
        <p:spPr>
          <a:xfrm>
            <a:off x="3902202" y="438912"/>
            <a:ext cx="4375350" cy="170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  <a:defRPr sz="4500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3" name="Google Shape;623;g314174082d4_0_4363"/>
          <p:cNvSpPr txBox="1">
            <a:spLocks noGrp="1"/>
          </p:cNvSpPr>
          <p:nvPr>
            <p:ph type="dt" idx="10"/>
          </p:nvPr>
        </p:nvSpPr>
        <p:spPr>
          <a:xfrm>
            <a:off x="493776" y="150876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g314174082d4_0_4363"/>
          <p:cNvSpPr txBox="1">
            <a:spLocks noGrp="1"/>
          </p:cNvSpPr>
          <p:nvPr>
            <p:ph type="ftr" idx="11"/>
          </p:nvPr>
        </p:nvSpPr>
        <p:spPr>
          <a:xfrm rot="-5400000">
            <a:off x="-411444" y="1453950"/>
            <a:ext cx="2091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g314174082d4_0_4363"/>
          <p:cNvSpPr txBox="1">
            <a:spLocks noGrp="1"/>
          </p:cNvSpPr>
          <p:nvPr>
            <p:ph type="sldNum" idx="12"/>
          </p:nvPr>
        </p:nvSpPr>
        <p:spPr>
          <a:xfrm>
            <a:off x="6457950" y="150876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626" name="Google Shape;626;g314174082d4_0_4363"/>
          <p:cNvCxnSpPr/>
          <p:nvPr/>
        </p:nvCxnSpPr>
        <p:spPr>
          <a:xfrm>
            <a:off x="642086" y="2676702"/>
            <a:ext cx="0" cy="2457000"/>
          </a:xfrm>
          <a:prstGeom prst="straightConnector1">
            <a:avLst/>
          </a:prstGeom>
          <a:noFill/>
          <a:ln w="25400" cap="sq" cmpd="sng">
            <a:solidFill>
              <a:schemeClr val="lt1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627" name="Google Shape;627;g314174082d4_0_4363"/>
          <p:cNvSpPr txBox="1">
            <a:spLocks noGrp="1"/>
          </p:cNvSpPr>
          <p:nvPr>
            <p:ph type="body" idx="1"/>
          </p:nvPr>
        </p:nvSpPr>
        <p:spPr>
          <a:xfrm>
            <a:off x="3902202" y="2345436"/>
            <a:ext cx="4375350" cy="233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>
                <a:solidFill>
                  <a:schemeClr val="lt1"/>
                </a:solidFill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8" name="Google Shape;628;g314174082d4_0_4363"/>
          <p:cNvSpPr/>
          <p:nvPr/>
        </p:nvSpPr>
        <p:spPr>
          <a:xfrm>
            <a:off x="3559045" y="2070208"/>
            <a:ext cx="68354" cy="68354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9" name="Google Shape;629;g314174082d4_0_4363"/>
          <p:cNvSpPr/>
          <p:nvPr/>
        </p:nvSpPr>
        <p:spPr>
          <a:xfrm>
            <a:off x="3289961" y="1898237"/>
            <a:ext cx="104279" cy="104279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0" name="Google Shape;630;g314174082d4_0_4363"/>
          <p:cNvSpPr/>
          <p:nvPr/>
        </p:nvSpPr>
        <p:spPr>
          <a:xfrm>
            <a:off x="1252490" y="4523679"/>
            <a:ext cx="95786" cy="95786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04322173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uniquement" type="titleOnly">
  <p:cSld name="Titre uniquement"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314174082d4_0_437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3" name="Google Shape;633;g314174082d4_0_437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4" name="Google Shape;634;g314174082d4_0_437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g314174082d4_0_437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636" name="Google Shape;636;g314174082d4_0_4374"/>
          <p:cNvCxnSpPr/>
          <p:nvPr/>
        </p:nvCxnSpPr>
        <p:spPr>
          <a:xfrm>
            <a:off x="536918" y="267609"/>
            <a:ext cx="0" cy="4869675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60382839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1_Vide"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314174082d4_0_438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g314174082d4_0_438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g314174082d4_0_438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641" name="Google Shape;641;g314174082d4_0_4380"/>
          <p:cNvCxnSpPr/>
          <p:nvPr/>
        </p:nvCxnSpPr>
        <p:spPr>
          <a:xfrm>
            <a:off x="536918" y="267609"/>
            <a:ext cx="0" cy="4869675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76844974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2_Titre et contenu"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314174082d4_0_438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Open Sans"/>
              <a:buNone/>
              <a:defRPr sz="40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4" name="Google Shape;644;g314174082d4_0_438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5" name="Google Shape;645;g314174082d4_0_438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646" name="Google Shape;646;g314174082d4_0_4385"/>
          <p:cNvCxnSpPr/>
          <p:nvPr/>
        </p:nvCxnSpPr>
        <p:spPr>
          <a:xfrm>
            <a:off x="536918" y="267609"/>
            <a:ext cx="0" cy="4869675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6961484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1143000" y="1143001"/>
            <a:ext cx="3619500" cy="3308747"/>
          </a:xfrm>
        </p:spPr>
        <p:txBody>
          <a:bodyPr rtlCol="0"/>
          <a:lstStyle>
            <a:lvl1pPr marL="34290" indent="0">
              <a:buFontTx/>
              <a:buNone/>
              <a:defRPr sz="2100">
                <a:latin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</a:defRPr>
            </a:lvl2pPr>
            <a:lvl3pPr>
              <a:defRPr sz="1500">
                <a:latin typeface="Arial" panose="020B0604020202020204" pitchFamily="34" charset="0"/>
              </a:defRPr>
            </a:lvl3pPr>
            <a:lvl4pPr>
              <a:defRPr sz="1350">
                <a:latin typeface="Arial" panose="020B0604020202020204" pitchFamily="34" charset="0"/>
              </a:defRPr>
            </a:lvl4pPr>
            <a:lvl5pPr>
              <a:defRPr sz="1350">
                <a:latin typeface="Arial" panose="020B060402020202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rtl="0"/>
            <a:r>
              <a:rPr lang="fr-FR"/>
              <a:t>Modifiez les styles du texte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914900" y="1143001"/>
            <a:ext cx="3619500" cy="3308747"/>
          </a:xfrm>
        </p:spPr>
        <p:txBody>
          <a:bodyPr rtlCol="0"/>
          <a:lstStyle>
            <a:lvl1pPr marL="34290" indent="0">
              <a:buFontTx/>
              <a:buNone/>
              <a:defRPr sz="2100">
                <a:latin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</a:defRPr>
            </a:lvl2pPr>
            <a:lvl3pPr>
              <a:defRPr sz="1500">
                <a:latin typeface="Arial" panose="020B0604020202020204" pitchFamily="34" charset="0"/>
              </a:defRPr>
            </a:lvl3pPr>
            <a:lvl4pPr>
              <a:defRPr sz="1350">
                <a:latin typeface="Arial" panose="020B0604020202020204" pitchFamily="34" charset="0"/>
              </a:defRPr>
            </a:lvl4pPr>
            <a:lvl5pPr>
              <a:defRPr sz="1350">
                <a:latin typeface="Arial" panose="020B060402020202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rtl="0"/>
            <a:r>
              <a:rPr lang="fr-FR"/>
              <a:t>Modifiez les styles du texte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C8A3FA-6144-4FB5-A7CD-AB12EBF0C4F7}" type="datetime1">
              <a:rPr lang="fr-FR" altLang="en-US" smtClean="0"/>
              <a:t>25/09/2025</a:t>
            </a:fld>
            <a:endParaRPr lang="fr-FR" alt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927AF89-6755-46F5-BBCF-E571D7F311A5}" type="slidenum">
              <a:rPr lang="fr-FR" altLang="en-US" smtClean="0"/>
              <a:pPr/>
              <a:t>‹N°›</a:t>
            </a:fld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205710008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2_Title and Content"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314174082d4_0_439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Open Sans"/>
              <a:buNone/>
              <a:defRPr sz="3000" b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9" name="Google Shape;649;g314174082d4_0_439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05038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et contenu">
  <p:cSld name="2_Titre et contenu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314174082d4_0_4401"/>
          <p:cNvSpPr>
            <a:spLocks noGrp="1"/>
          </p:cNvSpPr>
          <p:nvPr>
            <p:ph type="pic" idx="2"/>
          </p:nvPr>
        </p:nvSpPr>
        <p:spPr>
          <a:xfrm>
            <a:off x="5588974" y="1249140"/>
            <a:ext cx="3200175" cy="3200175"/>
          </a:xfrm>
          <a:prstGeom prst="rect">
            <a:avLst/>
          </a:prstGeom>
          <a:noFill/>
          <a:ln>
            <a:noFill/>
          </a:ln>
        </p:spPr>
      </p:sp>
      <p:sp>
        <p:nvSpPr>
          <p:cNvPr id="660" name="Google Shape;660;g314174082d4_0_4401"/>
          <p:cNvSpPr txBox="1">
            <a:spLocks noGrp="1"/>
          </p:cNvSpPr>
          <p:nvPr>
            <p:ph type="title"/>
          </p:nvPr>
        </p:nvSpPr>
        <p:spPr>
          <a:xfrm>
            <a:off x="603504" y="1001268"/>
            <a:ext cx="4642875" cy="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Open Sans"/>
              <a:buNone/>
              <a:defRPr sz="40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g314174082d4_0_4401"/>
          <p:cNvSpPr txBox="1">
            <a:spLocks noGrp="1"/>
          </p:cNvSpPr>
          <p:nvPr>
            <p:ph type="body" idx="1"/>
          </p:nvPr>
        </p:nvSpPr>
        <p:spPr>
          <a:xfrm>
            <a:off x="637794" y="2119122"/>
            <a:ext cx="4642875" cy="25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700" lvl="2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600" lvl="3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500" lvl="4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2" name="Google Shape;662;g314174082d4_0_440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g314174082d4_0_4401"/>
          <p:cNvSpPr txBox="1">
            <a:spLocks noGrp="1"/>
          </p:cNvSpPr>
          <p:nvPr>
            <p:ph type="ftr" idx="11"/>
          </p:nvPr>
        </p:nvSpPr>
        <p:spPr>
          <a:xfrm>
            <a:off x="5973318" y="466344"/>
            <a:ext cx="30861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g314174082d4_0_440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665" name="Google Shape;665;g314174082d4_0_4401"/>
          <p:cNvCxnSpPr/>
          <p:nvPr/>
        </p:nvCxnSpPr>
        <p:spPr>
          <a:xfrm>
            <a:off x="0" y="604853"/>
            <a:ext cx="5927850" cy="0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666" name="Google Shape;666;g314174082d4_0_4401"/>
          <p:cNvSpPr/>
          <p:nvPr/>
        </p:nvSpPr>
        <p:spPr>
          <a:xfrm>
            <a:off x="8461192" y="1552992"/>
            <a:ext cx="68354" cy="68354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67" name="Google Shape;667;g314174082d4_0_4401"/>
          <p:cNvSpPr/>
          <p:nvPr/>
        </p:nvSpPr>
        <p:spPr>
          <a:xfrm>
            <a:off x="8226961" y="1335010"/>
            <a:ext cx="104279" cy="104279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18055768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 1">
  <p:cSld name="1_Vide 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14174082d4_0_4411"/>
          <p:cNvSpPr txBox="1">
            <a:spLocks noGrp="1"/>
          </p:cNvSpPr>
          <p:nvPr>
            <p:ph type="sldNum" idx="12"/>
          </p:nvPr>
        </p:nvSpPr>
        <p:spPr>
          <a:xfrm>
            <a:off x="6814038" y="4847405"/>
            <a:ext cx="2057400" cy="18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670" name="Google Shape;670;g314174082d4_0_4411"/>
          <p:cNvGrpSpPr/>
          <p:nvPr/>
        </p:nvGrpSpPr>
        <p:grpSpPr>
          <a:xfrm>
            <a:off x="272508" y="315754"/>
            <a:ext cx="561586" cy="100580"/>
            <a:chOff x="4827813" y="2534636"/>
            <a:chExt cx="996647" cy="178500"/>
          </a:xfrm>
        </p:grpSpPr>
        <p:sp>
          <p:nvSpPr>
            <p:cNvPr id="671" name="Google Shape;671;g314174082d4_0_4411"/>
            <p:cNvSpPr/>
            <p:nvPr/>
          </p:nvSpPr>
          <p:spPr>
            <a:xfrm>
              <a:off x="4827813" y="2534636"/>
              <a:ext cx="178500" cy="178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7"/>
                <a:buFont typeface="Open Sans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g314174082d4_0_4411"/>
            <p:cNvSpPr/>
            <p:nvPr/>
          </p:nvSpPr>
          <p:spPr>
            <a:xfrm>
              <a:off x="5092508" y="2534636"/>
              <a:ext cx="178500" cy="178500"/>
            </a:xfrm>
            <a:prstGeom prst="ellipse">
              <a:avLst/>
            </a:prstGeom>
            <a:solidFill>
              <a:schemeClr val="accent4">
                <a:alpha val="6941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7"/>
                <a:buFont typeface="Open Sans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g314174082d4_0_4411"/>
            <p:cNvSpPr/>
            <p:nvPr/>
          </p:nvSpPr>
          <p:spPr>
            <a:xfrm>
              <a:off x="5369234" y="2534636"/>
              <a:ext cx="178500" cy="178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7"/>
                <a:buFont typeface="Open Sans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g314174082d4_0_4411"/>
            <p:cNvSpPr/>
            <p:nvPr/>
          </p:nvSpPr>
          <p:spPr>
            <a:xfrm>
              <a:off x="5645960" y="2534636"/>
              <a:ext cx="178500" cy="1785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7"/>
                <a:buFont typeface="Open Sans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300132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Contenu avec légende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314174082d4_0_4418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75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7" name="Google Shape;677;g314174082d4_0_4418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678" name="Google Shape;678;g314174082d4_0_4418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75" cy="285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679" name="Google Shape;679;g314174082d4_0_44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0" name="Google Shape;680;g314174082d4_0_44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g314174082d4_0_44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682" name="Google Shape;682;g314174082d4_0_4418"/>
          <p:cNvCxnSpPr/>
          <p:nvPr/>
        </p:nvCxnSpPr>
        <p:spPr>
          <a:xfrm>
            <a:off x="536918" y="267609"/>
            <a:ext cx="0" cy="4869675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803747270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aison" type="twoTxTwoObj">
  <p:cSld name="2_Comparaison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314174082d4_0_4426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g314174082d4_0_4426"/>
          <p:cNvSpPr txBox="1">
            <a:spLocks noGrp="1"/>
          </p:cNvSpPr>
          <p:nvPr>
            <p:ph type="body" idx="1"/>
          </p:nvPr>
        </p:nvSpPr>
        <p:spPr>
          <a:xfrm>
            <a:off x="1083564" y="1260872"/>
            <a:ext cx="2126025" cy="61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686" name="Google Shape;686;g314174082d4_0_4426"/>
          <p:cNvSpPr txBox="1">
            <a:spLocks noGrp="1"/>
          </p:cNvSpPr>
          <p:nvPr>
            <p:ph type="body" idx="2"/>
          </p:nvPr>
        </p:nvSpPr>
        <p:spPr>
          <a:xfrm>
            <a:off x="1083564" y="1878806"/>
            <a:ext cx="2126025" cy="276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667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700" lvl="2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600" lvl="3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500" lvl="4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7" name="Google Shape;687;g314174082d4_0_4426"/>
          <p:cNvSpPr txBox="1">
            <a:spLocks noGrp="1"/>
          </p:cNvSpPr>
          <p:nvPr>
            <p:ph type="body" idx="3"/>
          </p:nvPr>
        </p:nvSpPr>
        <p:spPr>
          <a:xfrm>
            <a:off x="3737610" y="1260872"/>
            <a:ext cx="2126025" cy="61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688" name="Google Shape;688;g314174082d4_0_4426"/>
          <p:cNvSpPr txBox="1">
            <a:spLocks noGrp="1"/>
          </p:cNvSpPr>
          <p:nvPr>
            <p:ph type="body" idx="4"/>
          </p:nvPr>
        </p:nvSpPr>
        <p:spPr>
          <a:xfrm>
            <a:off x="3737610" y="1878806"/>
            <a:ext cx="2126025" cy="276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667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700" lvl="2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600" lvl="3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500" lvl="4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689" name="Google Shape;689;g314174082d4_0_4426"/>
          <p:cNvCxnSpPr/>
          <p:nvPr/>
        </p:nvCxnSpPr>
        <p:spPr>
          <a:xfrm>
            <a:off x="536918" y="267609"/>
            <a:ext cx="0" cy="4869675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690" name="Google Shape;690;g314174082d4_0_4426"/>
          <p:cNvSpPr/>
          <p:nvPr/>
        </p:nvSpPr>
        <p:spPr>
          <a:xfrm>
            <a:off x="7881238" y="369155"/>
            <a:ext cx="104279" cy="104279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1" name="Google Shape;691;g314174082d4_0_4426"/>
          <p:cNvSpPr/>
          <p:nvPr/>
        </p:nvSpPr>
        <p:spPr>
          <a:xfrm>
            <a:off x="8608458" y="791686"/>
            <a:ext cx="95786" cy="95786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2" name="Google Shape;692;g314174082d4_0_4426"/>
          <p:cNvSpPr/>
          <p:nvPr/>
        </p:nvSpPr>
        <p:spPr>
          <a:xfrm>
            <a:off x="8431166" y="334978"/>
            <a:ext cx="68354" cy="68354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3" name="Google Shape;693;g314174082d4_0_4426"/>
          <p:cNvSpPr txBox="1">
            <a:spLocks noGrp="1"/>
          </p:cNvSpPr>
          <p:nvPr>
            <p:ph type="body" idx="5"/>
          </p:nvPr>
        </p:nvSpPr>
        <p:spPr>
          <a:xfrm>
            <a:off x="6398514" y="1326952"/>
            <a:ext cx="2126025" cy="61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694" name="Google Shape;694;g314174082d4_0_4426"/>
          <p:cNvSpPr txBox="1">
            <a:spLocks noGrp="1"/>
          </p:cNvSpPr>
          <p:nvPr>
            <p:ph type="body" idx="6"/>
          </p:nvPr>
        </p:nvSpPr>
        <p:spPr>
          <a:xfrm>
            <a:off x="6398514" y="1944886"/>
            <a:ext cx="2126025" cy="276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667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700" lvl="2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600" lvl="3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500" lvl="4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13302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re et contenu">
  <p:cSld name="4_Titre et contenu">
    <p:bg>
      <p:bgPr>
        <a:gradFill>
          <a:gsLst>
            <a:gs pos="0">
              <a:schemeClr val="accent2"/>
            </a:gs>
            <a:gs pos="100000">
              <a:schemeClr val="accent4"/>
            </a:gs>
          </a:gsLst>
          <a:lin ang="18900044" scaled="0"/>
        </a:gradFill>
        <a:effectLst/>
      </p:bgPr>
    </p:bg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314174082d4_0_4438"/>
          <p:cNvSpPr txBox="1">
            <a:spLocks noGrp="1"/>
          </p:cNvSpPr>
          <p:nvPr>
            <p:ph type="title"/>
          </p:nvPr>
        </p:nvSpPr>
        <p:spPr>
          <a:xfrm>
            <a:off x="432054" y="273844"/>
            <a:ext cx="8078625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pen Sans"/>
              <a:buNone/>
              <a:defRPr sz="4050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g314174082d4_0_4438"/>
          <p:cNvSpPr txBox="1">
            <a:spLocks noGrp="1"/>
          </p:cNvSpPr>
          <p:nvPr>
            <p:ph type="body" idx="1"/>
          </p:nvPr>
        </p:nvSpPr>
        <p:spPr>
          <a:xfrm>
            <a:off x="432054" y="1369219"/>
            <a:ext cx="8078625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04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marL="685800" lvl="1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028700" lvl="2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8" name="Google Shape;698;g314174082d4_0_4438"/>
          <p:cNvSpPr txBox="1">
            <a:spLocks noGrp="1"/>
          </p:cNvSpPr>
          <p:nvPr>
            <p:ph type="dt" idx="10"/>
          </p:nvPr>
        </p:nvSpPr>
        <p:spPr>
          <a:xfrm>
            <a:off x="493776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g314174082d4_0_4438"/>
          <p:cNvSpPr txBox="1">
            <a:spLocks noGrp="1"/>
          </p:cNvSpPr>
          <p:nvPr>
            <p:ph type="ftr" idx="11"/>
          </p:nvPr>
        </p:nvSpPr>
        <p:spPr>
          <a:xfrm>
            <a:off x="6377940" y="630936"/>
            <a:ext cx="2722725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0" name="Google Shape;700;g314174082d4_0_44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01" name="Google Shape;701;g314174082d4_0_4438"/>
          <p:cNvSpPr/>
          <p:nvPr/>
        </p:nvSpPr>
        <p:spPr>
          <a:xfrm>
            <a:off x="8401698" y="258062"/>
            <a:ext cx="113652" cy="113652"/>
          </a:xfrm>
          <a:custGeom>
            <a:avLst/>
            <a:gdLst/>
            <a:ahLst/>
            <a:cxnLst/>
            <a:rect l="l" t="t" r="r" b="b"/>
            <a:pathLst>
              <a:path w="151536" h="151536" extrusionOk="0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2" name="Google Shape;702;g314174082d4_0_4438"/>
          <p:cNvSpPr/>
          <p:nvPr/>
        </p:nvSpPr>
        <p:spPr>
          <a:xfrm>
            <a:off x="8672356" y="443183"/>
            <a:ext cx="81469" cy="81469"/>
          </a:xfrm>
          <a:custGeom>
            <a:avLst/>
            <a:gdLst/>
            <a:ahLst/>
            <a:cxnLst/>
            <a:rect l="l" t="t" r="r" b="b"/>
            <a:pathLst>
              <a:path w="108625" h="108625" extrusionOk="0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65311654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uniquement">
  <p:cSld name="3_Titre uniquement">
    <p:bg>
      <p:bgPr>
        <a:gradFill>
          <a:gsLst>
            <a:gs pos="0">
              <a:schemeClr val="accent2"/>
            </a:gs>
            <a:gs pos="100000">
              <a:schemeClr val="accent4"/>
            </a:gs>
          </a:gsLst>
          <a:lin ang="8100019" scaled="0"/>
        </a:gra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314174082d4_0_4446"/>
          <p:cNvSpPr>
            <a:spLocks noGrp="1"/>
          </p:cNvSpPr>
          <p:nvPr>
            <p:ph type="pic" idx="2"/>
          </p:nvPr>
        </p:nvSpPr>
        <p:spPr>
          <a:xfrm>
            <a:off x="1332833" y="305624"/>
            <a:ext cx="1464300" cy="1464300"/>
          </a:xfrm>
          <a:prstGeom prst="rect">
            <a:avLst/>
          </a:prstGeom>
          <a:noFill/>
          <a:ln>
            <a:noFill/>
          </a:ln>
        </p:spPr>
      </p:sp>
      <p:sp>
        <p:nvSpPr>
          <p:cNvPr id="705" name="Google Shape;705;g314174082d4_0_4446"/>
          <p:cNvSpPr>
            <a:spLocks noGrp="1"/>
          </p:cNvSpPr>
          <p:nvPr>
            <p:ph type="pic" idx="3"/>
          </p:nvPr>
        </p:nvSpPr>
        <p:spPr>
          <a:xfrm>
            <a:off x="2646259" y="1479436"/>
            <a:ext cx="1717650" cy="1705050"/>
          </a:xfrm>
          <a:prstGeom prst="rect">
            <a:avLst/>
          </a:prstGeom>
          <a:noFill/>
          <a:ln>
            <a:noFill/>
          </a:ln>
        </p:spPr>
      </p:sp>
      <p:sp>
        <p:nvSpPr>
          <p:cNvPr id="706" name="Google Shape;706;g314174082d4_0_4446"/>
          <p:cNvSpPr>
            <a:spLocks noGrp="1"/>
          </p:cNvSpPr>
          <p:nvPr>
            <p:ph type="pic" idx="4"/>
          </p:nvPr>
        </p:nvSpPr>
        <p:spPr>
          <a:xfrm>
            <a:off x="4184654" y="3289734"/>
            <a:ext cx="2339550" cy="1847025"/>
          </a:xfrm>
          <a:prstGeom prst="rect">
            <a:avLst/>
          </a:prstGeom>
          <a:noFill/>
          <a:ln>
            <a:noFill/>
          </a:ln>
        </p:spPr>
      </p:sp>
      <p:sp>
        <p:nvSpPr>
          <p:cNvPr id="707" name="Google Shape;707;g314174082d4_0_4446"/>
          <p:cNvSpPr>
            <a:spLocks noGrp="1"/>
          </p:cNvSpPr>
          <p:nvPr>
            <p:ph type="pic" idx="5"/>
          </p:nvPr>
        </p:nvSpPr>
        <p:spPr>
          <a:xfrm>
            <a:off x="819679" y="3014237"/>
            <a:ext cx="2890575" cy="2129175"/>
          </a:xfrm>
          <a:prstGeom prst="rect">
            <a:avLst/>
          </a:prstGeom>
          <a:noFill/>
          <a:ln>
            <a:noFill/>
          </a:ln>
        </p:spPr>
      </p:sp>
      <p:sp>
        <p:nvSpPr>
          <p:cNvPr id="708" name="Google Shape;708;g314174082d4_0_4446"/>
          <p:cNvSpPr txBox="1">
            <a:spLocks noGrp="1"/>
          </p:cNvSpPr>
          <p:nvPr>
            <p:ph type="title"/>
          </p:nvPr>
        </p:nvSpPr>
        <p:spPr>
          <a:xfrm>
            <a:off x="4320540" y="438912"/>
            <a:ext cx="3957075" cy="170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"/>
              <a:buNone/>
              <a:defRPr sz="3600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g314174082d4_0_4446"/>
          <p:cNvSpPr txBox="1">
            <a:spLocks noGrp="1"/>
          </p:cNvSpPr>
          <p:nvPr>
            <p:ph type="dt" idx="10"/>
          </p:nvPr>
        </p:nvSpPr>
        <p:spPr>
          <a:xfrm>
            <a:off x="493776" y="150876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0" name="Google Shape;710;g314174082d4_0_4446"/>
          <p:cNvSpPr txBox="1">
            <a:spLocks noGrp="1"/>
          </p:cNvSpPr>
          <p:nvPr>
            <p:ph type="ftr" idx="11"/>
          </p:nvPr>
        </p:nvSpPr>
        <p:spPr>
          <a:xfrm rot="-5400000">
            <a:off x="-411444" y="1453950"/>
            <a:ext cx="2091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g314174082d4_0_4446"/>
          <p:cNvSpPr txBox="1">
            <a:spLocks noGrp="1"/>
          </p:cNvSpPr>
          <p:nvPr>
            <p:ph type="sldNum" idx="12"/>
          </p:nvPr>
        </p:nvSpPr>
        <p:spPr>
          <a:xfrm>
            <a:off x="6457950" y="150876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12" name="Google Shape;712;g314174082d4_0_4446"/>
          <p:cNvSpPr/>
          <p:nvPr/>
        </p:nvSpPr>
        <p:spPr>
          <a:xfrm>
            <a:off x="1104275" y="1394651"/>
            <a:ext cx="104279" cy="104279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3" name="Google Shape;713;g314174082d4_0_4446"/>
          <p:cNvSpPr/>
          <p:nvPr/>
        </p:nvSpPr>
        <p:spPr>
          <a:xfrm>
            <a:off x="1510892" y="2360150"/>
            <a:ext cx="95786" cy="95786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4" name="Google Shape;714;g314174082d4_0_4446"/>
          <p:cNvSpPr/>
          <p:nvPr/>
        </p:nvSpPr>
        <p:spPr>
          <a:xfrm>
            <a:off x="4053690" y="3381221"/>
            <a:ext cx="68354" cy="68354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15" name="Google Shape;715;g314174082d4_0_4446"/>
          <p:cNvCxnSpPr/>
          <p:nvPr/>
        </p:nvCxnSpPr>
        <p:spPr>
          <a:xfrm>
            <a:off x="642086" y="2682881"/>
            <a:ext cx="0" cy="2457000"/>
          </a:xfrm>
          <a:prstGeom prst="straightConnector1">
            <a:avLst/>
          </a:prstGeom>
          <a:noFill/>
          <a:ln w="25400" cap="sq" cmpd="sng">
            <a:solidFill>
              <a:schemeClr val="lt1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716" name="Google Shape;716;g314174082d4_0_4446"/>
          <p:cNvSpPr txBox="1">
            <a:spLocks noGrp="1"/>
          </p:cNvSpPr>
          <p:nvPr>
            <p:ph type="body" idx="1"/>
          </p:nvPr>
        </p:nvSpPr>
        <p:spPr>
          <a:xfrm>
            <a:off x="4320540" y="2345436"/>
            <a:ext cx="3957075" cy="84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>
                <a:solidFill>
                  <a:schemeClr val="lt1"/>
                </a:solidFill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0843526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1_Diapositive de titre"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314174082d4_0_4460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pen Sans"/>
              <a:buNone/>
              <a:defRPr sz="4500" b="1" i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g314174082d4_0_4460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cxnSp>
        <p:nvCxnSpPr>
          <p:cNvPr id="720" name="Google Shape;720;g314174082d4_0_4460"/>
          <p:cNvCxnSpPr/>
          <p:nvPr/>
        </p:nvCxnSpPr>
        <p:spPr>
          <a:xfrm>
            <a:off x="536918" y="835538"/>
            <a:ext cx="0" cy="4301775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46436007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 2">
  <p:cSld name="1_Diapositive de titre 2">
    <p:bg>
      <p:bgPr>
        <a:gradFill>
          <a:gsLst>
            <a:gs pos="0">
              <a:schemeClr val="accent2"/>
            </a:gs>
            <a:gs pos="100000">
              <a:schemeClr val="accent4"/>
            </a:gs>
          </a:gsLst>
          <a:lin ang="2700006" scaled="0"/>
        </a:gradFill>
        <a:effectLst/>
      </p:bgPr>
    </p:bg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314174082d4_0_4464"/>
          <p:cNvSpPr txBox="1">
            <a:spLocks noGrp="1"/>
          </p:cNvSpPr>
          <p:nvPr>
            <p:ph type="ctrTitle"/>
          </p:nvPr>
        </p:nvSpPr>
        <p:spPr>
          <a:xfrm>
            <a:off x="973836" y="445770"/>
            <a:ext cx="4704525" cy="2132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pen Sans"/>
              <a:buNone/>
              <a:defRPr sz="4050" b="1" i="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g314174082d4_0_4464"/>
          <p:cNvSpPr txBox="1">
            <a:spLocks noGrp="1"/>
          </p:cNvSpPr>
          <p:nvPr>
            <p:ph type="subTitle" idx="1"/>
          </p:nvPr>
        </p:nvSpPr>
        <p:spPr>
          <a:xfrm>
            <a:off x="4231386" y="3525012"/>
            <a:ext cx="3819825" cy="89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5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cxnSp>
        <p:nvCxnSpPr>
          <p:cNvPr id="724" name="Google Shape;724;g314174082d4_0_4464"/>
          <p:cNvCxnSpPr/>
          <p:nvPr/>
        </p:nvCxnSpPr>
        <p:spPr>
          <a:xfrm>
            <a:off x="975947" y="2622242"/>
            <a:ext cx="0" cy="2514600"/>
          </a:xfrm>
          <a:prstGeom prst="straightConnector1">
            <a:avLst/>
          </a:prstGeom>
          <a:noFill/>
          <a:ln w="25400" cap="sq" cmpd="sng">
            <a:solidFill>
              <a:schemeClr val="lt1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725" name="Google Shape;725;g314174082d4_0_4464"/>
          <p:cNvSpPr/>
          <p:nvPr/>
        </p:nvSpPr>
        <p:spPr>
          <a:xfrm>
            <a:off x="6163335" y="2230380"/>
            <a:ext cx="68354" cy="68354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6" name="Google Shape;726;g314174082d4_0_4464"/>
          <p:cNvSpPr/>
          <p:nvPr/>
        </p:nvSpPr>
        <p:spPr>
          <a:xfrm>
            <a:off x="5894251" y="2058409"/>
            <a:ext cx="104279" cy="104279"/>
          </a:xfrm>
          <a:custGeom>
            <a:avLst/>
            <a:gdLst/>
            <a:ahLst/>
            <a:cxnLst/>
            <a:rect l="l" t="t" r="r" b="b"/>
            <a:pathLst>
              <a:path w="139038" h="139038" extrusionOk="0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7" name="Google Shape;727;g314174082d4_0_4464"/>
          <p:cNvSpPr/>
          <p:nvPr/>
        </p:nvSpPr>
        <p:spPr>
          <a:xfrm>
            <a:off x="5882597" y="2398699"/>
            <a:ext cx="95785" cy="95785"/>
          </a:xfrm>
          <a:custGeom>
            <a:avLst/>
            <a:gdLst/>
            <a:ahLst/>
            <a:cxnLst/>
            <a:rect l="l" t="t" r="r" b="b"/>
            <a:pathLst>
              <a:path w="127713" h="127713" extrusionOk="0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49570339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-tête de section">
  <p:cSld name="1_En-tête de section">
    <p:bg>
      <p:bgPr>
        <a:gradFill>
          <a:gsLst>
            <a:gs pos="0">
              <a:schemeClr val="accent2"/>
            </a:gs>
            <a:gs pos="100000">
              <a:schemeClr val="accent4"/>
            </a:gs>
          </a:gsLst>
          <a:lin ang="2700006" scaled="0"/>
        </a:gradFill>
        <a:effectLst/>
      </p:bgPr>
    </p:bg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314174082d4_0_4471"/>
          <p:cNvSpPr txBox="1">
            <a:spLocks noGrp="1"/>
          </p:cNvSpPr>
          <p:nvPr>
            <p:ph type="ctrTitle"/>
          </p:nvPr>
        </p:nvSpPr>
        <p:spPr>
          <a:xfrm>
            <a:off x="1143000" y="1097280"/>
            <a:ext cx="6858000" cy="1755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  <a:defRPr sz="4500" b="1" i="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0" name="Google Shape;730;g314174082d4_0_4471"/>
          <p:cNvSpPr txBox="1">
            <a:spLocks noGrp="1"/>
          </p:cNvSpPr>
          <p:nvPr>
            <p:ph type="subTitle" idx="1"/>
          </p:nvPr>
        </p:nvSpPr>
        <p:spPr>
          <a:xfrm>
            <a:off x="1145286" y="2894076"/>
            <a:ext cx="6858000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5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731" name="Google Shape;731;g314174082d4_0_4471"/>
          <p:cNvSpPr/>
          <p:nvPr/>
        </p:nvSpPr>
        <p:spPr>
          <a:xfrm>
            <a:off x="8079199" y="2290769"/>
            <a:ext cx="68354" cy="68354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2" name="Google Shape;732;g314174082d4_0_4471"/>
          <p:cNvSpPr/>
          <p:nvPr/>
        </p:nvSpPr>
        <p:spPr>
          <a:xfrm>
            <a:off x="8043274" y="1886879"/>
            <a:ext cx="104279" cy="104279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3" name="Google Shape;733;g314174082d4_0_4471"/>
          <p:cNvSpPr/>
          <p:nvPr/>
        </p:nvSpPr>
        <p:spPr>
          <a:xfrm>
            <a:off x="8268625" y="2090679"/>
            <a:ext cx="95786" cy="95786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4" name="Google Shape;734;g314174082d4_0_4471"/>
          <p:cNvSpPr/>
          <p:nvPr/>
        </p:nvSpPr>
        <p:spPr>
          <a:xfrm>
            <a:off x="946402" y="1975086"/>
            <a:ext cx="113652" cy="113652"/>
          </a:xfrm>
          <a:custGeom>
            <a:avLst/>
            <a:gdLst/>
            <a:ahLst/>
            <a:cxnLst/>
            <a:rect l="l" t="t" r="r" b="b"/>
            <a:pathLst>
              <a:path w="151536" h="151536" extrusionOk="0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5" name="Google Shape;735;g314174082d4_0_4471"/>
          <p:cNvSpPr/>
          <p:nvPr/>
        </p:nvSpPr>
        <p:spPr>
          <a:xfrm>
            <a:off x="798040" y="2312504"/>
            <a:ext cx="71819" cy="71819"/>
          </a:xfrm>
          <a:custGeom>
            <a:avLst/>
            <a:gdLst/>
            <a:ahLst/>
            <a:cxnLst/>
            <a:rect l="l" t="t" r="r" b="b"/>
            <a:pathLst>
              <a:path w="95759" h="95759" extrusionOk="0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6" name="Google Shape;736;g314174082d4_0_4471"/>
          <p:cNvSpPr/>
          <p:nvPr/>
        </p:nvSpPr>
        <p:spPr>
          <a:xfrm>
            <a:off x="1060054" y="2619653"/>
            <a:ext cx="81469" cy="81469"/>
          </a:xfrm>
          <a:custGeom>
            <a:avLst/>
            <a:gdLst/>
            <a:ahLst/>
            <a:cxnLst/>
            <a:rect l="l" t="t" r="r" b="b"/>
            <a:pathLst>
              <a:path w="108625" h="108625" extrusionOk="0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4394148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</p:spPr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 hasCustomPrompt="1"/>
          </p:nvPr>
        </p:nvSpPr>
        <p:spPr>
          <a:xfrm>
            <a:off x="457200" y="1151335"/>
            <a:ext cx="4040188" cy="479822"/>
          </a:xfrm>
        </p:spPr>
        <p:txBody>
          <a:bodyPr rtlCol="0" anchor="b"/>
          <a:lstStyle>
            <a:lvl1pPr marL="0" indent="0">
              <a:buNone/>
              <a:defRPr sz="1800" b="1">
                <a:latin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fr-FR"/>
              <a:t>Modifiez les styles du texte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1631156"/>
            <a:ext cx="4040188" cy="2963466"/>
          </a:xfrm>
        </p:spPr>
        <p:txBody>
          <a:bodyPr rtlCol="0"/>
          <a:lstStyle>
            <a:lvl1pPr marL="34290" indent="0">
              <a:buFontTx/>
              <a:buNone/>
              <a:defRPr sz="1800">
                <a:latin typeface="Arial" panose="020B0604020202020204" pitchFamily="34" charset="0"/>
              </a:defRPr>
            </a:lvl1pPr>
            <a:lvl2pPr>
              <a:defRPr sz="1500">
                <a:latin typeface="Arial" panose="020B0604020202020204" pitchFamily="34" charset="0"/>
              </a:defRPr>
            </a:lvl2pPr>
            <a:lvl3pPr>
              <a:defRPr sz="1350">
                <a:latin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fr-FR"/>
              <a:t>Modifiez les styles du texte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151335"/>
            <a:ext cx="4041775" cy="479822"/>
          </a:xfrm>
        </p:spPr>
        <p:txBody>
          <a:bodyPr rtlCol="0" anchor="b"/>
          <a:lstStyle>
            <a:lvl1pPr marL="0" indent="0">
              <a:buNone/>
              <a:defRPr sz="1800" b="1">
                <a:latin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fr-FR"/>
              <a:t>Modifiez les styles du texte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6" y="1631156"/>
            <a:ext cx="4041775" cy="2963466"/>
          </a:xfrm>
        </p:spPr>
        <p:txBody>
          <a:bodyPr rtlCol="0"/>
          <a:lstStyle>
            <a:lvl1pPr marL="34290" indent="0">
              <a:buFontTx/>
              <a:buNone/>
              <a:defRPr sz="1800">
                <a:latin typeface="Arial" panose="020B0604020202020204" pitchFamily="34" charset="0"/>
              </a:defRPr>
            </a:lvl1pPr>
            <a:lvl2pPr>
              <a:defRPr sz="1500">
                <a:latin typeface="Arial" panose="020B0604020202020204" pitchFamily="34" charset="0"/>
              </a:defRPr>
            </a:lvl2pPr>
            <a:lvl3pPr>
              <a:defRPr sz="1350">
                <a:latin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fr-FR"/>
              <a:t>Modifiez les styles du texte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9059028-16FF-4DE4-926D-A9455E6BDA77}" type="datetime1">
              <a:rPr lang="fr-FR" altLang="en-US" smtClean="0"/>
              <a:t>25/09/2025</a:t>
            </a:fld>
            <a:endParaRPr lang="fr-FR" altLang="en-US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9" name="Espace réservé du numéro de diapositive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F76BE3C0-1208-4260-82C3-0EB040027195}" type="slidenum">
              <a:rPr lang="fr-FR" altLang="en-US" smtClean="0"/>
              <a:pPr/>
              <a:t>‹N°›</a:t>
            </a:fld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2503866954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apositive de titre">
  <p:cSld name="5_Diapositive de titre"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314174082d4_0_4480"/>
          <p:cNvSpPr txBox="1">
            <a:spLocks noGrp="1"/>
          </p:cNvSpPr>
          <p:nvPr>
            <p:ph type="ctrTitle"/>
          </p:nvPr>
        </p:nvSpPr>
        <p:spPr>
          <a:xfrm>
            <a:off x="4793742" y="630936"/>
            <a:ext cx="3326175" cy="242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pen Sans"/>
              <a:buNone/>
              <a:defRPr sz="2700" b="0" i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g314174082d4_0_4480"/>
          <p:cNvSpPr txBox="1">
            <a:spLocks noGrp="1"/>
          </p:cNvSpPr>
          <p:nvPr>
            <p:ph type="subTitle" idx="1"/>
          </p:nvPr>
        </p:nvSpPr>
        <p:spPr>
          <a:xfrm>
            <a:off x="4793741" y="3374136"/>
            <a:ext cx="3326175" cy="38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740" name="Google Shape;740;g314174082d4_0_4480"/>
          <p:cNvSpPr txBox="1">
            <a:spLocks noGrp="1"/>
          </p:cNvSpPr>
          <p:nvPr>
            <p:ph type="ftr" idx="11"/>
          </p:nvPr>
        </p:nvSpPr>
        <p:spPr>
          <a:xfrm rot="-5400000">
            <a:off x="7358652" y="1193328"/>
            <a:ext cx="266085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g314174082d4_0_448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742" name="Google Shape;742;g314174082d4_0_4480"/>
          <p:cNvCxnSpPr/>
          <p:nvPr/>
        </p:nvCxnSpPr>
        <p:spPr>
          <a:xfrm>
            <a:off x="8689622" y="2714454"/>
            <a:ext cx="0" cy="2429100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743" name="Google Shape;743;g314174082d4_0_4480"/>
          <p:cNvSpPr/>
          <p:nvPr/>
        </p:nvSpPr>
        <p:spPr>
          <a:xfrm>
            <a:off x="0" y="0"/>
            <a:ext cx="4334850" cy="51435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2700006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44" name="Google Shape;744;g314174082d4_0_4480"/>
          <p:cNvSpPr>
            <a:spLocks noGrp="1"/>
          </p:cNvSpPr>
          <p:nvPr>
            <p:ph type="pic" idx="2"/>
          </p:nvPr>
        </p:nvSpPr>
        <p:spPr>
          <a:xfrm>
            <a:off x="212598" y="226314"/>
            <a:ext cx="3915900" cy="46977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6565496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1_Deux contenus"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314174082d4_0_448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7" name="Google Shape;747;g314174082d4_0_4488"/>
          <p:cNvSpPr txBox="1">
            <a:spLocks noGrp="1"/>
          </p:cNvSpPr>
          <p:nvPr>
            <p:ph type="body" idx="1"/>
          </p:nvPr>
        </p:nvSpPr>
        <p:spPr>
          <a:xfrm>
            <a:off x="1083564" y="1369219"/>
            <a:ext cx="3415275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857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685800" lvl="1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371600" lvl="3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4pPr>
            <a:lvl5pPr marL="1714500" lvl="4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8" name="Google Shape;748;g314174082d4_0_4488"/>
          <p:cNvSpPr txBox="1">
            <a:spLocks noGrp="1"/>
          </p:cNvSpPr>
          <p:nvPr>
            <p:ph type="body" idx="2"/>
          </p:nvPr>
        </p:nvSpPr>
        <p:spPr>
          <a:xfrm>
            <a:off x="5088636" y="1369219"/>
            <a:ext cx="3415275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857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685800" lvl="1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371600" lvl="3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4pPr>
            <a:lvl5pPr marL="1714500" lvl="4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749" name="Google Shape;749;g314174082d4_0_4488"/>
          <p:cNvCxnSpPr/>
          <p:nvPr/>
        </p:nvCxnSpPr>
        <p:spPr>
          <a:xfrm>
            <a:off x="536918" y="267609"/>
            <a:ext cx="0" cy="4869675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750" name="Google Shape;750;g314174082d4_0_4488"/>
          <p:cNvSpPr/>
          <p:nvPr/>
        </p:nvSpPr>
        <p:spPr>
          <a:xfrm>
            <a:off x="7881238" y="369155"/>
            <a:ext cx="104279" cy="104279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51" name="Google Shape;751;g314174082d4_0_4488"/>
          <p:cNvSpPr/>
          <p:nvPr/>
        </p:nvSpPr>
        <p:spPr>
          <a:xfrm>
            <a:off x="8608458" y="791686"/>
            <a:ext cx="95786" cy="95786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52" name="Google Shape;752;g314174082d4_0_4488"/>
          <p:cNvSpPr/>
          <p:nvPr/>
        </p:nvSpPr>
        <p:spPr>
          <a:xfrm>
            <a:off x="8431166" y="334978"/>
            <a:ext cx="68354" cy="68354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41554722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>
  <p:cSld name="2_Comparaison"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314174082d4_0_4496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5" name="Google Shape;755;g314174082d4_0_4496"/>
          <p:cNvSpPr txBox="1">
            <a:spLocks noGrp="1"/>
          </p:cNvSpPr>
          <p:nvPr>
            <p:ph type="body" idx="1"/>
          </p:nvPr>
        </p:nvSpPr>
        <p:spPr>
          <a:xfrm>
            <a:off x="1083564" y="1260872"/>
            <a:ext cx="3415275" cy="61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756" name="Google Shape;756;g314174082d4_0_4496"/>
          <p:cNvSpPr txBox="1">
            <a:spLocks noGrp="1"/>
          </p:cNvSpPr>
          <p:nvPr>
            <p:ph type="body" idx="2"/>
          </p:nvPr>
        </p:nvSpPr>
        <p:spPr>
          <a:xfrm>
            <a:off x="1083564" y="1878806"/>
            <a:ext cx="3415275" cy="276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667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700" lvl="2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600" lvl="3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500" lvl="4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7" name="Google Shape;757;g314174082d4_0_4496"/>
          <p:cNvSpPr txBox="1">
            <a:spLocks noGrp="1"/>
          </p:cNvSpPr>
          <p:nvPr>
            <p:ph type="body" idx="3"/>
          </p:nvPr>
        </p:nvSpPr>
        <p:spPr>
          <a:xfrm>
            <a:off x="5088636" y="1260872"/>
            <a:ext cx="3415275" cy="61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758" name="Google Shape;758;g314174082d4_0_4496"/>
          <p:cNvSpPr txBox="1">
            <a:spLocks noGrp="1"/>
          </p:cNvSpPr>
          <p:nvPr>
            <p:ph type="body" idx="4"/>
          </p:nvPr>
        </p:nvSpPr>
        <p:spPr>
          <a:xfrm>
            <a:off x="5088636" y="1878806"/>
            <a:ext cx="3415275" cy="276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667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700" lvl="2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600" lvl="3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500" lvl="4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759" name="Google Shape;759;g314174082d4_0_4496"/>
          <p:cNvCxnSpPr/>
          <p:nvPr/>
        </p:nvCxnSpPr>
        <p:spPr>
          <a:xfrm>
            <a:off x="536918" y="267609"/>
            <a:ext cx="0" cy="4869675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760" name="Google Shape;760;g314174082d4_0_4496"/>
          <p:cNvSpPr/>
          <p:nvPr/>
        </p:nvSpPr>
        <p:spPr>
          <a:xfrm>
            <a:off x="7881238" y="369155"/>
            <a:ext cx="104279" cy="104279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1" name="Google Shape;761;g314174082d4_0_4496"/>
          <p:cNvSpPr/>
          <p:nvPr/>
        </p:nvSpPr>
        <p:spPr>
          <a:xfrm>
            <a:off x="8608458" y="791686"/>
            <a:ext cx="95786" cy="95786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2" name="Google Shape;762;g314174082d4_0_4496"/>
          <p:cNvSpPr/>
          <p:nvPr/>
        </p:nvSpPr>
        <p:spPr>
          <a:xfrm>
            <a:off x="8431166" y="334978"/>
            <a:ext cx="68354" cy="68354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50699136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apositive de titre">
  <p:cSld name="5_Diapositive de titre"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314174082d4_0_4506"/>
          <p:cNvSpPr txBox="1">
            <a:spLocks noGrp="1"/>
          </p:cNvSpPr>
          <p:nvPr>
            <p:ph type="ctrTitle"/>
          </p:nvPr>
        </p:nvSpPr>
        <p:spPr>
          <a:xfrm>
            <a:off x="4793742" y="603504"/>
            <a:ext cx="3326175" cy="665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Open Sans"/>
              <a:buNone/>
              <a:defRPr sz="4050" b="0" i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5" name="Google Shape;765;g314174082d4_0_4506"/>
          <p:cNvSpPr txBox="1">
            <a:spLocks noGrp="1"/>
          </p:cNvSpPr>
          <p:nvPr>
            <p:ph type="subTitle" idx="1"/>
          </p:nvPr>
        </p:nvSpPr>
        <p:spPr>
          <a:xfrm>
            <a:off x="4793741" y="1351026"/>
            <a:ext cx="3326175" cy="356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766" name="Google Shape;766;g314174082d4_0_4506"/>
          <p:cNvSpPr txBox="1">
            <a:spLocks noGrp="1"/>
          </p:cNvSpPr>
          <p:nvPr>
            <p:ph type="ftr" idx="11"/>
          </p:nvPr>
        </p:nvSpPr>
        <p:spPr>
          <a:xfrm rot="-5400000">
            <a:off x="7358652" y="1193328"/>
            <a:ext cx="266085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g314174082d4_0_450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768" name="Google Shape;768;g314174082d4_0_4506"/>
          <p:cNvCxnSpPr/>
          <p:nvPr/>
        </p:nvCxnSpPr>
        <p:spPr>
          <a:xfrm>
            <a:off x="8689622" y="2714454"/>
            <a:ext cx="0" cy="2429100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769" name="Google Shape;769;g314174082d4_0_4506"/>
          <p:cNvSpPr/>
          <p:nvPr/>
        </p:nvSpPr>
        <p:spPr>
          <a:xfrm>
            <a:off x="0" y="0"/>
            <a:ext cx="4334850" cy="51435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2700006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0" name="Google Shape;770;g314174082d4_0_4506"/>
          <p:cNvSpPr>
            <a:spLocks noGrp="1"/>
          </p:cNvSpPr>
          <p:nvPr>
            <p:ph type="pic" idx="2"/>
          </p:nvPr>
        </p:nvSpPr>
        <p:spPr>
          <a:xfrm>
            <a:off x="212598" y="2331720"/>
            <a:ext cx="3915900" cy="2585475"/>
          </a:xfrm>
          <a:prstGeom prst="rect">
            <a:avLst/>
          </a:prstGeom>
          <a:noFill/>
          <a:ln>
            <a:noFill/>
          </a:ln>
        </p:spPr>
      </p:sp>
      <p:sp>
        <p:nvSpPr>
          <p:cNvPr id="771" name="Google Shape;771;g314174082d4_0_4506"/>
          <p:cNvSpPr>
            <a:spLocks noGrp="1"/>
          </p:cNvSpPr>
          <p:nvPr>
            <p:ph type="pic" idx="3"/>
          </p:nvPr>
        </p:nvSpPr>
        <p:spPr>
          <a:xfrm>
            <a:off x="212598" y="226314"/>
            <a:ext cx="1844775" cy="1879200"/>
          </a:xfrm>
          <a:prstGeom prst="rect">
            <a:avLst/>
          </a:prstGeom>
          <a:noFill/>
          <a:ln>
            <a:noFill/>
          </a:ln>
        </p:spPr>
      </p:sp>
      <p:sp>
        <p:nvSpPr>
          <p:cNvPr id="772" name="Google Shape;772;g314174082d4_0_4506"/>
          <p:cNvSpPr>
            <a:spLocks noGrp="1"/>
          </p:cNvSpPr>
          <p:nvPr>
            <p:ph type="pic" idx="4"/>
          </p:nvPr>
        </p:nvSpPr>
        <p:spPr>
          <a:xfrm>
            <a:off x="2283714" y="226314"/>
            <a:ext cx="1844775" cy="18792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4878908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uniquement">
  <p:cSld name="3_Titre uniquement">
    <p:bg>
      <p:bgPr>
        <a:gradFill>
          <a:gsLst>
            <a:gs pos="0">
              <a:schemeClr val="accent2"/>
            </a:gs>
            <a:gs pos="100000">
              <a:schemeClr val="accent4"/>
            </a:gs>
          </a:gsLst>
          <a:lin ang="8100019" scaled="0"/>
        </a:grad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314174082d4_0_4363"/>
          <p:cNvSpPr>
            <a:spLocks noGrp="1"/>
          </p:cNvSpPr>
          <p:nvPr>
            <p:ph type="pic" idx="2"/>
          </p:nvPr>
        </p:nvSpPr>
        <p:spPr>
          <a:xfrm>
            <a:off x="1024824" y="1897543"/>
            <a:ext cx="2781000" cy="2781000"/>
          </a:xfrm>
          <a:prstGeom prst="rect">
            <a:avLst/>
          </a:prstGeom>
          <a:noFill/>
          <a:ln>
            <a:noFill/>
          </a:ln>
        </p:spPr>
      </p:sp>
      <p:sp>
        <p:nvSpPr>
          <p:cNvPr id="622" name="Google Shape;622;g314174082d4_0_4363"/>
          <p:cNvSpPr txBox="1">
            <a:spLocks noGrp="1"/>
          </p:cNvSpPr>
          <p:nvPr>
            <p:ph type="title"/>
          </p:nvPr>
        </p:nvSpPr>
        <p:spPr>
          <a:xfrm>
            <a:off x="3902202" y="438912"/>
            <a:ext cx="4375350" cy="170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  <a:defRPr sz="4500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3" name="Google Shape;623;g314174082d4_0_4363"/>
          <p:cNvSpPr txBox="1">
            <a:spLocks noGrp="1"/>
          </p:cNvSpPr>
          <p:nvPr>
            <p:ph type="dt" idx="10"/>
          </p:nvPr>
        </p:nvSpPr>
        <p:spPr>
          <a:xfrm>
            <a:off x="493776" y="150876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g314174082d4_0_4363"/>
          <p:cNvSpPr txBox="1">
            <a:spLocks noGrp="1"/>
          </p:cNvSpPr>
          <p:nvPr>
            <p:ph type="ftr" idx="11"/>
          </p:nvPr>
        </p:nvSpPr>
        <p:spPr>
          <a:xfrm rot="-5400000">
            <a:off x="-411444" y="1453950"/>
            <a:ext cx="2091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g314174082d4_0_4363"/>
          <p:cNvSpPr txBox="1">
            <a:spLocks noGrp="1"/>
          </p:cNvSpPr>
          <p:nvPr>
            <p:ph type="sldNum" idx="12"/>
          </p:nvPr>
        </p:nvSpPr>
        <p:spPr>
          <a:xfrm>
            <a:off x="6457950" y="150876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626" name="Google Shape;626;g314174082d4_0_4363"/>
          <p:cNvCxnSpPr/>
          <p:nvPr/>
        </p:nvCxnSpPr>
        <p:spPr>
          <a:xfrm>
            <a:off x="642086" y="2676702"/>
            <a:ext cx="0" cy="2457000"/>
          </a:xfrm>
          <a:prstGeom prst="straightConnector1">
            <a:avLst/>
          </a:prstGeom>
          <a:noFill/>
          <a:ln w="25400" cap="sq" cmpd="sng">
            <a:solidFill>
              <a:schemeClr val="lt1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627" name="Google Shape;627;g314174082d4_0_4363"/>
          <p:cNvSpPr txBox="1">
            <a:spLocks noGrp="1"/>
          </p:cNvSpPr>
          <p:nvPr>
            <p:ph type="body" idx="1"/>
          </p:nvPr>
        </p:nvSpPr>
        <p:spPr>
          <a:xfrm>
            <a:off x="3902202" y="2345436"/>
            <a:ext cx="4375350" cy="233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>
                <a:solidFill>
                  <a:schemeClr val="lt1"/>
                </a:solidFill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8" name="Google Shape;628;g314174082d4_0_4363"/>
          <p:cNvSpPr/>
          <p:nvPr/>
        </p:nvSpPr>
        <p:spPr>
          <a:xfrm>
            <a:off x="3559045" y="2070208"/>
            <a:ext cx="68354" cy="68354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9" name="Google Shape;629;g314174082d4_0_4363"/>
          <p:cNvSpPr/>
          <p:nvPr/>
        </p:nvSpPr>
        <p:spPr>
          <a:xfrm>
            <a:off x="3289961" y="1898237"/>
            <a:ext cx="104279" cy="104279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0" name="Google Shape;630;g314174082d4_0_4363"/>
          <p:cNvSpPr/>
          <p:nvPr/>
        </p:nvSpPr>
        <p:spPr>
          <a:xfrm>
            <a:off x="1252490" y="4523679"/>
            <a:ext cx="95786" cy="95786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89640766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1_Vide"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314174082d4_0_438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g314174082d4_0_438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g314174082d4_0_438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641" name="Google Shape;641;g314174082d4_0_4380"/>
          <p:cNvCxnSpPr/>
          <p:nvPr/>
        </p:nvCxnSpPr>
        <p:spPr>
          <a:xfrm>
            <a:off x="536918" y="267609"/>
            <a:ext cx="0" cy="4869675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43229616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2_Titre et contenu"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314174082d4_0_438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Open Sans"/>
              <a:buNone/>
              <a:defRPr sz="40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4" name="Google Shape;644;g314174082d4_0_438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5" name="Google Shape;645;g314174082d4_0_438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646" name="Google Shape;646;g314174082d4_0_4385"/>
          <p:cNvCxnSpPr/>
          <p:nvPr/>
        </p:nvCxnSpPr>
        <p:spPr>
          <a:xfrm>
            <a:off x="536918" y="267609"/>
            <a:ext cx="0" cy="4869675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79691446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2_Title and Content"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314174082d4_0_439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Open Sans"/>
              <a:buNone/>
              <a:defRPr sz="3000" b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9" name="Google Shape;649;g314174082d4_0_439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9419192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et contenu">
  <p:cSld name="2_Titre et contenu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314174082d4_0_4401"/>
          <p:cNvSpPr>
            <a:spLocks noGrp="1"/>
          </p:cNvSpPr>
          <p:nvPr>
            <p:ph type="pic" idx="2"/>
          </p:nvPr>
        </p:nvSpPr>
        <p:spPr>
          <a:xfrm>
            <a:off x="5588974" y="1249140"/>
            <a:ext cx="3200175" cy="3200175"/>
          </a:xfrm>
          <a:prstGeom prst="rect">
            <a:avLst/>
          </a:prstGeom>
          <a:noFill/>
          <a:ln>
            <a:noFill/>
          </a:ln>
        </p:spPr>
      </p:sp>
      <p:sp>
        <p:nvSpPr>
          <p:cNvPr id="660" name="Google Shape;660;g314174082d4_0_4401"/>
          <p:cNvSpPr txBox="1">
            <a:spLocks noGrp="1"/>
          </p:cNvSpPr>
          <p:nvPr>
            <p:ph type="title"/>
          </p:nvPr>
        </p:nvSpPr>
        <p:spPr>
          <a:xfrm>
            <a:off x="603504" y="1001268"/>
            <a:ext cx="4642875" cy="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Open Sans"/>
              <a:buNone/>
              <a:defRPr sz="40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g314174082d4_0_4401"/>
          <p:cNvSpPr txBox="1">
            <a:spLocks noGrp="1"/>
          </p:cNvSpPr>
          <p:nvPr>
            <p:ph type="body" idx="1"/>
          </p:nvPr>
        </p:nvSpPr>
        <p:spPr>
          <a:xfrm>
            <a:off x="637794" y="2119122"/>
            <a:ext cx="4642875" cy="25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700" lvl="2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600" lvl="3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500" lvl="4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2" name="Google Shape;662;g314174082d4_0_440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g314174082d4_0_4401"/>
          <p:cNvSpPr txBox="1">
            <a:spLocks noGrp="1"/>
          </p:cNvSpPr>
          <p:nvPr>
            <p:ph type="ftr" idx="11"/>
          </p:nvPr>
        </p:nvSpPr>
        <p:spPr>
          <a:xfrm>
            <a:off x="5973318" y="466344"/>
            <a:ext cx="30861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g314174082d4_0_440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665" name="Google Shape;665;g314174082d4_0_4401"/>
          <p:cNvCxnSpPr/>
          <p:nvPr/>
        </p:nvCxnSpPr>
        <p:spPr>
          <a:xfrm>
            <a:off x="0" y="604853"/>
            <a:ext cx="5927850" cy="0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666" name="Google Shape;666;g314174082d4_0_4401"/>
          <p:cNvSpPr/>
          <p:nvPr/>
        </p:nvSpPr>
        <p:spPr>
          <a:xfrm>
            <a:off x="8461192" y="1552992"/>
            <a:ext cx="68354" cy="68354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67" name="Google Shape;667;g314174082d4_0_4401"/>
          <p:cNvSpPr/>
          <p:nvPr/>
        </p:nvSpPr>
        <p:spPr>
          <a:xfrm>
            <a:off x="8226961" y="1335010"/>
            <a:ext cx="104279" cy="104279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780825807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 1">
  <p:cSld name="1_Vide 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14174082d4_0_4411"/>
          <p:cNvSpPr txBox="1">
            <a:spLocks noGrp="1"/>
          </p:cNvSpPr>
          <p:nvPr>
            <p:ph type="sldNum" idx="12"/>
          </p:nvPr>
        </p:nvSpPr>
        <p:spPr>
          <a:xfrm>
            <a:off x="6814038" y="4847405"/>
            <a:ext cx="2057400" cy="18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670" name="Google Shape;670;g314174082d4_0_4411"/>
          <p:cNvGrpSpPr/>
          <p:nvPr/>
        </p:nvGrpSpPr>
        <p:grpSpPr>
          <a:xfrm>
            <a:off x="272508" y="315754"/>
            <a:ext cx="561586" cy="100580"/>
            <a:chOff x="4827813" y="2534636"/>
            <a:chExt cx="996647" cy="178500"/>
          </a:xfrm>
        </p:grpSpPr>
        <p:sp>
          <p:nvSpPr>
            <p:cNvPr id="671" name="Google Shape;671;g314174082d4_0_4411"/>
            <p:cNvSpPr/>
            <p:nvPr/>
          </p:nvSpPr>
          <p:spPr>
            <a:xfrm>
              <a:off x="4827813" y="2534636"/>
              <a:ext cx="178500" cy="178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7"/>
                <a:buFont typeface="Open Sans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g314174082d4_0_4411"/>
            <p:cNvSpPr/>
            <p:nvPr/>
          </p:nvSpPr>
          <p:spPr>
            <a:xfrm>
              <a:off x="5092508" y="2534636"/>
              <a:ext cx="178500" cy="178500"/>
            </a:xfrm>
            <a:prstGeom prst="ellipse">
              <a:avLst/>
            </a:prstGeom>
            <a:solidFill>
              <a:schemeClr val="accent4">
                <a:alpha val="6941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7"/>
                <a:buFont typeface="Open Sans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g314174082d4_0_4411"/>
            <p:cNvSpPr/>
            <p:nvPr/>
          </p:nvSpPr>
          <p:spPr>
            <a:xfrm>
              <a:off x="5369234" y="2534636"/>
              <a:ext cx="178500" cy="178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7"/>
                <a:buFont typeface="Open Sans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g314174082d4_0_4411"/>
            <p:cNvSpPr/>
            <p:nvPr/>
          </p:nvSpPr>
          <p:spPr>
            <a:xfrm>
              <a:off x="5645960" y="2534636"/>
              <a:ext cx="178500" cy="1785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7"/>
                <a:buFont typeface="Open Sans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45199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2F43335-8A58-42F1-B3B5-7F8F366CAAD3}" type="datetime1">
              <a:rPr lang="fr-FR" altLang="en-US" smtClean="0"/>
              <a:t>25/09/2025</a:t>
            </a:fld>
            <a:endParaRPr lang="fr-FR" alt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5F02DF6-5EF1-449D-8E8F-F40E7D2FCBCB}" type="slidenum">
              <a:rPr lang="fr-FR" altLang="en-US" smtClean="0"/>
              <a:pPr/>
              <a:t>‹N°›</a:t>
            </a:fld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3627338618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aison" type="twoTxTwoObj">
  <p:cSld name="2_Comparaison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314174082d4_0_4426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g314174082d4_0_4426"/>
          <p:cNvSpPr txBox="1">
            <a:spLocks noGrp="1"/>
          </p:cNvSpPr>
          <p:nvPr>
            <p:ph type="body" idx="1"/>
          </p:nvPr>
        </p:nvSpPr>
        <p:spPr>
          <a:xfrm>
            <a:off x="1083564" y="1260872"/>
            <a:ext cx="2126025" cy="61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686" name="Google Shape;686;g314174082d4_0_4426"/>
          <p:cNvSpPr txBox="1">
            <a:spLocks noGrp="1"/>
          </p:cNvSpPr>
          <p:nvPr>
            <p:ph type="body" idx="2"/>
          </p:nvPr>
        </p:nvSpPr>
        <p:spPr>
          <a:xfrm>
            <a:off x="1083564" y="1878806"/>
            <a:ext cx="2126025" cy="276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667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700" lvl="2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600" lvl="3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500" lvl="4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7" name="Google Shape;687;g314174082d4_0_4426"/>
          <p:cNvSpPr txBox="1">
            <a:spLocks noGrp="1"/>
          </p:cNvSpPr>
          <p:nvPr>
            <p:ph type="body" idx="3"/>
          </p:nvPr>
        </p:nvSpPr>
        <p:spPr>
          <a:xfrm>
            <a:off x="3737610" y="1260872"/>
            <a:ext cx="2126025" cy="61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688" name="Google Shape;688;g314174082d4_0_4426"/>
          <p:cNvSpPr txBox="1">
            <a:spLocks noGrp="1"/>
          </p:cNvSpPr>
          <p:nvPr>
            <p:ph type="body" idx="4"/>
          </p:nvPr>
        </p:nvSpPr>
        <p:spPr>
          <a:xfrm>
            <a:off x="3737610" y="1878806"/>
            <a:ext cx="2126025" cy="276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667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700" lvl="2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600" lvl="3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500" lvl="4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689" name="Google Shape;689;g314174082d4_0_4426"/>
          <p:cNvCxnSpPr/>
          <p:nvPr/>
        </p:nvCxnSpPr>
        <p:spPr>
          <a:xfrm>
            <a:off x="536918" y="267609"/>
            <a:ext cx="0" cy="4869675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690" name="Google Shape;690;g314174082d4_0_4426"/>
          <p:cNvSpPr/>
          <p:nvPr/>
        </p:nvSpPr>
        <p:spPr>
          <a:xfrm>
            <a:off x="7881238" y="369155"/>
            <a:ext cx="104279" cy="104279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1" name="Google Shape;691;g314174082d4_0_4426"/>
          <p:cNvSpPr/>
          <p:nvPr/>
        </p:nvSpPr>
        <p:spPr>
          <a:xfrm>
            <a:off x="8608458" y="791686"/>
            <a:ext cx="95786" cy="95786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2" name="Google Shape;692;g314174082d4_0_4426"/>
          <p:cNvSpPr/>
          <p:nvPr/>
        </p:nvSpPr>
        <p:spPr>
          <a:xfrm>
            <a:off x="8431166" y="334978"/>
            <a:ext cx="68354" cy="68354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3" name="Google Shape;693;g314174082d4_0_4426"/>
          <p:cNvSpPr txBox="1">
            <a:spLocks noGrp="1"/>
          </p:cNvSpPr>
          <p:nvPr>
            <p:ph type="body" idx="5"/>
          </p:nvPr>
        </p:nvSpPr>
        <p:spPr>
          <a:xfrm>
            <a:off x="6398514" y="1326952"/>
            <a:ext cx="2126025" cy="61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694" name="Google Shape;694;g314174082d4_0_4426"/>
          <p:cNvSpPr txBox="1">
            <a:spLocks noGrp="1"/>
          </p:cNvSpPr>
          <p:nvPr>
            <p:ph type="body" idx="6"/>
          </p:nvPr>
        </p:nvSpPr>
        <p:spPr>
          <a:xfrm>
            <a:off x="6398514" y="1944886"/>
            <a:ext cx="2126025" cy="276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667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700" lvl="2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600" lvl="3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500" lvl="4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721467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re et contenu">
  <p:cSld name="4_Titre et contenu">
    <p:bg>
      <p:bgPr>
        <a:gradFill>
          <a:gsLst>
            <a:gs pos="0">
              <a:schemeClr val="accent2"/>
            </a:gs>
            <a:gs pos="100000">
              <a:schemeClr val="accent4"/>
            </a:gs>
          </a:gsLst>
          <a:lin ang="18900044" scaled="0"/>
        </a:gradFill>
        <a:effectLst/>
      </p:bgPr>
    </p:bg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314174082d4_0_4438"/>
          <p:cNvSpPr txBox="1">
            <a:spLocks noGrp="1"/>
          </p:cNvSpPr>
          <p:nvPr>
            <p:ph type="title"/>
          </p:nvPr>
        </p:nvSpPr>
        <p:spPr>
          <a:xfrm>
            <a:off x="432054" y="273844"/>
            <a:ext cx="8078625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pen Sans"/>
              <a:buNone/>
              <a:defRPr sz="4050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g314174082d4_0_4438"/>
          <p:cNvSpPr txBox="1">
            <a:spLocks noGrp="1"/>
          </p:cNvSpPr>
          <p:nvPr>
            <p:ph type="body" idx="1"/>
          </p:nvPr>
        </p:nvSpPr>
        <p:spPr>
          <a:xfrm>
            <a:off x="432054" y="1369219"/>
            <a:ext cx="8078625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04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marL="685800" lvl="1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028700" lvl="2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8" name="Google Shape;698;g314174082d4_0_4438"/>
          <p:cNvSpPr txBox="1">
            <a:spLocks noGrp="1"/>
          </p:cNvSpPr>
          <p:nvPr>
            <p:ph type="dt" idx="10"/>
          </p:nvPr>
        </p:nvSpPr>
        <p:spPr>
          <a:xfrm>
            <a:off x="493776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g314174082d4_0_4438"/>
          <p:cNvSpPr txBox="1">
            <a:spLocks noGrp="1"/>
          </p:cNvSpPr>
          <p:nvPr>
            <p:ph type="ftr" idx="11"/>
          </p:nvPr>
        </p:nvSpPr>
        <p:spPr>
          <a:xfrm>
            <a:off x="6377940" y="630936"/>
            <a:ext cx="2722725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0" name="Google Shape;700;g314174082d4_0_44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01" name="Google Shape;701;g314174082d4_0_4438"/>
          <p:cNvSpPr/>
          <p:nvPr/>
        </p:nvSpPr>
        <p:spPr>
          <a:xfrm>
            <a:off x="8401698" y="258062"/>
            <a:ext cx="113652" cy="113652"/>
          </a:xfrm>
          <a:custGeom>
            <a:avLst/>
            <a:gdLst/>
            <a:ahLst/>
            <a:cxnLst/>
            <a:rect l="l" t="t" r="r" b="b"/>
            <a:pathLst>
              <a:path w="151536" h="151536" extrusionOk="0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2" name="Google Shape;702;g314174082d4_0_4438"/>
          <p:cNvSpPr/>
          <p:nvPr/>
        </p:nvSpPr>
        <p:spPr>
          <a:xfrm>
            <a:off x="8672356" y="443183"/>
            <a:ext cx="81469" cy="81469"/>
          </a:xfrm>
          <a:custGeom>
            <a:avLst/>
            <a:gdLst/>
            <a:ahLst/>
            <a:cxnLst/>
            <a:rect l="l" t="t" r="r" b="b"/>
            <a:pathLst>
              <a:path w="108625" h="108625" extrusionOk="0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82852443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uniquement">
  <p:cSld name="3_Titre uniquement">
    <p:bg>
      <p:bgPr>
        <a:gradFill>
          <a:gsLst>
            <a:gs pos="0">
              <a:schemeClr val="accent2"/>
            </a:gs>
            <a:gs pos="100000">
              <a:schemeClr val="accent4"/>
            </a:gs>
          </a:gsLst>
          <a:lin ang="8100019" scaled="0"/>
        </a:gra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314174082d4_0_4446"/>
          <p:cNvSpPr>
            <a:spLocks noGrp="1"/>
          </p:cNvSpPr>
          <p:nvPr>
            <p:ph type="pic" idx="2"/>
          </p:nvPr>
        </p:nvSpPr>
        <p:spPr>
          <a:xfrm>
            <a:off x="1332833" y="305624"/>
            <a:ext cx="1464300" cy="1464300"/>
          </a:xfrm>
          <a:prstGeom prst="rect">
            <a:avLst/>
          </a:prstGeom>
          <a:noFill/>
          <a:ln>
            <a:noFill/>
          </a:ln>
        </p:spPr>
      </p:sp>
      <p:sp>
        <p:nvSpPr>
          <p:cNvPr id="705" name="Google Shape;705;g314174082d4_0_4446"/>
          <p:cNvSpPr>
            <a:spLocks noGrp="1"/>
          </p:cNvSpPr>
          <p:nvPr>
            <p:ph type="pic" idx="3"/>
          </p:nvPr>
        </p:nvSpPr>
        <p:spPr>
          <a:xfrm>
            <a:off x="2646259" y="1479436"/>
            <a:ext cx="1717650" cy="1705050"/>
          </a:xfrm>
          <a:prstGeom prst="rect">
            <a:avLst/>
          </a:prstGeom>
          <a:noFill/>
          <a:ln>
            <a:noFill/>
          </a:ln>
        </p:spPr>
      </p:sp>
      <p:sp>
        <p:nvSpPr>
          <p:cNvPr id="706" name="Google Shape;706;g314174082d4_0_4446"/>
          <p:cNvSpPr>
            <a:spLocks noGrp="1"/>
          </p:cNvSpPr>
          <p:nvPr>
            <p:ph type="pic" idx="4"/>
          </p:nvPr>
        </p:nvSpPr>
        <p:spPr>
          <a:xfrm>
            <a:off x="4184654" y="3289734"/>
            <a:ext cx="2339550" cy="1847025"/>
          </a:xfrm>
          <a:prstGeom prst="rect">
            <a:avLst/>
          </a:prstGeom>
          <a:noFill/>
          <a:ln>
            <a:noFill/>
          </a:ln>
        </p:spPr>
      </p:sp>
      <p:sp>
        <p:nvSpPr>
          <p:cNvPr id="707" name="Google Shape;707;g314174082d4_0_4446"/>
          <p:cNvSpPr>
            <a:spLocks noGrp="1"/>
          </p:cNvSpPr>
          <p:nvPr>
            <p:ph type="pic" idx="5"/>
          </p:nvPr>
        </p:nvSpPr>
        <p:spPr>
          <a:xfrm>
            <a:off x="819679" y="3014237"/>
            <a:ext cx="2890575" cy="2129175"/>
          </a:xfrm>
          <a:prstGeom prst="rect">
            <a:avLst/>
          </a:prstGeom>
          <a:noFill/>
          <a:ln>
            <a:noFill/>
          </a:ln>
        </p:spPr>
      </p:sp>
      <p:sp>
        <p:nvSpPr>
          <p:cNvPr id="708" name="Google Shape;708;g314174082d4_0_4446"/>
          <p:cNvSpPr txBox="1">
            <a:spLocks noGrp="1"/>
          </p:cNvSpPr>
          <p:nvPr>
            <p:ph type="title"/>
          </p:nvPr>
        </p:nvSpPr>
        <p:spPr>
          <a:xfrm>
            <a:off x="4320540" y="438912"/>
            <a:ext cx="3957075" cy="170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"/>
              <a:buNone/>
              <a:defRPr sz="3600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g314174082d4_0_4446"/>
          <p:cNvSpPr txBox="1">
            <a:spLocks noGrp="1"/>
          </p:cNvSpPr>
          <p:nvPr>
            <p:ph type="dt" idx="10"/>
          </p:nvPr>
        </p:nvSpPr>
        <p:spPr>
          <a:xfrm>
            <a:off x="493776" y="150876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0" name="Google Shape;710;g314174082d4_0_4446"/>
          <p:cNvSpPr txBox="1">
            <a:spLocks noGrp="1"/>
          </p:cNvSpPr>
          <p:nvPr>
            <p:ph type="ftr" idx="11"/>
          </p:nvPr>
        </p:nvSpPr>
        <p:spPr>
          <a:xfrm rot="-5400000">
            <a:off x="-411444" y="1453950"/>
            <a:ext cx="2091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g314174082d4_0_4446"/>
          <p:cNvSpPr txBox="1">
            <a:spLocks noGrp="1"/>
          </p:cNvSpPr>
          <p:nvPr>
            <p:ph type="sldNum" idx="12"/>
          </p:nvPr>
        </p:nvSpPr>
        <p:spPr>
          <a:xfrm>
            <a:off x="6457950" y="150876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12" name="Google Shape;712;g314174082d4_0_4446"/>
          <p:cNvSpPr/>
          <p:nvPr/>
        </p:nvSpPr>
        <p:spPr>
          <a:xfrm>
            <a:off x="1104275" y="1394651"/>
            <a:ext cx="104279" cy="104279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3" name="Google Shape;713;g314174082d4_0_4446"/>
          <p:cNvSpPr/>
          <p:nvPr/>
        </p:nvSpPr>
        <p:spPr>
          <a:xfrm>
            <a:off x="1510892" y="2360150"/>
            <a:ext cx="95786" cy="95786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4" name="Google Shape;714;g314174082d4_0_4446"/>
          <p:cNvSpPr/>
          <p:nvPr/>
        </p:nvSpPr>
        <p:spPr>
          <a:xfrm>
            <a:off x="4053690" y="3381221"/>
            <a:ext cx="68354" cy="68354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15" name="Google Shape;715;g314174082d4_0_4446"/>
          <p:cNvCxnSpPr/>
          <p:nvPr/>
        </p:nvCxnSpPr>
        <p:spPr>
          <a:xfrm>
            <a:off x="642086" y="2682881"/>
            <a:ext cx="0" cy="2457000"/>
          </a:xfrm>
          <a:prstGeom prst="straightConnector1">
            <a:avLst/>
          </a:prstGeom>
          <a:noFill/>
          <a:ln w="25400" cap="sq" cmpd="sng">
            <a:solidFill>
              <a:schemeClr val="lt1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716" name="Google Shape;716;g314174082d4_0_4446"/>
          <p:cNvSpPr txBox="1">
            <a:spLocks noGrp="1"/>
          </p:cNvSpPr>
          <p:nvPr>
            <p:ph type="body" idx="1"/>
          </p:nvPr>
        </p:nvSpPr>
        <p:spPr>
          <a:xfrm>
            <a:off x="4320540" y="2345436"/>
            <a:ext cx="3957075" cy="84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>
                <a:solidFill>
                  <a:schemeClr val="lt1"/>
                </a:solidFill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9281173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1_Diapositive de titre"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314174082d4_0_4460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pen Sans"/>
              <a:buNone/>
              <a:defRPr sz="4500" b="1" i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g314174082d4_0_4460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cxnSp>
        <p:nvCxnSpPr>
          <p:cNvPr id="720" name="Google Shape;720;g314174082d4_0_4460"/>
          <p:cNvCxnSpPr/>
          <p:nvPr/>
        </p:nvCxnSpPr>
        <p:spPr>
          <a:xfrm>
            <a:off x="536918" y="835538"/>
            <a:ext cx="0" cy="4301775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516216592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 2">
  <p:cSld name="1_Diapositive de titre 2">
    <p:bg>
      <p:bgPr>
        <a:gradFill>
          <a:gsLst>
            <a:gs pos="0">
              <a:schemeClr val="accent2"/>
            </a:gs>
            <a:gs pos="100000">
              <a:schemeClr val="accent4"/>
            </a:gs>
          </a:gsLst>
          <a:lin ang="2700006" scaled="0"/>
        </a:gradFill>
        <a:effectLst/>
      </p:bgPr>
    </p:bg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314174082d4_0_4464"/>
          <p:cNvSpPr txBox="1">
            <a:spLocks noGrp="1"/>
          </p:cNvSpPr>
          <p:nvPr>
            <p:ph type="ctrTitle"/>
          </p:nvPr>
        </p:nvSpPr>
        <p:spPr>
          <a:xfrm>
            <a:off x="973836" y="445770"/>
            <a:ext cx="4704525" cy="2132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pen Sans"/>
              <a:buNone/>
              <a:defRPr sz="4050" b="1" i="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g314174082d4_0_4464"/>
          <p:cNvSpPr txBox="1">
            <a:spLocks noGrp="1"/>
          </p:cNvSpPr>
          <p:nvPr>
            <p:ph type="subTitle" idx="1"/>
          </p:nvPr>
        </p:nvSpPr>
        <p:spPr>
          <a:xfrm>
            <a:off x="4231386" y="3525012"/>
            <a:ext cx="3819825" cy="89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5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cxnSp>
        <p:nvCxnSpPr>
          <p:cNvPr id="724" name="Google Shape;724;g314174082d4_0_4464"/>
          <p:cNvCxnSpPr/>
          <p:nvPr/>
        </p:nvCxnSpPr>
        <p:spPr>
          <a:xfrm>
            <a:off x="975947" y="2622242"/>
            <a:ext cx="0" cy="2514600"/>
          </a:xfrm>
          <a:prstGeom prst="straightConnector1">
            <a:avLst/>
          </a:prstGeom>
          <a:noFill/>
          <a:ln w="25400" cap="sq" cmpd="sng">
            <a:solidFill>
              <a:schemeClr val="lt1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725" name="Google Shape;725;g314174082d4_0_4464"/>
          <p:cNvSpPr/>
          <p:nvPr/>
        </p:nvSpPr>
        <p:spPr>
          <a:xfrm>
            <a:off x="6163335" y="2230380"/>
            <a:ext cx="68354" cy="68354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6" name="Google Shape;726;g314174082d4_0_4464"/>
          <p:cNvSpPr/>
          <p:nvPr/>
        </p:nvSpPr>
        <p:spPr>
          <a:xfrm>
            <a:off x="5894251" y="2058409"/>
            <a:ext cx="104279" cy="104279"/>
          </a:xfrm>
          <a:custGeom>
            <a:avLst/>
            <a:gdLst/>
            <a:ahLst/>
            <a:cxnLst/>
            <a:rect l="l" t="t" r="r" b="b"/>
            <a:pathLst>
              <a:path w="139038" h="139038" extrusionOk="0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7" name="Google Shape;727;g314174082d4_0_4464"/>
          <p:cNvSpPr/>
          <p:nvPr/>
        </p:nvSpPr>
        <p:spPr>
          <a:xfrm>
            <a:off x="5882597" y="2398699"/>
            <a:ext cx="95785" cy="95785"/>
          </a:xfrm>
          <a:custGeom>
            <a:avLst/>
            <a:gdLst/>
            <a:ahLst/>
            <a:cxnLst/>
            <a:rect l="l" t="t" r="r" b="b"/>
            <a:pathLst>
              <a:path w="127713" h="127713" extrusionOk="0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150730381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-tête de section">
  <p:cSld name="1_En-tête de section">
    <p:bg>
      <p:bgPr>
        <a:gradFill>
          <a:gsLst>
            <a:gs pos="0">
              <a:schemeClr val="accent2"/>
            </a:gs>
            <a:gs pos="100000">
              <a:schemeClr val="accent4"/>
            </a:gs>
          </a:gsLst>
          <a:lin ang="2700006" scaled="0"/>
        </a:gradFill>
        <a:effectLst/>
      </p:bgPr>
    </p:bg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314174082d4_0_4471"/>
          <p:cNvSpPr txBox="1">
            <a:spLocks noGrp="1"/>
          </p:cNvSpPr>
          <p:nvPr>
            <p:ph type="ctrTitle"/>
          </p:nvPr>
        </p:nvSpPr>
        <p:spPr>
          <a:xfrm>
            <a:off x="1143000" y="1097280"/>
            <a:ext cx="6858000" cy="1755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  <a:defRPr sz="4500" b="1" i="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0" name="Google Shape;730;g314174082d4_0_4471"/>
          <p:cNvSpPr txBox="1">
            <a:spLocks noGrp="1"/>
          </p:cNvSpPr>
          <p:nvPr>
            <p:ph type="subTitle" idx="1"/>
          </p:nvPr>
        </p:nvSpPr>
        <p:spPr>
          <a:xfrm>
            <a:off x="1145286" y="2894076"/>
            <a:ext cx="6858000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5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731" name="Google Shape;731;g314174082d4_0_4471"/>
          <p:cNvSpPr/>
          <p:nvPr/>
        </p:nvSpPr>
        <p:spPr>
          <a:xfrm>
            <a:off x="8079199" y="2290769"/>
            <a:ext cx="68354" cy="68354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2" name="Google Shape;732;g314174082d4_0_4471"/>
          <p:cNvSpPr/>
          <p:nvPr/>
        </p:nvSpPr>
        <p:spPr>
          <a:xfrm>
            <a:off x="8043274" y="1886879"/>
            <a:ext cx="104279" cy="104279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3" name="Google Shape;733;g314174082d4_0_4471"/>
          <p:cNvSpPr/>
          <p:nvPr/>
        </p:nvSpPr>
        <p:spPr>
          <a:xfrm>
            <a:off x="8268625" y="2090679"/>
            <a:ext cx="95786" cy="95786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4" name="Google Shape;734;g314174082d4_0_4471"/>
          <p:cNvSpPr/>
          <p:nvPr/>
        </p:nvSpPr>
        <p:spPr>
          <a:xfrm>
            <a:off x="946402" y="1975086"/>
            <a:ext cx="113652" cy="113652"/>
          </a:xfrm>
          <a:custGeom>
            <a:avLst/>
            <a:gdLst/>
            <a:ahLst/>
            <a:cxnLst/>
            <a:rect l="l" t="t" r="r" b="b"/>
            <a:pathLst>
              <a:path w="151536" h="151536" extrusionOk="0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5" name="Google Shape;735;g314174082d4_0_4471"/>
          <p:cNvSpPr/>
          <p:nvPr/>
        </p:nvSpPr>
        <p:spPr>
          <a:xfrm>
            <a:off x="798040" y="2312504"/>
            <a:ext cx="71819" cy="71819"/>
          </a:xfrm>
          <a:custGeom>
            <a:avLst/>
            <a:gdLst/>
            <a:ahLst/>
            <a:cxnLst/>
            <a:rect l="l" t="t" r="r" b="b"/>
            <a:pathLst>
              <a:path w="95759" h="95759" extrusionOk="0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6" name="Google Shape;736;g314174082d4_0_4471"/>
          <p:cNvSpPr/>
          <p:nvPr/>
        </p:nvSpPr>
        <p:spPr>
          <a:xfrm>
            <a:off x="1060054" y="2619653"/>
            <a:ext cx="81469" cy="81469"/>
          </a:xfrm>
          <a:custGeom>
            <a:avLst/>
            <a:gdLst/>
            <a:ahLst/>
            <a:cxnLst/>
            <a:rect l="l" t="t" r="r" b="b"/>
            <a:pathLst>
              <a:path w="108625" h="108625" extrusionOk="0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746277888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apositive de titre">
  <p:cSld name="5_Diapositive de titre"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314174082d4_0_4480"/>
          <p:cNvSpPr txBox="1">
            <a:spLocks noGrp="1"/>
          </p:cNvSpPr>
          <p:nvPr>
            <p:ph type="ctrTitle"/>
          </p:nvPr>
        </p:nvSpPr>
        <p:spPr>
          <a:xfrm>
            <a:off x="4793742" y="630936"/>
            <a:ext cx="3326175" cy="242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pen Sans"/>
              <a:buNone/>
              <a:defRPr sz="2700" b="0" i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g314174082d4_0_4480"/>
          <p:cNvSpPr txBox="1">
            <a:spLocks noGrp="1"/>
          </p:cNvSpPr>
          <p:nvPr>
            <p:ph type="subTitle" idx="1"/>
          </p:nvPr>
        </p:nvSpPr>
        <p:spPr>
          <a:xfrm>
            <a:off x="4793741" y="3374136"/>
            <a:ext cx="3326175" cy="38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740" name="Google Shape;740;g314174082d4_0_4480"/>
          <p:cNvSpPr txBox="1">
            <a:spLocks noGrp="1"/>
          </p:cNvSpPr>
          <p:nvPr>
            <p:ph type="ftr" idx="11"/>
          </p:nvPr>
        </p:nvSpPr>
        <p:spPr>
          <a:xfrm rot="-5400000">
            <a:off x="7358652" y="1193328"/>
            <a:ext cx="266085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g314174082d4_0_448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742" name="Google Shape;742;g314174082d4_0_4480"/>
          <p:cNvCxnSpPr/>
          <p:nvPr/>
        </p:nvCxnSpPr>
        <p:spPr>
          <a:xfrm>
            <a:off x="8689622" y="2714454"/>
            <a:ext cx="0" cy="2429100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743" name="Google Shape;743;g314174082d4_0_4480"/>
          <p:cNvSpPr/>
          <p:nvPr/>
        </p:nvSpPr>
        <p:spPr>
          <a:xfrm>
            <a:off x="0" y="0"/>
            <a:ext cx="4334850" cy="51435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2700006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44" name="Google Shape;744;g314174082d4_0_4480"/>
          <p:cNvSpPr>
            <a:spLocks noGrp="1"/>
          </p:cNvSpPr>
          <p:nvPr>
            <p:ph type="pic" idx="2"/>
          </p:nvPr>
        </p:nvSpPr>
        <p:spPr>
          <a:xfrm>
            <a:off x="212598" y="226314"/>
            <a:ext cx="3915900" cy="46977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0323034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1_Deux contenus"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314174082d4_0_448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7" name="Google Shape;747;g314174082d4_0_4488"/>
          <p:cNvSpPr txBox="1">
            <a:spLocks noGrp="1"/>
          </p:cNvSpPr>
          <p:nvPr>
            <p:ph type="body" idx="1"/>
          </p:nvPr>
        </p:nvSpPr>
        <p:spPr>
          <a:xfrm>
            <a:off x="1083564" y="1369219"/>
            <a:ext cx="3415275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857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685800" lvl="1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371600" lvl="3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4pPr>
            <a:lvl5pPr marL="1714500" lvl="4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8" name="Google Shape;748;g314174082d4_0_4488"/>
          <p:cNvSpPr txBox="1">
            <a:spLocks noGrp="1"/>
          </p:cNvSpPr>
          <p:nvPr>
            <p:ph type="body" idx="2"/>
          </p:nvPr>
        </p:nvSpPr>
        <p:spPr>
          <a:xfrm>
            <a:off x="5088636" y="1369219"/>
            <a:ext cx="3415275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857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685800" lvl="1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371600" lvl="3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4pPr>
            <a:lvl5pPr marL="1714500" lvl="4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749" name="Google Shape;749;g314174082d4_0_4488"/>
          <p:cNvCxnSpPr/>
          <p:nvPr/>
        </p:nvCxnSpPr>
        <p:spPr>
          <a:xfrm>
            <a:off x="536918" y="267609"/>
            <a:ext cx="0" cy="4869675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750" name="Google Shape;750;g314174082d4_0_4488"/>
          <p:cNvSpPr/>
          <p:nvPr/>
        </p:nvSpPr>
        <p:spPr>
          <a:xfrm>
            <a:off x="7881238" y="369155"/>
            <a:ext cx="104279" cy="104279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51" name="Google Shape;751;g314174082d4_0_4488"/>
          <p:cNvSpPr/>
          <p:nvPr/>
        </p:nvSpPr>
        <p:spPr>
          <a:xfrm>
            <a:off x="8608458" y="791686"/>
            <a:ext cx="95786" cy="95786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52" name="Google Shape;752;g314174082d4_0_4488"/>
          <p:cNvSpPr/>
          <p:nvPr/>
        </p:nvSpPr>
        <p:spPr>
          <a:xfrm>
            <a:off x="8431166" y="334978"/>
            <a:ext cx="68354" cy="68354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81477793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>
  <p:cSld name="2_Comparaison"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314174082d4_0_4496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5" name="Google Shape;755;g314174082d4_0_4496"/>
          <p:cNvSpPr txBox="1">
            <a:spLocks noGrp="1"/>
          </p:cNvSpPr>
          <p:nvPr>
            <p:ph type="body" idx="1"/>
          </p:nvPr>
        </p:nvSpPr>
        <p:spPr>
          <a:xfrm>
            <a:off x="1083564" y="1260872"/>
            <a:ext cx="3415275" cy="61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756" name="Google Shape;756;g314174082d4_0_4496"/>
          <p:cNvSpPr txBox="1">
            <a:spLocks noGrp="1"/>
          </p:cNvSpPr>
          <p:nvPr>
            <p:ph type="body" idx="2"/>
          </p:nvPr>
        </p:nvSpPr>
        <p:spPr>
          <a:xfrm>
            <a:off x="1083564" y="1878806"/>
            <a:ext cx="3415275" cy="276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667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700" lvl="2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600" lvl="3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500" lvl="4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7" name="Google Shape;757;g314174082d4_0_4496"/>
          <p:cNvSpPr txBox="1">
            <a:spLocks noGrp="1"/>
          </p:cNvSpPr>
          <p:nvPr>
            <p:ph type="body" idx="3"/>
          </p:nvPr>
        </p:nvSpPr>
        <p:spPr>
          <a:xfrm>
            <a:off x="5088636" y="1260872"/>
            <a:ext cx="3415275" cy="61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758" name="Google Shape;758;g314174082d4_0_4496"/>
          <p:cNvSpPr txBox="1">
            <a:spLocks noGrp="1"/>
          </p:cNvSpPr>
          <p:nvPr>
            <p:ph type="body" idx="4"/>
          </p:nvPr>
        </p:nvSpPr>
        <p:spPr>
          <a:xfrm>
            <a:off x="5088636" y="1878806"/>
            <a:ext cx="3415275" cy="276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667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700" lvl="2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600" lvl="3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500" lvl="4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759" name="Google Shape;759;g314174082d4_0_4496"/>
          <p:cNvCxnSpPr/>
          <p:nvPr/>
        </p:nvCxnSpPr>
        <p:spPr>
          <a:xfrm>
            <a:off x="536918" y="267609"/>
            <a:ext cx="0" cy="4869675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760" name="Google Shape;760;g314174082d4_0_4496"/>
          <p:cNvSpPr/>
          <p:nvPr/>
        </p:nvSpPr>
        <p:spPr>
          <a:xfrm>
            <a:off x="7881238" y="369155"/>
            <a:ext cx="104279" cy="104279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1" name="Google Shape;761;g314174082d4_0_4496"/>
          <p:cNvSpPr/>
          <p:nvPr/>
        </p:nvSpPr>
        <p:spPr>
          <a:xfrm>
            <a:off x="8608458" y="791686"/>
            <a:ext cx="95786" cy="95786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2" name="Google Shape;762;g314174082d4_0_4496"/>
          <p:cNvSpPr/>
          <p:nvPr/>
        </p:nvSpPr>
        <p:spPr>
          <a:xfrm>
            <a:off x="8431166" y="334978"/>
            <a:ext cx="68354" cy="68354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797362886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apositive de titre">
  <p:cSld name="5_Diapositive de titre"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314174082d4_0_4506"/>
          <p:cNvSpPr txBox="1">
            <a:spLocks noGrp="1"/>
          </p:cNvSpPr>
          <p:nvPr>
            <p:ph type="ctrTitle"/>
          </p:nvPr>
        </p:nvSpPr>
        <p:spPr>
          <a:xfrm>
            <a:off x="4793742" y="603504"/>
            <a:ext cx="3326175" cy="665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Open Sans"/>
              <a:buNone/>
              <a:defRPr sz="4050" b="0" i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5" name="Google Shape;765;g314174082d4_0_4506"/>
          <p:cNvSpPr txBox="1">
            <a:spLocks noGrp="1"/>
          </p:cNvSpPr>
          <p:nvPr>
            <p:ph type="subTitle" idx="1"/>
          </p:nvPr>
        </p:nvSpPr>
        <p:spPr>
          <a:xfrm>
            <a:off x="4793741" y="1351026"/>
            <a:ext cx="3326175" cy="356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766" name="Google Shape;766;g314174082d4_0_4506"/>
          <p:cNvSpPr txBox="1">
            <a:spLocks noGrp="1"/>
          </p:cNvSpPr>
          <p:nvPr>
            <p:ph type="ftr" idx="11"/>
          </p:nvPr>
        </p:nvSpPr>
        <p:spPr>
          <a:xfrm rot="-5400000">
            <a:off x="7358652" y="1193328"/>
            <a:ext cx="266085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g314174082d4_0_450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768" name="Google Shape;768;g314174082d4_0_4506"/>
          <p:cNvCxnSpPr/>
          <p:nvPr/>
        </p:nvCxnSpPr>
        <p:spPr>
          <a:xfrm>
            <a:off x="8689622" y="2714454"/>
            <a:ext cx="0" cy="2429100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769" name="Google Shape;769;g314174082d4_0_4506"/>
          <p:cNvSpPr/>
          <p:nvPr/>
        </p:nvSpPr>
        <p:spPr>
          <a:xfrm>
            <a:off x="0" y="0"/>
            <a:ext cx="4334850" cy="51435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2700006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0" name="Google Shape;770;g314174082d4_0_4506"/>
          <p:cNvSpPr>
            <a:spLocks noGrp="1"/>
          </p:cNvSpPr>
          <p:nvPr>
            <p:ph type="pic" idx="2"/>
          </p:nvPr>
        </p:nvSpPr>
        <p:spPr>
          <a:xfrm>
            <a:off x="212598" y="2331720"/>
            <a:ext cx="3915900" cy="2585475"/>
          </a:xfrm>
          <a:prstGeom prst="rect">
            <a:avLst/>
          </a:prstGeom>
          <a:noFill/>
          <a:ln>
            <a:noFill/>
          </a:ln>
        </p:spPr>
      </p:sp>
      <p:sp>
        <p:nvSpPr>
          <p:cNvPr id="771" name="Google Shape;771;g314174082d4_0_4506"/>
          <p:cNvSpPr>
            <a:spLocks noGrp="1"/>
          </p:cNvSpPr>
          <p:nvPr>
            <p:ph type="pic" idx="3"/>
          </p:nvPr>
        </p:nvSpPr>
        <p:spPr>
          <a:xfrm>
            <a:off x="212598" y="226314"/>
            <a:ext cx="1844775" cy="1879200"/>
          </a:xfrm>
          <a:prstGeom prst="rect">
            <a:avLst/>
          </a:prstGeom>
          <a:noFill/>
          <a:ln>
            <a:noFill/>
          </a:ln>
        </p:spPr>
      </p:sp>
      <p:sp>
        <p:nvSpPr>
          <p:cNvPr id="772" name="Google Shape;772;g314174082d4_0_4506"/>
          <p:cNvSpPr>
            <a:spLocks noGrp="1"/>
          </p:cNvSpPr>
          <p:nvPr>
            <p:ph type="pic" idx="4"/>
          </p:nvPr>
        </p:nvSpPr>
        <p:spPr>
          <a:xfrm>
            <a:off x="2283714" y="226314"/>
            <a:ext cx="1844775" cy="18792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14461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BA68BBC-AC4D-4EC4-8FD3-6A38D2D2D296}" type="datetime1">
              <a:rPr lang="fr-FR" altLang="en-US" smtClean="0"/>
              <a:t>25/09/2025</a:t>
            </a:fld>
            <a:endParaRPr lang="fr-FR" alt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4" name="Espace réservé du numéro de diapositive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C3460AA-1533-4548-8781-A6D0EAE276D6}" type="slidenum">
              <a:rPr lang="fr-FR" altLang="en-US" smtClean="0"/>
              <a:pPr/>
              <a:t>‹N°›</a:t>
            </a:fld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381438328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uniquement">
  <p:cSld name="3_Titre uniquement">
    <p:bg>
      <p:bgPr>
        <a:gradFill>
          <a:gsLst>
            <a:gs pos="0">
              <a:schemeClr val="accent2"/>
            </a:gs>
            <a:gs pos="100000">
              <a:schemeClr val="accent4"/>
            </a:gs>
          </a:gsLst>
          <a:lin ang="8100019" scaled="0"/>
        </a:grad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314174082d4_0_4363"/>
          <p:cNvSpPr>
            <a:spLocks noGrp="1"/>
          </p:cNvSpPr>
          <p:nvPr>
            <p:ph type="pic" idx="2"/>
          </p:nvPr>
        </p:nvSpPr>
        <p:spPr>
          <a:xfrm>
            <a:off x="1024824" y="1897543"/>
            <a:ext cx="2781000" cy="2781000"/>
          </a:xfrm>
          <a:prstGeom prst="rect">
            <a:avLst/>
          </a:prstGeom>
          <a:noFill/>
          <a:ln>
            <a:noFill/>
          </a:ln>
        </p:spPr>
      </p:sp>
      <p:sp>
        <p:nvSpPr>
          <p:cNvPr id="622" name="Google Shape;622;g314174082d4_0_4363"/>
          <p:cNvSpPr txBox="1">
            <a:spLocks noGrp="1"/>
          </p:cNvSpPr>
          <p:nvPr>
            <p:ph type="title"/>
          </p:nvPr>
        </p:nvSpPr>
        <p:spPr>
          <a:xfrm>
            <a:off x="3902202" y="438912"/>
            <a:ext cx="4375350" cy="170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  <a:defRPr sz="4500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3" name="Google Shape;623;g314174082d4_0_4363"/>
          <p:cNvSpPr txBox="1">
            <a:spLocks noGrp="1"/>
          </p:cNvSpPr>
          <p:nvPr>
            <p:ph type="dt" idx="10"/>
          </p:nvPr>
        </p:nvSpPr>
        <p:spPr>
          <a:xfrm>
            <a:off x="493776" y="150876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g314174082d4_0_4363"/>
          <p:cNvSpPr txBox="1">
            <a:spLocks noGrp="1"/>
          </p:cNvSpPr>
          <p:nvPr>
            <p:ph type="ftr" idx="11"/>
          </p:nvPr>
        </p:nvSpPr>
        <p:spPr>
          <a:xfrm rot="-5400000">
            <a:off x="-411444" y="1453950"/>
            <a:ext cx="2091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g314174082d4_0_4363"/>
          <p:cNvSpPr txBox="1">
            <a:spLocks noGrp="1"/>
          </p:cNvSpPr>
          <p:nvPr>
            <p:ph type="sldNum" idx="12"/>
          </p:nvPr>
        </p:nvSpPr>
        <p:spPr>
          <a:xfrm>
            <a:off x="6457950" y="150876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626" name="Google Shape;626;g314174082d4_0_4363"/>
          <p:cNvCxnSpPr/>
          <p:nvPr/>
        </p:nvCxnSpPr>
        <p:spPr>
          <a:xfrm>
            <a:off x="642086" y="2676702"/>
            <a:ext cx="0" cy="2457000"/>
          </a:xfrm>
          <a:prstGeom prst="straightConnector1">
            <a:avLst/>
          </a:prstGeom>
          <a:noFill/>
          <a:ln w="25400" cap="sq" cmpd="sng">
            <a:solidFill>
              <a:schemeClr val="lt1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627" name="Google Shape;627;g314174082d4_0_4363"/>
          <p:cNvSpPr txBox="1">
            <a:spLocks noGrp="1"/>
          </p:cNvSpPr>
          <p:nvPr>
            <p:ph type="body" idx="1"/>
          </p:nvPr>
        </p:nvSpPr>
        <p:spPr>
          <a:xfrm>
            <a:off x="3902202" y="2345436"/>
            <a:ext cx="4375350" cy="233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>
                <a:solidFill>
                  <a:schemeClr val="lt1"/>
                </a:solidFill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8" name="Google Shape;628;g314174082d4_0_4363"/>
          <p:cNvSpPr/>
          <p:nvPr/>
        </p:nvSpPr>
        <p:spPr>
          <a:xfrm>
            <a:off x="3559045" y="2070208"/>
            <a:ext cx="68354" cy="68354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9" name="Google Shape;629;g314174082d4_0_4363"/>
          <p:cNvSpPr/>
          <p:nvPr/>
        </p:nvSpPr>
        <p:spPr>
          <a:xfrm>
            <a:off x="3289961" y="1898237"/>
            <a:ext cx="104279" cy="104279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0" name="Google Shape;630;g314174082d4_0_4363"/>
          <p:cNvSpPr/>
          <p:nvPr/>
        </p:nvSpPr>
        <p:spPr>
          <a:xfrm>
            <a:off x="1252490" y="4523679"/>
            <a:ext cx="95786" cy="95786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549603772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uniquement" type="titleOnly">
  <p:cSld name="3_Titre uniquement"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314174082d4_0_437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3" name="Google Shape;633;g314174082d4_0_437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4" name="Google Shape;634;g314174082d4_0_437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g314174082d4_0_437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636" name="Google Shape;636;g314174082d4_0_4374"/>
          <p:cNvCxnSpPr/>
          <p:nvPr/>
        </p:nvCxnSpPr>
        <p:spPr>
          <a:xfrm>
            <a:off x="536918" y="267609"/>
            <a:ext cx="0" cy="4869675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443987390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1_Vide"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314174082d4_0_438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g314174082d4_0_438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g314174082d4_0_438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641" name="Google Shape;641;g314174082d4_0_4380"/>
          <p:cNvCxnSpPr/>
          <p:nvPr/>
        </p:nvCxnSpPr>
        <p:spPr>
          <a:xfrm>
            <a:off x="536918" y="267609"/>
            <a:ext cx="0" cy="4869675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852853808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2_Titre et contenu"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314174082d4_0_438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Open Sans"/>
              <a:buNone/>
              <a:defRPr sz="40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4" name="Google Shape;644;g314174082d4_0_438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5" name="Google Shape;645;g314174082d4_0_438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646" name="Google Shape;646;g314174082d4_0_4385"/>
          <p:cNvCxnSpPr/>
          <p:nvPr/>
        </p:nvCxnSpPr>
        <p:spPr>
          <a:xfrm>
            <a:off x="536918" y="267609"/>
            <a:ext cx="0" cy="4869675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853834656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2_Title and Content"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314174082d4_0_439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Open Sans"/>
              <a:buNone/>
              <a:defRPr sz="3000" b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9" name="Google Shape;649;g314174082d4_0_439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8029578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et contenu">
  <p:cSld name="2_Titre et contenu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314174082d4_0_4401"/>
          <p:cNvSpPr>
            <a:spLocks noGrp="1"/>
          </p:cNvSpPr>
          <p:nvPr>
            <p:ph type="pic" idx="2"/>
          </p:nvPr>
        </p:nvSpPr>
        <p:spPr>
          <a:xfrm>
            <a:off x="5588974" y="1249140"/>
            <a:ext cx="3200175" cy="3200175"/>
          </a:xfrm>
          <a:prstGeom prst="rect">
            <a:avLst/>
          </a:prstGeom>
          <a:noFill/>
          <a:ln>
            <a:noFill/>
          </a:ln>
        </p:spPr>
      </p:sp>
      <p:sp>
        <p:nvSpPr>
          <p:cNvPr id="660" name="Google Shape;660;g314174082d4_0_4401"/>
          <p:cNvSpPr txBox="1">
            <a:spLocks noGrp="1"/>
          </p:cNvSpPr>
          <p:nvPr>
            <p:ph type="title"/>
          </p:nvPr>
        </p:nvSpPr>
        <p:spPr>
          <a:xfrm>
            <a:off x="603504" y="1001268"/>
            <a:ext cx="4642875" cy="8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Open Sans"/>
              <a:buNone/>
              <a:defRPr sz="40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g314174082d4_0_4401"/>
          <p:cNvSpPr txBox="1">
            <a:spLocks noGrp="1"/>
          </p:cNvSpPr>
          <p:nvPr>
            <p:ph type="body" idx="1"/>
          </p:nvPr>
        </p:nvSpPr>
        <p:spPr>
          <a:xfrm>
            <a:off x="637794" y="2119122"/>
            <a:ext cx="4642875" cy="25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700" lvl="2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600" lvl="3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500" lvl="4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2" name="Google Shape;662;g314174082d4_0_440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g314174082d4_0_4401"/>
          <p:cNvSpPr txBox="1">
            <a:spLocks noGrp="1"/>
          </p:cNvSpPr>
          <p:nvPr>
            <p:ph type="ftr" idx="11"/>
          </p:nvPr>
        </p:nvSpPr>
        <p:spPr>
          <a:xfrm>
            <a:off x="5973318" y="466344"/>
            <a:ext cx="30861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g314174082d4_0_440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665" name="Google Shape;665;g314174082d4_0_4401"/>
          <p:cNvCxnSpPr/>
          <p:nvPr/>
        </p:nvCxnSpPr>
        <p:spPr>
          <a:xfrm>
            <a:off x="0" y="604853"/>
            <a:ext cx="5927850" cy="0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666" name="Google Shape;666;g314174082d4_0_4401"/>
          <p:cNvSpPr/>
          <p:nvPr/>
        </p:nvSpPr>
        <p:spPr>
          <a:xfrm>
            <a:off x="8461192" y="1552992"/>
            <a:ext cx="68354" cy="68354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67" name="Google Shape;667;g314174082d4_0_4401"/>
          <p:cNvSpPr/>
          <p:nvPr/>
        </p:nvSpPr>
        <p:spPr>
          <a:xfrm>
            <a:off x="8226961" y="1335010"/>
            <a:ext cx="104279" cy="104279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37827397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 1">
  <p:cSld name="1_Vide 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14174082d4_0_4411"/>
          <p:cNvSpPr txBox="1">
            <a:spLocks noGrp="1"/>
          </p:cNvSpPr>
          <p:nvPr>
            <p:ph type="sldNum" idx="12"/>
          </p:nvPr>
        </p:nvSpPr>
        <p:spPr>
          <a:xfrm>
            <a:off x="6814038" y="4847405"/>
            <a:ext cx="2057400" cy="18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Clr>
                <a:srgbClr val="7F7F7F"/>
              </a:buClr>
              <a:buSzPts val="933"/>
              <a:buFont typeface="Calibri"/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670" name="Google Shape;670;g314174082d4_0_4411"/>
          <p:cNvGrpSpPr/>
          <p:nvPr/>
        </p:nvGrpSpPr>
        <p:grpSpPr>
          <a:xfrm>
            <a:off x="272508" y="315754"/>
            <a:ext cx="561586" cy="100580"/>
            <a:chOff x="4827813" y="2534636"/>
            <a:chExt cx="996647" cy="178500"/>
          </a:xfrm>
        </p:grpSpPr>
        <p:sp>
          <p:nvSpPr>
            <p:cNvPr id="671" name="Google Shape;671;g314174082d4_0_4411"/>
            <p:cNvSpPr/>
            <p:nvPr/>
          </p:nvSpPr>
          <p:spPr>
            <a:xfrm>
              <a:off x="4827813" y="2534636"/>
              <a:ext cx="178500" cy="178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7"/>
                <a:buFont typeface="Open Sans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g314174082d4_0_4411"/>
            <p:cNvSpPr/>
            <p:nvPr/>
          </p:nvSpPr>
          <p:spPr>
            <a:xfrm>
              <a:off x="5092508" y="2534636"/>
              <a:ext cx="178500" cy="178500"/>
            </a:xfrm>
            <a:prstGeom prst="ellipse">
              <a:avLst/>
            </a:prstGeom>
            <a:solidFill>
              <a:schemeClr val="accent4">
                <a:alpha val="6941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7"/>
                <a:buFont typeface="Open Sans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g314174082d4_0_4411"/>
            <p:cNvSpPr/>
            <p:nvPr/>
          </p:nvSpPr>
          <p:spPr>
            <a:xfrm>
              <a:off x="5369234" y="2534636"/>
              <a:ext cx="178500" cy="178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7"/>
                <a:buFont typeface="Open Sans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g314174082d4_0_4411"/>
            <p:cNvSpPr/>
            <p:nvPr/>
          </p:nvSpPr>
          <p:spPr>
            <a:xfrm>
              <a:off x="5645960" y="2534636"/>
              <a:ext cx="178500" cy="1785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67"/>
                <a:buFont typeface="Open Sans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0283805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1_Contenu avec légende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314174082d4_0_4418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75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7" name="Google Shape;677;g314174082d4_0_4418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678" name="Google Shape;678;g314174082d4_0_4418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75" cy="285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679" name="Google Shape;679;g314174082d4_0_44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0" name="Google Shape;680;g314174082d4_0_44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g314174082d4_0_44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682" name="Google Shape;682;g314174082d4_0_4418"/>
          <p:cNvCxnSpPr/>
          <p:nvPr/>
        </p:nvCxnSpPr>
        <p:spPr>
          <a:xfrm>
            <a:off x="536918" y="267609"/>
            <a:ext cx="0" cy="4869675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73692890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aison" type="twoTxTwoObj">
  <p:cSld name="2_Comparaison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314174082d4_0_4426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g314174082d4_0_4426"/>
          <p:cNvSpPr txBox="1">
            <a:spLocks noGrp="1"/>
          </p:cNvSpPr>
          <p:nvPr>
            <p:ph type="body" idx="1"/>
          </p:nvPr>
        </p:nvSpPr>
        <p:spPr>
          <a:xfrm>
            <a:off x="1083564" y="1260872"/>
            <a:ext cx="2126025" cy="61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686" name="Google Shape;686;g314174082d4_0_4426"/>
          <p:cNvSpPr txBox="1">
            <a:spLocks noGrp="1"/>
          </p:cNvSpPr>
          <p:nvPr>
            <p:ph type="body" idx="2"/>
          </p:nvPr>
        </p:nvSpPr>
        <p:spPr>
          <a:xfrm>
            <a:off x="1083564" y="1878806"/>
            <a:ext cx="2126025" cy="276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667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700" lvl="2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600" lvl="3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500" lvl="4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7" name="Google Shape;687;g314174082d4_0_4426"/>
          <p:cNvSpPr txBox="1">
            <a:spLocks noGrp="1"/>
          </p:cNvSpPr>
          <p:nvPr>
            <p:ph type="body" idx="3"/>
          </p:nvPr>
        </p:nvSpPr>
        <p:spPr>
          <a:xfrm>
            <a:off x="3737610" y="1260872"/>
            <a:ext cx="2126025" cy="61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688" name="Google Shape;688;g314174082d4_0_4426"/>
          <p:cNvSpPr txBox="1">
            <a:spLocks noGrp="1"/>
          </p:cNvSpPr>
          <p:nvPr>
            <p:ph type="body" idx="4"/>
          </p:nvPr>
        </p:nvSpPr>
        <p:spPr>
          <a:xfrm>
            <a:off x="3737610" y="1878806"/>
            <a:ext cx="2126025" cy="276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667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700" lvl="2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600" lvl="3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500" lvl="4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689" name="Google Shape;689;g314174082d4_0_4426"/>
          <p:cNvCxnSpPr/>
          <p:nvPr/>
        </p:nvCxnSpPr>
        <p:spPr>
          <a:xfrm>
            <a:off x="536918" y="267609"/>
            <a:ext cx="0" cy="4869675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690" name="Google Shape;690;g314174082d4_0_4426"/>
          <p:cNvSpPr/>
          <p:nvPr/>
        </p:nvSpPr>
        <p:spPr>
          <a:xfrm>
            <a:off x="7881238" y="369155"/>
            <a:ext cx="104279" cy="104279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1" name="Google Shape;691;g314174082d4_0_4426"/>
          <p:cNvSpPr/>
          <p:nvPr/>
        </p:nvSpPr>
        <p:spPr>
          <a:xfrm>
            <a:off x="8608458" y="791686"/>
            <a:ext cx="95786" cy="95786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2" name="Google Shape;692;g314174082d4_0_4426"/>
          <p:cNvSpPr/>
          <p:nvPr/>
        </p:nvSpPr>
        <p:spPr>
          <a:xfrm>
            <a:off x="8431166" y="334978"/>
            <a:ext cx="68354" cy="68354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3" name="Google Shape;693;g314174082d4_0_4426"/>
          <p:cNvSpPr txBox="1">
            <a:spLocks noGrp="1"/>
          </p:cNvSpPr>
          <p:nvPr>
            <p:ph type="body" idx="5"/>
          </p:nvPr>
        </p:nvSpPr>
        <p:spPr>
          <a:xfrm>
            <a:off x="6398514" y="1326952"/>
            <a:ext cx="2126025" cy="61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694" name="Google Shape;694;g314174082d4_0_4426"/>
          <p:cNvSpPr txBox="1">
            <a:spLocks noGrp="1"/>
          </p:cNvSpPr>
          <p:nvPr>
            <p:ph type="body" idx="6"/>
          </p:nvPr>
        </p:nvSpPr>
        <p:spPr>
          <a:xfrm>
            <a:off x="6398514" y="1944886"/>
            <a:ext cx="2126025" cy="276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667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700" lvl="2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600" lvl="3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500" lvl="4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7503343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re et contenu">
  <p:cSld name="4_Titre et contenu">
    <p:bg>
      <p:bgPr>
        <a:gradFill>
          <a:gsLst>
            <a:gs pos="0">
              <a:schemeClr val="accent2"/>
            </a:gs>
            <a:gs pos="100000">
              <a:schemeClr val="accent4"/>
            </a:gs>
          </a:gsLst>
          <a:lin ang="18900044" scaled="0"/>
        </a:gradFill>
        <a:effectLst/>
      </p:bgPr>
    </p:bg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314174082d4_0_4438"/>
          <p:cNvSpPr txBox="1">
            <a:spLocks noGrp="1"/>
          </p:cNvSpPr>
          <p:nvPr>
            <p:ph type="title"/>
          </p:nvPr>
        </p:nvSpPr>
        <p:spPr>
          <a:xfrm>
            <a:off x="432054" y="273844"/>
            <a:ext cx="8078625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pen Sans"/>
              <a:buNone/>
              <a:defRPr sz="4050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g314174082d4_0_4438"/>
          <p:cNvSpPr txBox="1">
            <a:spLocks noGrp="1"/>
          </p:cNvSpPr>
          <p:nvPr>
            <p:ph type="body" idx="1"/>
          </p:nvPr>
        </p:nvSpPr>
        <p:spPr>
          <a:xfrm>
            <a:off x="432054" y="1369219"/>
            <a:ext cx="8078625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04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marL="685800" lvl="1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028700" lvl="2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8" name="Google Shape;698;g314174082d4_0_4438"/>
          <p:cNvSpPr txBox="1">
            <a:spLocks noGrp="1"/>
          </p:cNvSpPr>
          <p:nvPr>
            <p:ph type="dt" idx="10"/>
          </p:nvPr>
        </p:nvSpPr>
        <p:spPr>
          <a:xfrm>
            <a:off x="493776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g314174082d4_0_4438"/>
          <p:cNvSpPr txBox="1">
            <a:spLocks noGrp="1"/>
          </p:cNvSpPr>
          <p:nvPr>
            <p:ph type="ftr" idx="11"/>
          </p:nvPr>
        </p:nvSpPr>
        <p:spPr>
          <a:xfrm>
            <a:off x="6377940" y="630936"/>
            <a:ext cx="2722725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0" name="Google Shape;700;g314174082d4_0_44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01" name="Google Shape;701;g314174082d4_0_4438"/>
          <p:cNvSpPr/>
          <p:nvPr/>
        </p:nvSpPr>
        <p:spPr>
          <a:xfrm>
            <a:off x="8401698" y="258062"/>
            <a:ext cx="113652" cy="113652"/>
          </a:xfrm>
          <a:custGeom>
            <a:avLst/>
            <a:gdLst/>
            <a:ahLst/>
            <a:cxnLst/>
            <a:rect l="l" t="t" r="r" b="b"/>
            <a:pathLst>
              <a:path w="151536" h="151536" extrusionOk="0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2" name="Google Shape;702;g314174082d4_0_4438"/>
          <p:cNvSpPr/>
          <p:nvPr/>
        </p:nvSpPr>
        <p:spPr>
          <a:xfrm>
            <a:off x="8672356" y="443183"/>
            <a:ext cx="81469" cy="81469"/>
          </a:xfrm>
          <a:custGeom>
            <a:avLst/>
            <a:gdLst/>
            <a:ahLst/>
            <a:cxnLst/>
            <a:rect l="l" t="t" r="r" b="b"/>
            <a:pathLst>
              <a:path w="108625" h="108625" extrusionOk="0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9848808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1" y="204787"/>
            <a:ext cx="3008313" cy="871538"/>
          </a:xfrm>
        </p:spPr>
        <p:txBody>
          <a:bodyPr rtlCol="0"/>
          <a:lstStyle>
            <a:lvl1pPr algn="l">
              <a:defRPr sz="1500" b="1">
                <a:latin typeface="Arial" panose="020B0604020202020204" pitchFamily="34" charset="0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3575050" y="204789"/>
            <a:ext cx="5111750" cy="4389835"/>
          </a:xfrm>
        </p:spPr>
        <p:txBody>
          <a:bodyPr rtlCol="0"/>
          <a:lstStyle>
            <a:lvl1pPr marL="34290" indent="0">
              <a:buFontTx/>
              <a:buNone/>
              <a:defRPr sz="2400">
                <a:latin typeface="Arial" panose="020B0604020202020204" pitchFamily="34" charset="0"/>
              </a:defRPr>
            </a:lvl1pPr>
            <a:lvl2pPr>
              <a:defRPr sz="21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500">
                <a:latin typeface="Arial" panose="020B0604020202020204" pitchFamily="34" charset="0"/>
              </a:defRPr>
            </a:lvl4pPr>
            <a:lvl5pPr>
              <a:defRPr sz="1500">
                <a:latin typeface="Arial" panose="020B060402020202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fr-FR"/>
              <a:t>Modifiez les styles du texte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1076326"/>
            <a:ext cx="3008313" cy="3518297"/>
          </a:xfrm>
        </p:spPr>
        <p:txBody>
          <a:bodyPr rtlCol="0"/>
          <a:lstStyle>
            <a:lvl1pPr marL="0" indent="0">
              <a:buNone/>
              <a:defRPr sz="1050">
                <a:latin typeface="Arial" panose="020B0604020202020204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rtl="0"/>
            <a:r>
              <a:rPr lang="fr-FR"/>
              <a:t>Modifiez les styles du texte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66AA9BC-F139-4BE0-9A3D-C43202D1BE28}" type="datetime1">
              <a:rPr lang="fr-FR" altLang="en-US" smtClean="0"/>
              <a:t>25/09/2025</a:t>
            </a:fld>
            <a:endParaRPr lang="fr-FR" alt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6386842-FEC9-453F-B6F7-7C945F3A2D73}" type="slidenum">
              <a:rPr lang="fr-FR" altLang="en-US" smtClean="0"/>
              <a:pPr/>
              <a:t>‹N°›</a:t>
            </a:fld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1959516410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uniquement">
  <p:cSld name="3_Titre uniquement">
    <p:bg>
      <p:bgPr>
        <a:gradFill>
          <a:gsLst>
            <a:gs pos="0">
              <a:schemeClr val="accent2"/>
            </a:gs>
            <a:gs pos="100000">
              <a:schemeClr val="accent4"/>
            </a:gs>
          </a:gsLst>
          <a:lin ang="8100019" scaled="0"/>
        </a:gra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314174082d4_0_4446"/>
          <p:cNvSpPr>
            <a:spLocks noGrp="1"/>
          </p:cNvSpPr>
          <p:nvPr>
            <p:ph type="pic" idx="2"/>
          </p:nvPr>
        </p:nvSpPr>
        <p:spPr>
          <a:xfrm>
            <a:off x="1332833" y="305624"/>
            <a:ext cx="1464300" cy="1464300"/>
          </a:xfrm>
          <a:prstGeom prst="rect">
            <a:avLst/>
          </a:prstGeom>
          <a:noFill/>
          <a:ln>
            <a:noFill/>
          </a:ln>
        </p:spPr>
      </p:sp>
      <p:sp>
        <p:nvSpPr>
          <p:cNvPr id="705" name="Google Shape;705;g314174082d4_0_4446"/>
          <p:cNvSpPr>
            <a:spLocks noGrp="1"/>
          </p:cNvSpPr>
          <p:nvPr>
            <p:ph type="pic" idx="3"/>
          </p:nvPr>
        </p:nvSpPr>
        <p:spPr>
          <a:xfrm>
            <a:off x="2646259" y="1479436"/>
            <a:ext cx="1717650" cy="1705050"/>
          </a:xfrm>
          <a:prstGeom prst="rect">
            <a:avLst/>
          </a:prstGeom>
          <a:noFill/>
          <a:ln>
            <a:noFill/>
          </a:ln>
        </p:spPr>
      </p:sp>
      <p:sp>
        <p:nvSpPr>
          <p:cNvPr id="706" name="Google Shape;706;g314174082d4_0_4446"/>
          <p:cNvSpPr>
            <a:spLocks noGrp="1"/>
          </p:cNvSpPr>
          <p:nvPr>
            <p:ph type="pic" idx="4"/>
          </p:nvPr>
        </p:nvSpPr>
        <p:spPr>
          <a:xfrm>
            <a:off x="4184654" y="3289734"/>
            <a:ext cx="2339550" cy="1847025"/>
          </a:xfrm>
          <a:prstGeom prst="rect">
            <a:avLst/>
          </a:prstGeom>
          <a:noFill/>
          <a:ln>
            <a:noFill/>
          </a:ln>
        </p:spPr>
      </p:sp>
      <p:sp>
        <p:nvSpPr>
          <p:cNvPr id="707" name="Google Shape;707;g314174082d4_0_4446"/>
          <p:cNvSpPr>
            <a:spLocks noGrp="1"/>
          </p:cNvSpPr>
          <p:nvPr>
            <p:ph type="pic" idx="5"/>
          </p:nvPr>
        </p:nvSpPr>
        <p:spPr>
          <a:xfrm>
            <a:off x="819679" y="3014237"/>
            <a:ext cx="2890575" cy="2129175"/>
          </a:xfrm>
          <a:prstGeom prst="rect">
            <a:avLst/>
          </a:prstGeom>
          <a:noFill/>
          <a:ln>
            <a:noFill/>
          </a:ln>
        </p:spPr>
      </p:sp>
      <p:sp>
        <p:nvSpPr>
          <p:cNvPr id="708" name="Google Shape;708;g314174082d4_0_4446"/>
          <p:cNvSpPr txBox="1">
            <a:spLocks noGrp="1"/>
          </p:cNvSpPr>
          <p:nvPr>
            <p:ph type="title"/>
          </p:nvPr>
        </p:nvSpPr>
        <p:spPr>
          <a:xfrm>
            <a:off x="4320540" y="438912"/>
            <a:ext cx="3957075" cy="170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"/>
              <a:buNone/>
              <a:defRPr sz="3600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g314174082d4_0_4446"/>
          <p:cNvSpPr txBox="1">
            <a:spLocks noGrp="1"/>
          </p:cNvSpPr>
          <p:nvPr>
            <p:ph type="dt" idx="10"/>
          </p:nvPr>
        </p:nvSpPr>
        <p:spPr>
          <a:xfrm>
            <a:off x="493776" y="150876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0" name="Google Shape;710;g314174082d4_0_4446"/>
          <p:cNvSpPr txBox="1">
            <a:spLocks noGrp="1"/>
          </p:cNvSpPr>
          <p:nvPr>
            <p:ph type="ftr" idx="11"/>
          </p:nvPr>
        </p:nvSpPr>
        <p:spPr>
          <a:xfrm rot="-5400000">
            <a:off x="-411444" y="1453950"/>
            <a:ext cx="2091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g314174082d4_0_4446"/>
          <p:cNvSpPr txBox="1">
            <a:spLocks noGrp="1"/>
          </p:cNvSpPr>
          <p:nvPr>
            <p:ph type="sldNum" idx="12"/>
          </p:nvPr>
        </p:nvSpPr>
        <p:spPr>
          <a:xfrm>
            <a:off x="6457950" y="150876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12" name="Google Shape;712;g314174082d4_0_4446"/>
          <p:cNvSpPr/>
          <p:nvPr/>
        </p:nvSpPr>
        <p:spPr>
          <a:xfrm>
            <a:off x="1104275" y="1394651"/>
            <a:ext cx="104279" cy="104279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3" name="Google Shape;713;g314174082d4_0_4446"/>
          <p:cNvSpPr/>
          <p:nvPr/>
        </p:nvSpPr>
        <p:spPr>
          <a:xfrm>
            <a:off x="1510892" y="2360150"/>
            <a:ext cx="95786" cy="95786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4" name="Google Shape;714;g314174082d4_0_4446"/>
          <p:cNvSpPr/>
          <p:nvPr/>
        </p:nvSpPr>
        <p:spPr>
          <a:xfrm>
            <a:off x="4053690" y="3381221"/>
            <a:ext cx="68354" cy="68354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15" name="Google Shape;715;g314174082d4_0_4446"/>
          <p:cNvCxnSpPr/>
          <p:nvPr/>
        </p:nvCxnSpPr>
        <p:spPr>
          <a:xfrm>
            <a:off x="642086" y="2682881"/>
            <a:ext cx="0" cy="2457000"/>
          </a:xfrm>
          <a:prstGeom prst="straightConnector1">
            <a:avLst/>
          </a:prstGeom>
          <a:noFill/>
          <a:ln w="25400" cap="sq" cmpd="sng">
            <a:solidFill>
              <a:schemeClr val="lt1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716" name="Google Shape;716;g314174082d4_0_4446"/>
          <p:cNvSpPr txBox="1">
            <a:spLocks noGrp="1"/>
          </p:cNvSpPr>
          <p:nvPr>
            <p:ph type="body" idx="1"/>
          </p:nvPr>
        </p:nvSpPr>
        <p:spPr>
          <a:xfrm>
            <a:off x="4320540" y="2345436"/>
            <a:ext cx="3957075" cy="84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>
                <a:solidFill>
                  <a:schemeClr val="lt1"/>
                </a:solidFill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4615793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1_Diapositive de titre"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314174082d4_0_4460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pen Sans"/>
              <a:buNone/>
              <a:defRPr sz="4500" b="1" i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g314174082d4_0_4460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cxnSp>
        <p:nvCxnSpPr>
          <p:cNvPr id="720" name="Google Shape;720;g314174082d4_0_4460"/>
          <p:cNvCxnSpPr/>
          <p:nvPr/>
        </p:nvCxnSpPr>
        <p:spPr>
          <a:xfrm>
            <a:off x="536918" y="835538"/>
            <a:ext cx="0" cy="4301775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064359166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 2">
  <p:cSld name="1_Diapositive de titre 2">
    <p:bg>
      <p:bgPr>
        <a:gradFill>
          <a:gsLst>
            <a:gs pos="0">
              <a:schemeClr val="accent2"/>
            </a:gs>
            <a:gs pos="100000">
              <a:schemeClr val="accent4"/>
            </a:gs>
          </a:gsLst>
          <a:lin ang="2700006" scaled="0"/>
        </a:gradFill>
        <a:effectLst/>
      </p:bgPr>
    </p:bg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314174082d4_0_4464"/>
          <p:cNvSpPr txBox="1">
            <a:spLocks noGrp="1"/>
          </p:cNvSpPr>
          <p:nvPr>
            <p:ph type="ctrTitle"/>
          </p:nvPr>
        </p:nvSpPr>
        <p:spPr>
          <a:xfrm>
            <a:off x="973836" y="445770"/>
            <a:ext cx="4704525" cy="2132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pen Sans"/>
              <a:buNone/>
              <a:defRPr sz="4050" b="1" i="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g314174082d4_0_4464"/>
          <p:cNvSpPr txBox="1">
            <a:spLocks noGrp="1"/>
          </p:cNvSpPr>
          <p:nvPr>
            <p:ph type="subTitle" idx="1"/>
          </p:nvPr>
        </p:nvSpPr>
        <p:spPr>
          <a:xfrm>
            <a:off x="4231386" y="3525012"/>
            <a:ext cx="3819825" cy="89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5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cxnSp>
        <p:nvCxnSpPr>
          <p:cNvPr id="724" name="Google Shape;724;g314174082d4_0_4464"/>
          <p:cNvCxnSpPr/>
          <p:nvPr/>
        </p:nvCxnSpPr>
        <p:spPr>
          <a:xfrm>
            <a:off x="975947" y="2622242"/>
            <a:ext cx="0" cy="2514600"/>
          </a:xfrm>
          <a:prstGeom prst="straightConnector1">
            <a:avLst/>
          </a:prstGeom>
          <a:noFill/>
          <a:ln w="25400" cap="sq" cmpd="sng">
            <a:solidFill>
              <a:schemeClr val="lt1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725" name="Google Shape;725;g314174082d4_0_4464"/>
          <p:cNvSpPr/>
          <p:nvPr/>
        </p:nvSpPr>
        <p:spPr>
          <a:xfrm>
            <a:off x="6163335" y="2230380"/>
            <a:ext cx="68354" cy="68354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6" name="Google Shape;726;g314174082d4_0_4464"/>
          <p:cNvSpPr/>
          <p:nvPr/>
        </p:nvSpPr>
        <p:spPr>
          <a:xfrm>
            <a:off x="5894251" y="2058409"/>
            <a:ext cx="104279" cy="104279"/>
          </a:xfrm>
          <a:custGeom>
            <a:avLst/>
            <a:gdLst/>
            <a:ahLst/>
            <a:cxnLst/>
            <a:rect l="l" t="t" r="r" b="b"/>
            <a:pathLst>
              <a:path w="139038" h="139038" extrusionOk="0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7" name="Google Shape;727;g314174082d4_0_4464"/>
          <p:cNvSpPr/>
          <p:nvPr/>
        </p:nvSpPr>
        <p:spPr>
          <a:xfrm>
            <a:off x="5882597" y="2398699"/>
            <a:ext cx="95785" cy="95785"/>
          </a:xfrm>
          <a:custGeom>
            <a:avLst/>
            <a:gdLst/>
            <a:ahLst/>
            <a:cxnLst/>
            <a:rect l="l" t="t" r="r" b="b"/>
            <a:pathLst>
              <a:path w="127713" h="127713" extrusionOk="0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90311809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-tête de section">
  <p:cSld name="1_En-tête de section">
    <p:bg>
      <p:bgPr>
        <a:gradFill>
          <a:gsLst>
            <a:gs pos="0">
              <a:schemeClr val="accent2"/>
            </a:gs>
            <a:gs pos="100000">
              <a:schemeClr val="accent4"/>
            </a:gs>
          </a:gsLst>
          <a:lin ang="2700006" scaled="0"/>
        </a:gradFill>
        <a:effectLst/>
      </p:bgPr>
    </p:bg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314174082d4_0_4471"/>
          <p:cNvSpPr txBox="1">
            <a:spLocks noGrp="1"/>
          </p:cNvSpPr>
          <p:nvPr>
            <p:ph type="ctrTitle"/>
          </p:nvPr>
        </p:nvSpPr>
        <p:spPr>
          <a:xfrm>
            <a:off x="1143000" y="1097280"/>
            <a:ext cx="6858000" cy="1755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  <a:defRPr sz="4500" b="1" i="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0" name="Google Shape;730;g314174082d4_0_4471"/>
          <p:cNvSpPr txBox="1">
            <a:spLocks noGrp="1"/>
          </p:cNvSpPr>
          <p:nvPr>
            <p:ph type="subTitle" idx="1"/>
          </p:nvPr>
        </p:nvSpPr>
        <p:spPr>
          <a:xfrm>
            <a:off x="1145286" y="2894076"/>
            <a:ext cx="6858000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5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731" name="Google Shape;731;g314174082d4_0_4471"/>
          <p:cNvSpPr/>
          <p:nvPr/>
        </p:nvSpPr>
        <p:spPr>
          <a:xfrm>
            <a:off x="8079199" y="2290769"/>
            <a:ext cx="68354" cy="68354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2" name="Google Shape;732;g314174082d4_0_4471"/>
          <p:cNvSpPr/>
          <p:nvPr/>
        </p:nvSpPr>
        <p:spPr>
          <a:xfrm>
            <a:off x="8043274" y="1886879"/>
            <a:ext cx="104279" cy="104279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3" name="Google Shape;733;g314174082d4_0_4471"/>
          <p:cNvSpPr/>
          <p:nvPr/>
        </p:nvSpPr>
        <p:spPr>
          <a:xfrm>
            <a:off x="8268625" y="2090679"/>
            <a:ext cx="95786" cy="95786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4" name="Google Shape;734;g314174082d4_0_4471"/>
          <p:cNvSpPr/>
          <p:nvPr/>
        </p:nvSpPr>
        <p:spPr>
          <a:xfrm>
            <a:off x="946402" y="1975086"/>
            <a:ext cx="113652" cy="113652"/>
          </a:xfrm>
          <a:custGeom>
            <a:avLst/>
            <a:gdLst/>
            <a:ahLst/>
            <a:cxnLst/>
            <a:rect l="l" t="t" r="r" b="b"/>
            <a:pathLst>
              <a:path w="151536" h="151536" extrusionOk="0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5" name="Google Shape;735;g314174082d4_0_4471"/>
          <p:cNvSpPr/>
          <p:nvPr/>
        </p:nvSpPr>
        <p:spPr>
          <a:xfrm>
            <a:off x="798040" y="2312504"/>
            <a:ext cx="71819" cy="71819"/>
          </a:xfrm>
          <a:custGeom>
            <a:avLst/>
            <a:gdLst/>
            <a:ahLst/>
            <a:cxnLst/>
            <a:rect l="l" t="t" r="r" b="b"/>
            <a:pathLst>
              <a:path w="95759" h="95759" extrusionOk="0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6" name="Google Shape;736;g314174082d4_0_4471"/>
          <p:cNvSpPr/>
          <p:nvPr/>
        </p:nvSpPr>
        <p:spPr>
          <a:xfrm>
            <a:off x="1060054" y="2619653"/>
            <a:ext cx="81469" cy="81469"/>
          </a:xfrm>
          <a:custGeom>
            <a:avLst/>
            <a:gdLst/>
            <a:ahLst/>
            <a:cxnLst/>
            <a:rect l="l" t="t" r="r" b="b"/>
            <a:pathLst>
              <a:path w="108625" h="108625" extrusionOk="0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64848197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apositive de titre">
  <p:cSld name="5_Diapositive de titre"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314174082d4_0_4480"/>
          <p:cNvSpPr txBox="1">
            <a:spLocks noGrp="1"/>
          </p:cNvSpPr>
          <p:nvPr>
            <p:ph type="ctrTitle"/>
          </p:nvPr>
        </p:nvSpPr>
        <p:spPr>
          <a:xfrm>
            <a:off x="4793742" y="630936"/>
            <a:ext cx="3326175" cy="242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pen Sans"/>
              <a:buNone/>
              <a:defRPr sz="2700" b="0" i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g314174082d4_0_4480"/>
          <p:cNvSpPr txBox="1">
            <a:spLocks noGrp="1"/>
          </p:cNvSpPr>
          <p:nvPr>
            <p:ph type="subTitle" idx="1"/>
          </p:nvPr>
        </p:nvSpPr>
        <p:spPr>
          <a:xfrm>
            <a:off x="4793741" y="3374136"/>
            <a:ext cx="3326175" cy="38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740" name="Google Shape;740;g314174082d4_0_4480"/>
          <p:cNvSpPr txBox="1">
            <a:spLocks noGrp="1"/>
          </p:cNvSpPr>
          <p:nvPr>
            <p:ph type="ftr" idx="11"/>
          </p:nvPr>
        </p:nvSpPr>
        <p:spPr>
          <a:xfrm rot="-5400000">
            <a:off x="7358652" y="1193328"/>
            <a:ext cx="266085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g314174082d4_0_448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742" name="Google Shape;742;g314174082d4_0_4480"/>
          <p:cNvCxnSpPr/>
          <p:nvPr/>
        </p:nvCxnSpPr>
        <p:spPr>
          <a:xfrm>
            <a:off x="8689622" y="2714454"/>
            <a:ext cx="0" cy="2429100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743" name="Google Shape;743;g314174082d4_0_4480"/>
          <p:cNvSpPr/>
          <p:nvPr/>
        </p:nvSpPr>
        <p:spPr>
          <a:xfrm>
            <a:off x="0" y="0"/>
            <a:ext cx="4334850" cy="51435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2700006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44" name="Google Shape;744;g314174082d4_0_4480"/>
          <p:cNvSpPr>
            <a:spLocks noGrp="1"/>
          </p:cNvSpPr>
          <p:nvPr>
            <p:ph type="pic" idx="2"/>
          </p:nvPr>
        </p:nvSpPr>
        <p:spPr>
          <a:xfrm>
            <a:off x="212598" y="226314"/>
            <a:ext cx="3915900" cy="46977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71887268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1_Deux contenus"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314174082d4_0_448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7" name="Google Shape;747;g314174082d4_0_4488"/>
          <p:cNvSpPr txBox="1">
            <a:spLocks noGrp="1"/>
          </p:cNvSpPr>
          <p:nvPr>
            <p:ph type="body" idx="1"/>
          </p:nvPr>
        </p:nvSpPr>
        <p:spPr>
          <a:xfrm>
            <a:off x="1083564" y="1369219"/>
            <a:ext cx="3415275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857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685800" lvl="1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371600" lvl="3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4pPr>
            <a:lvl5pPr marL="1714500" lvl="4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8" name="Google Shape;748;g314174082d4_0_4488"/>
          <p:cNvSpPr txBox="1">
            <a:spLocks noGrp="1"/>
          </p:cNvSpPr>
          <p:nvPr>
            <p:ph type="body" idx="2"/>
          </p:nvPr>
        </p:nvSpPr>
        <p:spPr>
          <a:xfrm>
            <a:off x="5088636" y="1369219"/>
            <a:ext cx="3415275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857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685800" lvl="1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371600" lvl="3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4pPr>
            <a:lvl5pPr marL="1714500" lvl="4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749" name="Google Shape;749;g314174082d4_0_4488"/>
          <p:cNvCxnSpPr/>
          <p:nvPr/>
        </p:nvCxnSpPr>
        <p:spPr>
          <a:xfrm>
            <a:off x="536918" y="267609"/>
            <a:ext cx="0" cy="4869675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750" name="Google Shape;750;g314174082d4_0_4488"/>
          <p:cNvSpPr/>
          <p:nvPr/>
        </p:nvSpPr>
        <p:spPr>
          <a:xfrm>
            <a:off x="7881238" y="369155"/>
            <a:ext cx="104279" cy="104279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51" name="Google Shape;751;g314174082d4_0_4488"/>
          <p:cNvSpPr/>
          <p:nvPr/>
        </p:nvSpPr>
        <p:spPr>
          <a:xfrm>
            <a:off x="8608458" y="791686"/>
            <a:ext cx="95786" cy="95786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52" name="Google Shape;752;g314174082d4_0_4488"/>
          <p:cNvSpPr/>
          <p:nvPr/>
        </p:nvSpPr>
        <p:spPr>
          <a:xfrm>
            <a:off x="8431166" y="334978"/>
            <a:ext cx="68354" cy="68354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939453594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>
  <p:cSld name="2_Comparaison"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314174082d4_0_4496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5" name="Google Shape;755;g314174082d4_0_4496"/>
          <p:cNvSpPr txBox="1">
            <a:spLocks noGrp="1"/>
          </p:cNvSpPr>
          <p:nvPr>
            <p:ph type="body" idx="1"/>
          </p:nvPr>
        </p:nvSpPr>
        <p:spPr>
          <a:xfrm>
            <a:off x="1083564" y="1260872"/>
            <a:ext cx="3415275" cy="61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756" name="Google Shape;756;g314174082d4_0_4496"/>
          <p:cNvSpPr txBox="1">
            <a:spLocks noGrp="1"/>
          </p:cNvSpPr>
          <p:nvPr>
            <p:ph type="body" idx="2"/>
          </p:nvPr>
        </p:nvSpPr>
        <p:spPr>
          <a:xfrm>
            <a:off x="1083564" y="1878806"/>
            <a:ext cx="3415275" cy="276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667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700" lvl="2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600" lvl="3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500" lvl="4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7" name="Google Shape;757;g314174082d4_0_4496"/>
          <p:cNvSpPr txBox="1">
            <a:spLocks noGrp="1"/>
          </p:cNvSpPr>
          <p:nvPr>
            <p:ph type="body" idx="3"/>
          </p:nvPr>
        </p:nvSpPr>
        <p:spPr>
          <a:xfrm>
            <a:off x="5088636" y="1260872"/>
            <a:ext cx="3415275" cy="61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758" name="Google Shape;758;g314174082d4_0_4496"/>
          <p:cNvSpPr txBox="1">
            <a:spLocks noGrp="1"/>
          </p:cNvSpPr>
          <p:nvPr>
            <p:ph type="body" idx="4"/>
          </p:nvPr>
        </p:nvSpPr>
        <p:spPr>
          <a:xfrm>
            <a:off x="5088636" y="1878806"/>
            <a:ext cx="3415275" cy="276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667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700" lvl="2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600" lvl="3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500" lvl="4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759" name="Google Shape;759;g314174082d4_0_4496"/>
          <p:cNvCxnSpPr/>
          <p:nvPr/>
        </p:nvCxnSpPr>
        <p:spPr>
          <a:xfrm>
            <a:off x="536918" y="267609"/>
            <a:ext cx="0" cy="4869675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760" name="Google Shape;760;g314174082d4_0_4496"/>
          <p:cNvSpPr/>
          <p:nvPr/>
        </p:nvSpPr>
        <p:spPr>
          <a:xfrm>
            <a:off x="7881238" y="369155"/>
            <a:ext cx="104279" cy="104279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1" name="Google Shape;761;g314174082d4_0_4496"/>
          <p:cNvSpPr/>
          <p:nvPr/>
        </p:nvSpPr>
        <p:spPr>
          <a:xfrm>
            <a:off x="8608458" y="791686"/>
            <a:ext cx="95786" cy="95786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2" name="Google Shape;762;g314174082d4_0_4496"/>
          <p:cNvSpPr/>
          <p:nvPr/>
        </p:nvSpPr>
        <p:spPr>
          <a:xfrm>
            <a:off x="8431166" y="334978"/>
            <a:ext cx="68354" cy="68354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903277663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apositive de titre">
  <p:cSld name="5_Diapositive de titre"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314174082d4_0_4506"/>
          <p:cNvSpPr txBox="1">
            <a:spLocks noGrp="1"/>
          </p:cNvSpPr>
          <p:nvPr>
            <p:ph type="ctrTitle"/>
          </p:nvPr>
        </p:nvSpPr>
        <p:spPr>
          <a:xfrm>
            <a:off x="4793742" y="603504"/>
            <a:ext cx="3326175" cy="665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Open Sans"/>
              <a:buNone/>
              <a:defRPr sz="4050" b="0" i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5" name="Google Shape;765;g314174082d4_0_4506"/>
          <p:cNvSpPr txBox="1">
            <a:spLocks noGrp="1"/>
          </p:cNvSpPr>
          <p:nvPr>
            <p:ph type="subTitle" idx="1"/>
          </p:nvPr>
        </p:nvSpPr>
        <p:spPr>
          <a:xfrm>
            <a:off x="4793741" y="1351026"/>
            <a:ext cx="3326175" cy="356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766" name="Google Shape;766;g314174082d4_0_4506"/>
          <p:cNvSpPr txBox="1">
            <a:spLocks noGrp="1"/>
          </p:cNvSpPr>
          <p:nvPr>
            <p:ph type="ftr" idx="11"/>
          </p:nvPr>
        </p:nvSpPr>
        <p:spPr>
          <a:xfrm rot="-5400000">
            <a:off x="7358652" y="1193328"/>
            <a:ext cx="266085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g314174082d4_0_450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768" name="Google Shape;768;g314174082d4_0_4506"/>
          <p:cNvCxnSpPr/>
          <p:nvPr/>
        </p:nvCxnSpPr>
        <p:spPr>
          <a:xfrm>
            <a:off x="8689622" y="2714454"/>
            <a:ext cx="0" cy="2429100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769" name="Google Shape;769;g314174082d4_0_4506"/>
          <p:cNvSpPr/>
          <p:nvPr/>
        </p:nvSpPr>
        <p:spPr>
          <a:xfrm>
            <a:off x="0" y="0"/>
            <a:ext cx="4334850" cy="51435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2700006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0" name="Google Shape;770;g314174082d4_0_4506"/>
          <p:cNvSpPr>
            <a:spLocks noGrp="1"/>
          </p:cNvSpPr>
          <p:nvPr>
            <p:ph type="pic" idx="2"/>
          </p:nvPr>
        </p:nvSpPr>
        <p:spPr>
          <a:xfrm>
            <a:off x="212598" y="2331720"/>
            <a:ext cx="3915900" cy="2585475"/>
          </a:xfrm>
          <a:prstGeom prst="rect">
            <a:avLst/>
          </a:prstGeom>
          <a:noFill/>
          <a:ln>
            <a:noFill/>
          </a:ln>
        </p:spPr>
      </p:sp>
      <p:sp>
        <p:nvSpPr>
          <p:cNvPr id="771" name="Google Shape;771;g314174082d4_0_4506"/>
          <p:cNvSpPr>
            <a:spLocks noGrp="1"/>
          </p:cNvSpPr>
          <p:nvPr>
            <p:ph type="pic" idx="3"/>
          </p:nvPr>
        </p:nvSpPr>
        <p:spPr>
          <a:xfrm>
            <a:off x="212598" y="226314"/>
            <a:ext cx="1844775" cy="1879200"/>
          </a:xfrm>
          <a:prstGeom prst="rect">
            <a:avLst/>
          </a:prstGeom>
          <a:noFill/>
          <a:ln>
            <a:noFill/>
          </a:ln>
        </p:spPr>
      </p:sp>
      <p:sp>
        <p:nvSpPr>
          <p:cNvPr id="772" name="Google Shape;772;g314174082d4_0_4506"/>
          <p:cNvSpPr>
            <a:spLocks noGrp="1"/>
          </p:cNvSpPr>
          <p:nvPr>
            <p:ph type="pic" idx="4"/>
          </p:nvPr>
        </p:nvSpPr>
        <p:spPr>
          <a:xfrm>
            <a:off x="2283714" y="226314"/>
            <a:ext cx="1844775" cy="18792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8013681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rtlCol="0" anchor="b"/>
          <a:lstStyle>
            <a:lvl1pPr algn="l">
              <a:defRPr sz="4500" b="1" i="0" cap="all" baseline="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rtlCol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536918" y="835538"/>
            <a:ext cx="0" cy="4301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209912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 2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3836" y="445770"/>
            <a:ext cx="4704588" cy="2132838"/>
          </a:xfrm>
        </p:spPr>
        <p:txBody>
          <a:bodyPr rtlCol="0" anchor="b"/>
          <a:lstStyle>
            <a:lvl1pPr algn="l">
              <a:defRPr sz="4050" b="1" i="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31386" y="3525012"/>
            <a:ext cx="3819906" cy="898398"/>
          </a:xfrm>
        </p:spPr>
        <p:txBody>
          <a:bodyPr rtlCol="0">
            <a:normAutofit/>
          </a:bodyPr>
          <a:lstStyle>
            <a:lvl1pPr marL="0" indent="0" algn="r"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E825845-66DD-4B77-A729-CD97D156FE6C}"/>
              </a:ext>
            </a:extLst>
          </p:cNvPr>
          <p:cNvCxnSpPr>
            <a:cxnSpLocks/>
          </p:cNvCxnSpPr>
          <p:nvPr userDrawn="1"/>
        </p:nvCxnSpPr>
        <p:spPr>
          <a:xfrm>
            <a:off x="975947" y="2622242"/>
            <a:ext cx="0" cy="25146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Graphisme 12">
            <a:extLst>
              <a:ext uri="{FF2B5EF4-FFF2-40B4-BE49-F238E27FC236}">
                <a16:creationId xmlns:a16="http://schemas.microsoft.com/office/drawing/2014/main" id="{818B4386-1FCF-4ACE-BE25-AF9CC5E2256F}"/>
              </a:ext>
            </a:extLst>
          </p:cNvPr>
          <p:cNvSpPr/>
          <p:nvPr userDrawn="1"/>
        </p:nvSpPr>
        <p:spPr>
          <a:xfrm>
            <a:off x="6163335" y="2230380"/>
            <a:ext cx="68354" cy="6835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21" name="Graphisme 13">
            <a:extLst>
              <a:ext uri="{FF2B5EF4-FFF2-40B4-BE49-F238E27FC236}">
                <a16:creationId xmlns:a16="http://schemas.microsoft.com/office/drawing/2014/main" id="{19319560-50ED-4963-A2CF-74663239D426}"/>
              </a:ext>
            </a:extLst>
          </p:cNvPr>
          <p:cNvSpPr/>
          <p:nvPr userDrawn="1"/>
        </p:nvSpPr>
        <p:spPr>
          <a:xfrm>
            <a:off x="5894251" y="2058409"/>
            <a:ext cx="104279" cy="104279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23" name="Graphisme 15">
            <a:extLst>
              <a:ext uri="{FF2B5EF4-FFF2-40B4-BE49-F238E27FC236}">
                <a16:creationId xmlns:a16="http://schemas.microsoft.com/office/drawing/2014/main" id="{E5ABBDAD-943D-48F3-9C80-B29C48966C79}"/>
              </a:ext>
            </a:extLst>
          </p:cNvPr>
          <p:cNvSpPr/>
          <p:nvPr userDrawn="1"/>
        </p:nvSpPr>
        <p:spPr>
          <a:xfrm>
            <a:off x="5882597" y="2398699"/>
            <a:ext cx="95785" cy="95785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</p:spTree>
    <p:extLst>
      <p:ext uri="{BB962C8B-B14F-4D97-AF65-F5344CB8AC3E}">
        <p14:creationId xmlns:p14="http://schemas.microsoft.com/office/powerpoint/2010/main" val="42835264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792288" y="3600450"/>
            <a:ext cx="5486400" cy="425054"/>
          </a:xfrm>
        </p:spPr>
        <p:txBody>
          <a:bodyPr rtlCol="0"/>
          <a:lstStyle>
            <a:lvl1pPr algn="l">
              <a:defRPr sz="1500" b="1">
                <a:latin typeface="Arial" panose="020B0604020202020204" pitchFamily="34" charset="0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’image 2" descr="Espace réservé vide pour ajouter une image. Cliquez sur l’espace réservé et sélectionnez l’image à ajouter"/>
          <p:cNvSpPr>
            <a:spLocks noGrp="1"/>
          </p:cNvSpPr>
          <p:nvPr>
            <p:ph type="pic" idx="1" hasCustomPrompt="1"/>
          </p:nvPr>
        </p:nvSpPr>
        <p:spPr>
          <a:xfrm>
            <a:off x="1792288" y="459581"/>
            <a:ext cx="5486400" cy="3086100"/>
          </a:xfrm>
        </p:spPr>
        <p:txBody>
          <a:bodyPr rtlCol="0"/>
          <a:lstStyle>
            <a:lvl1pPr marL="0" indent="0">
              <a:buNone/>
              <a:defRPr sz="2400">
                <a:latin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fr-FR"/>
              <a:t>Cliquez sur l’icône pour ajouter une image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025503"/>
            <a:ext cx="5486400" cy="603647"/>
          </a:xfrm>
        </p:spPr>
        <p:txBody>
          <a:bodyPr rtlCol="0"/>
          <a:lstStyle>
            <a:lvl1pPr marL="0" indent="0">
              <a:buNone/>
              <a:defRPr sz="1050">
                <a:latin typeface="Arial" panose="020B0604020202020204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rtl="0"/>
            <a:r>
              <a:rPr lang="fr-FR"/>
              <a:t>Modifiez les styles du texte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1ECE420-D70C-4E1C-9F76-93023972E549}" type="datetime1">
              <a:rPr lang="fr-FR" altLang="en-US" smtClean="0"/>
              <a:t>25/09/2025</a:t>
            </a:fld>
            <a:endParaRPr lang="fr-FR" alt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96DA581-ADE3-4A40-91CB-711A776CAC29}" type="slidenum">
              <a:rPr lang="fr-FR" altLang="en-US" smtClean="0"/>
              <a:pPr/>
              <a:t>‹N°›</a:t>
            </a:fld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385045555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uniquement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d’image 18">
            <a:extLst>
              <a:ext uri="{FF2B5EF4-FFF2-40B4-BE49-F238E27FC236}">
                <a16:creationId xmlns:a16="http://schemas.microsoft.com/office/drawing/2014/main" id="{34120D15-E48C-4FBE-BB95-24DB36D9F4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24824" y="1897544"/>
            <a:ext cx="2780979" cy="2780978"/>
          </a:xfrm>
          <a:custGeom>
            <a:avLst/>
            <a:gdLst>
              <a:gd name="connsiteX0" fmla="*/ 1853986 w 3707972"/>
              <a:gd name="connsiteY0" fmla="*/ 0 h 3707971"/>
              <a:gd name="connsiteX1" fmla="*/ 3707972 w 3707972"/>
              <a:gd name="connsiteY1" fmla="*/ 1853986 h 3707971"/>
              <a:gd name="connsiteX2" fmla="*/ 2043545 w 3707972"/>
              <a:gd name="connsiteY2" fmla="*/ 3698400 h 3707971"/>
              <a:gd name="connsiteX3" fmla="*/ 1854006 w 3707972"/>
              <a:gd name="connsiteY3" fmla="*/ 3707971 h 3707971"/>
              <a:gd name="connsiteX4" fmla="*/ 1853966 w 3707972"/>
              <a:gd name="connsiteY4" fmla="*/ 3707971 h 3707971"/>
              <a:gd name="connsiteX5" fmla="*/ 1664427 w 3707972"/>
              <a:gd name="connsiteY5" fmla="*/ 3698400 h 3707971"/>
              <a:gd name="connsiteX6" fmla="*/ 0 w 3707972"/>
              <a:gd name="connsiteY6" fmla="*/ 1853986 h 3707971"/>
              <a:gd name="connsiteX7" fmla="*/ 1853986 w 3707972"/>
              <a:gd name="connsiteY7" fmla="*/ 0 h 370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7972" h="3707971">
                <a:moveTo>
                  <a:pt x="1853986" y="0"/>
                </a:moveTo>
                <a:cubicBezTo>
                  <a:pt x="2877914" y="0"/>
                  <a:pt x="3707972" y="830058"/>
                  <a:pt x="3707972" y="1853986"/>
                </a:cubicBezTo>
                <a:cubicBezTo>
                  <a:pt x="3707972" y="2813919"/>
                  <a:pt x="2978429" y="3603458"/>
                  <a:pt x="2043545" y="3698400"/>
                </a:cubicBezTo>
                <a:lnTo>
                  <a:pt x="1854006" y="3707971"/>
                </a:lnTo>
                <a:lnTo>
                  <a:pt x="1853966" y="3707971"/>
                </a:lnTo>
                <a:lnTo>
                  <a:pt x="1664427" y="3698400"/>
                </a:lnTo>
                <a:cubicBezTo>
                  <a:pt x="729543" y="3603458"/>
                  <a:pt x="0" y="2813919"/>
                  <a:pt x="0" y="1853986"/>
                </a:cubicBezTo>
                <a:cubicBezTo>
                  <a:pt x="0" y="830058"/>
                  <a:pt x="830058" y="0"/>
                  <a:pt x="1853986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2202" y="438912"/>
            <a:ext cx="4375404" cy="1707642"/>
          </a:xfrm>
        </p:spPr>
        <p:txBody>
          <a:bodyPr rtlCol="0" anchor="b"/>
          <a:lstStyle>
            <a:lvl1pPr algn="r">
              <a:defRPr sz="4500" b="1" cap="all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3776" y="150876"/>
            <a:ext cx="2057400" cy="27384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03/09/20XX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411480" y="1453896"/>
            <a:ext cx="2091690" cy="27384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150876"/>
            <a:ext cx="2057400" cy="27384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8DA9DAA-006C-4F4B-980E-E3DF019B24E2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642086" y="2676702"/>
            <a:ext cx="0" cy="24570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02202" y="2345436"/>
            <a:ext cx="4375404" cy="2338578"/>
          </a:xfrm>
        </p:spPr>
        <p:txBody>
          <a:bodyPr rtlCol="0"/>
          <a:lstStyle>
            <a:lvl1pPr marL="0" indent="0" algn="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1" name="Graphisme 12">
            <a:extLst>
              <a:ext uri="{FF2B5EF4-FFF2-40B4-BE49-F238E27FC236}">
                <a16:creationId xmlns:a16="http://schemas.microsoft.com/office/drawing/2014/main" id="{EA1B6985-3E5A-40F4-9268-D4AB3BBF8C91}"/>
              </a:ext>
            </a:extLst>
          </p:cNvPr>
          <p:cNvSpPr/>
          <p:nvPr userDrawn="1"/>
        </p:nvSpPr>
        <p:spPr>
          <a:xfrm>
            <a:off x="3559045" y="2070208"/>
            <a:ext cx="68354" cy="6835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13" name="Graphisme 13">
            <a:extLst>
              <a:ext uri="{FF2B5EF4-FFF2-40B4-BE49-F238E27FC236}">
                <a16:creationId xmlns:a16="http://schemas.microsoft.com/office/drawing/2014/main" id="{338BC906-9D03-4280-85E8-21A81BC21D73}"/>
              </a:ext>
            </a:extLst>
          </p:cNvPr>
          <p:cNvSpPr/>
          <p:nvPr userDrawn="1"/>
        </p:nvSpPr>
        <p:spPr>
          <a:xfrm>
            <a:off x="3289961" y="1898237"/>
            <a:ext cx="104279" cy="10427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17" name="Graphisme 15">
            <a:extLst>
              <a:ext uri="{FF2B5EF4-FFF2-40B4-BE49-F238E27FC236}">
                <a16:creationId xmlns:a16="http://schemas.microsoft.com/office/drawing/2014/main" id="{C5C06D53-C9F6-47E8-BFE1-B8193A1AED8B}"/>
              </a:ext>
            </a:extLst>
          </p:cNvPr>
          <p:cNvSpPr/>
          <p:nvPr userDrawn="1"/>
        </p:nvSpPr>
        <p:spPr>
          <a:xfrm>
            <a:off x="1252490" y="4523679"/>
            <a:ext cx="95786" cy="95786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</p:spTree>
    <p:extLst>
      <p:ext uri="{BB962C8B-B14F-4D97-AF65-F5344CB8AC3E}">
        <p14:creationId xmlns:p14="http://schemas.microsoft.com/office/powerpoint/2010/main" val="2713104525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’image 14">
            <a:extLst>
              <a:ext uri="{FF2B5EF4-FFF2-40B4-BE49-F238E27FC236}">
                <a16:creationId xmlns:a16="http://schemas.microsoft.com/office/drawing/2014/main" id="{E62FC6D8-DD87-4B93-8491-43C84EE63F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88974" y="1249140"/>
            <a:ext cx="3200220" cy="3200226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001268"/>
            <a:ext cx="4642866" cy="884682"/>
          </a:xfrm>
        </p:spPr>
        <p:txBody>
          <a:bodyPr lIns="91440" tIns="45720" rIns="91440" bIns="45720" rtlCol="0" anchor="b"/>
          <a:lstStyle>
            <a:lvl1pPr>
              <a:defRPr sz="405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7794" y="2119122"/>
            <a:ext cx="4642866" cy="2510028"/>
          </a:xfrm>
        </p:spPr>
        <p:txBody>
          <a:bodyPr rtlCol="0"/>
          <a:lstStyle>
            <a:lvl1pPr marL="0" indent="0">
              <a:lnSpc>
                <a:spcPct val="110000"/>
              </a:lnSpc>
              <a:buNone/>
              <a:defRPr sz="1500"/>
            </a:lvl1pPr>
            <a:lvl2pPr marL="171450">
              <a:defRPr sz="1350"/>
            </a:lvl2pPr>
            <a:lvl3pPr marL="342900">
              <a:defRPr sz="1200"/>
            </a:lvl3pPr>
            <a:lvl4pPr marL="514350">
              <a:defRPr sz="1050"/>
            </a:lvl4pPr>
            <a:lvl5pPr>
              <a:defRPr sz="105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fr-FR" noProof="0"/>
              <a:t>03/09/20XX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73318" y="466344"/>
            <a:ext cx="3086100" cy="273844"/>
          </a:xfrm>
        </p:spPr>
        <p:txBody>
          <a:bodyPr rtlCol="0"/>
          <a:lstStyle>
            <a:lvl1pPr>
              <a:defRPr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D8DA9DAA-006C-4F4B-980E-E3DF019B24E2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A8B3D0E-ED3F-46FA-AE79-5FEFDE9168E3}"/>
              </a:ext>
            </a:extLst>
          </p:cNvPr>
          <p:cNvCxnSpPr>
            <a:cxnSpLocks/>
          </p:cNvCxnSpPr>
          <p:nvPr userDrawn="1"/>
        </p:nvCxnSpPr>
        <p:spPr>
          <a:xfrm>
            <a:off x="1" y="604853"/>
            <a:ext cx="5927792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sme 10">
            <a:extLst>
              <a:ext uri="{FF2B5EF4-FFF2-40B4-BE49-F238E27FC236}">
                <a16:creationId xmlns:a16="http://schemas.microsoft.com/office/drawing/2014/main" id="{AAD06B87-D9B2-4F94-B734-A8F039A2033F}"/>
              </a:ext>
            </a:extLst>
          </p:cNvPr>
          <p:cNvSpPr/>
          <p:nvPr userDrawn="1"/>
        </p:nvSpPr>
        <p:spPr>
          <a:xfrm>
            <a:off x="8461192" y="1552992"/>
            <a:ext cx="68354" cy="6835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19" name="Graphisme 11">
            <a:extLst>
              <a:ext uri="{FF2B5EF4-FFF2-40B4-BE49-F238E27FC236}">
                <a16:creationId xmlns:a16="http://schemas.microsoft.com/office/drawing/2014/main" id="{BB13A13C-36EA-4B13-9175-C5FE95B34D33}"/>
              </a:ext>
            </a:extLst>
          </p:cNvPr>
          <p:cNvSpPr/>
          <p:nvPr userDrawn="1"/>
        </p:nvSpPr>
        <p:spPr>
          <a:xfrm>
            <a:off x="8226961" y="1335010"/>
            <a:ext cx="104279" cy="10427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</p:spTree>
    <p:extLst>
      <p:ext uri="{BB962C8B-B14F-4D97-AF65-F5344CB8AC3E}">
        <p14:creationId xmlns:p14="http://schemas.microsoft.com/office/powerpoint/2010/main" val="830948451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-tête de section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097280"/>
            <a:ext cx="6858000" cy="1755648"/>
          </a:xfrm>
        </p:spPr>
        <p:txBody>
          <a:bodyPr rtlCol="0" anchor="b">
            <a:normAutofit/>
          </a:bodyPr>
          <a:lstStyle>
            <a:lvl1pPr algn="ctr">
              <a:defRPr sz="4500" b="1" i="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5286" y="2894076"/>
            <a:ext cx="6858000" cy="994410"/>
          </a:xfrm>
        </p:spPr>
        <p:txBody>
          <a:bodyPr rtlCol="0">
            <a:norm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sp>
        <p:nvSpPr>
          <p:cNvPr id="4" name="Graphisme 12">
            <a:extLst>
              <a:ext uri="{FF2B5EF4-FFF2-40B4-BE49-F238E27FC236}">
                <a16:creationId xmlns:a16="http://schemas.microsoft.com/office/drawing/2014/main" id="{8A41917E-4B97-447C-98AB-970D625F1DE6}"/>
              </a:ext>
            </a:extLst>
          </p:cNvPr>
          <p:cNvSpPr/>
          <p:nvPr userDrawn="1"/>
        </p:nvSpPr>
        <p:spPr>
          <a:xfrm>
            <a:off x="8079199" y="2290769"/>
            <a:ext cx="68354" cy="6835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5" name="Graphisme 13">
            <a:extLst>
              <a:ext uri="{FF2B5EF4-FFF2-40B4-BE49-F238E27FC236}">
                <a16:creationId xmlns:a16="http://schemas.microsoft.com/office/drawing/2014/main" id="{3B3FD238-4561-4AF8-A1F1-185B0CAFE2AC}"/>
              </a:ext>
            </a:extLst>
          </p:cNvPr>
          <p:cNvSpPr/>
          <p:nvPr userDrawn="1"/>
        </p:nvSpPr>
        <p:spPr>
          <a:xfrm>
            <a:off x="8043274" y="1886879"/>
            <a:ext cx="104279" cy="10427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6" name="Graphisme 15">
            <a:extLst>
              <a:ext uri="{FF2B5EF4-FFF2-40B4-BE49-F238E27FC236}">
                <a16:creationId xmlns:a16="http://schemas.microsoft.com/office/drawing/2014/main" id="{BAB9414C-AE69-4648-873E-9CE6B2DF8A71}"/>
              </a:ext>
            </a:extLst>
          </p:cNvPr>
          <p:cNvSpPr/>
          <p:nvPr userDrawn="1"/>
        </p:nvSpPr>
        <p:spPr>
          <a:xfrm>
            <a:off x="8268625" y="2090679"/>
            <a:ext cx="95786" cy="95786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7" name="Graphisme 22">
            <a:extLst>
              <a:ext uri="{FF2B5EF4-FFF2-40B4-BE49-F238E27FC236}">
                <a16:creationId xmlns:a16="http://schemas.microsoft.com/office/drawing/2014/main" id="{3BF75235-4E6E-4184-82A5-EE6FE7993BBC}"/>
              </a:ext>
            </a:extLst>
          </p:cNvPr>
          <p:cNvSpPr/>
          <p:nvPr userDrawn="1"/>
        </p:nvSpPr>
        <p:spPr>
          <a:xfrm>
            <a:off x="946402" y="1975086"/>
            <a:ext cx="113652" cy="113652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11" name="Graphisme 21">
            <a:extLst>
              <a:ext uri="{FF2B5EF4-FFF2-40B4-BE49-F238E27FC236}">
                <a16:creationId xmlns:a16="http://schemas.microsoft.com/office/drawing/2014/main" id="{E66FE37C-2F4B-42DA-BFF6-92DD00BDC49B}"/>
              </a:ext>
            </a:extLst>
          </p:cNvPr>
          <p:cNvSpPr/>
          <p:nvPr userDrawn="1"/>
        </p:nvSpPr>
        <p:spPr>
          <a:xfrm>
            <a:off x="798040" y="2312504"/>
            <a:ext cx="71819" cy="7181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bg1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13" name="Graphisme 23">
            <a:extLst>
              <a:ext uri="{FF2B5EF4-FFF2-40B4-BE49-F238E27FC236}">
                <a16:creationId xmlns:a16="http://schemas.microsoft.com/office/drawing/2014/main" id="{DDD38822-731A-48DA-A8A0-FBBAF7A6D65D}"/>
              </a:ext>
            </a:extLst>
          </p:cNvPr>
          <p:cNvSpPr/>
          <p:nvPr userDrawn="1"/>
        </p:nvSpPr>
        <p:spPr>
          <a:xfrm>
            <a:off x="1060054" y="2619653"/>
            <a:ext cx="81469" cy="81469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</p:spTree>
    <p:extLst>
      <p:ext uri="{BB962C8B-B14F-4D97-AF65-F5344CB8AC3E}">
        <p14:creationId xmlns:p14="http://schemas.microsoft.com/office/powerpoint/2010/main" val="2564666035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405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fr-FR" noProof="0" smtClean="0"/>
              <a:t>‹N°›</a:t>
            </a:fld>
            <a:endParaRPr lang="fr-FR" noProof="0"/>
          </a:p>
        </p:txBody>
      </p:sp>
      <p:cxnSp>
        <p:nvCxnSpPr>
          <p:cNvPr id="7" name="Connecteur droit 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536918" y="267610"/>
            <a:ext cx="0" cy="486965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9212823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3742" y="630936"/>
            <a:ext cx="3326130" cy="2427732"/>
          </a:xfrm>
        </p:spPr>
        <p:txBody>
          <a:bodyPr rtlCol="0" anchor="b"/>
          <a:lstStyle>
            <a:lvl1pPr algn="l">
              <a:lnSpc>
                <a:spcPct val="110000"/>
              </a:lnSpc>
              <a:spcBef>
                <a:spcPts val="750"/>
              </a:spcBef>
              <a:defRPr sz="2700" b="0" i="0" cap="none" baseline="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3742" y="3374136"/>
            <a:ext cx="3326126" cy="382856"/>
          </a:xfrm>
        </p:spPr>
        <p:txBody>
          <a:bodyPr rtlCol="0"/>
          <a:lstStyle>
            <a:lvl1pPr marL="0" indent="0" algn="l">
              <a:lnSpc>
                <a:spcPct val="110000"/>
              </a:lnSpc>
              <a:buNone/>
              <a:defRPr sz="135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fr-FR" noProof="0"/>
              <a:t>Modifier le style du sous-titre du masque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358634" y="1193292"/>
            <a:ext cx="2660904" cy="273844"/>
          </a:xfrm>
        </p:spPr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Espace réservé au numéro de diapositive 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D8DA9DAA-006C-4F4B-980E-E3DF019B24E2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8689622" y="2714454"/>
            <a:ext cx="0" cy="242904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1" y="0"/>
            <a:ext cx="4334933" cy="51435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050" noProof="0"/>
          </a:p>
        </p:txBody>
      </p:sp>
      <p:sp>
        <p:nvSpPr>
          <p:cNvPr id="13" name="Espace réservé d’image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12598" y="226314"/>
            <a:ext cx="3915918" cy="4697730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101061012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re et contenu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54" y="273844"/>
            <a:ext cx="8078724" cy="994172"/>
          </a:xfrm>
        </p:spPr>
        <p:txBody>
          <a:bodyPr rtlCol="0"/>
          <a:lstStyle>
            <a:lvl1pPr>
              <a:defRPr sz="405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54" y="1369219"/>
            <a:ext cx="8078724" cy="326350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3776" y="4767263"/>
            <a:ext cx="2057400" cy="27384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03/09/20XX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77940" y="630936"/>
            <a:ext cx="2722626" cy="27384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8DA9DAA-006C-4F4B-980E-E3DF019B24E2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9" name="Graphisme 22">
            <a:extLst>
              <a:ext uri="{FF2B5EF4-FFF2-40B4-BE49-F238E27FC236}">
                <a16:creationId xmlns:a16="http://schemas.microsoft.com/office/drawing/2014/main" id="{4EADA2ED-8A8C-4D17-8798-F26BF3B4CE25}"/>
              </a:ext>
            </a:extLst>
          </p:cNvPr>
          <p:cNvSpPr/>
          <p:nvPr userDrawn="1"/>
        </p:nvSpPr>
        <p:spPr>
          <a:xfrm>
            <a:off x="8401698" y="258062"/>
            <a:ext cx="113652" cy="113652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11" name="Graphisme 23">
            <a:extLst>
              <a:ext uri="{FF2B5EF4-FFF2-40B4-BE49-F238E27FC236}">
                <a16:creationId xmlns:a16="http://schemas.microsoft.com/office/drawing/2014/main" id="{54AB3A25-6605-4446-9E53-ACEECD25E27B}"/>
              </a:ext>
            </a:extLst>
          </p:cNvPr>
          <p:cNvSpPr/>
          <p:nvPr userDrawn="1"/>
        </p:nvSpPr>
        <p:spPr>
          <a:xfrm>
            <a:off x="8672356" y="443183"/>
            <a:ext cx="81469" cy="81469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</p:spTree>
    <p:extLst>
      <p:ext uri="{BB962C8B-B14F-4D97-AF65-F5344CB8AC3E}">
        <p14:creationId xmlns:p14="http://schemas.microsoft.com/office/powerpoint/2010/main" val="1475324337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083564" y="1369219"/>
            <a:ext cx="3415284" cy="3263504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088636" y="1369219"/>
            <a:ext cx="3415284" cy="3263504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536918" y="267610"/>
            <a:ext cx="0" cy="486965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raphisme 15">
            <a:extLst>
              <a:ext uri="{FF2B5EF4-FFF2-40B4-BE49-F238E27FC236}">
                <a16:creationId xmlns:a16="http://schemas.microsoft.com/office/drawing/2014/main" id="{D8685329-C6A1-4CB4-8AAE-150D0341F6A2}"/>
              </a:ext>
            </a:extLst>
          </p:cNvPr>
          <p:cNvSpPr/>
          <p:nvPr userDrawn="1"/>
        </p:nvSpPr>
        <p:spPr>
          <a:xfrm>
            <a:off x="7881238" y="369155"/>
            <a:ext cx="104279" cy="10427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12" name="Graphisme 16">
            <a:extLst>
              <a:ext uri="{FF2B5EF4-FFF2-40B4-BE49-F238E27FC236}">
                <a16:creationId xmlns:a16="http://schemas.microsoft.com/office/drawing/2014/main" id="{83CE1DAA-30A3-41AE-8AE1-A7EE5C48A6F3}"/>
              </a:ext>
            </a:extLst>
          </p:cNvPr>
          <p:cNvSpPr/>
          <p:nvPr userDrawn="1"/>
        </p:nvSpPr>
        <p:spPr>
          <a:xfrm>
            <a:off x="8608458" y="791686"/>
            <a:ext cx="95786" cy="95786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14" name="Graphisme 14">
            <a:extLst>
              <a:ext uri="{FF2B5EF4-FFF2-40B4-BE49-F238E27FC236}">
                <a16:creationId xmlns:a16="http://schemas.microsoft.com/office/drawing/2014/main" id="{065162DD-7ACB-4F9C-90DD-24C743035892}"/>
              </a:ext>
            </a:extLst>
          </p:cNvPr>
          <p:cNvSpPr/>
          <p:nvPr userDrawn="1"/>
        </p:nvSpPr>
        <p:spPr>
          <a:xfrm>
            <a:off x="8431166" y="334978"/>
            <a:ext cx="68354" cy="6835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</p:spTree>
    <p:extLst>
      <p:ext uri="{BB962C8B-B14F-4D97-AF65-F5344CB8AC3E}">
        <p14:creationId xmlns:p14="http://schemas.microsoft.com/office/powerpoint/2010/main" val="2209215632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83564" y="1260872"/>
            <a:ext cx="3415284" cy="617934"/>
          </a:xfrm>
        </p:spPr>
        <p:txBody>
          <a:bodyPr rtlCol="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083564" y="1878806"/>
            <a:ext cx="3415284" cy="2763441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088636" y="1260872"/>
            <a:ext cx="3415284" cy="617934"/>
          </a:xfrm>
        </p:spPr>
        <p:txBody>
          <a:bodyPr rtlCol="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088636" y="1878806"/>
            <a:ext cx="3415284" cy="2763441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536918" y="267610"/>
            <a:ext cx="0" cy="486965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sme 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7881238" y="369155"/>
            <a:ext cx="104279" cy="10427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14" name="Graphisme 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8608458" y="791686"/>
            <a:ext cx="95786" cy="95786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16" name="Graphisme 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8431166" y="334978"/>
            <a:ext cx="68354" cy="6835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</p:spTree>
    <p:extLst>
      <p:ext uri="{BB962C8B-B14F-4D97-AF65-F5344CB8AC3E}">
        <p14:creationId xmlns:p14="http://schemas.microsoft.com/office/powerpoint/2010/main" val="2961711073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83564" y="1260872"/>
            <a:ext cx="2125980" cy="617934"/>
          </a:xfrm>
        </p:spPr>
        <p:txBody>
          <a:bodyPr rtlCol="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083564" y="1878806"/>
            <a:ext cx="2125980" cy="2763441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737610" y="1260872"/>
            <a:ext cx="2125980" cy="617934"/>
          </a:xfrm>
        </p:spPr>
        <p:txBody>
          <a:bodyPr rtlCol="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737610" y="1878806"/>
            <a:ext cx="2125980" cy="2763441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536918" y="267610"/>
            <a:ext cx="0" cy="486965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sme 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7881238" y="369155"/>
            <a:ext cx="104279" cy="10427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14" name="Graphisme 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8608458" y="791686"/>
            <a:ext cx="95786" cy="95786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16" name="Graphisme 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8431166" y="334978"/>
            <a:ext cx="68354" cy="6835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2D693B15-7265-4478-9579-62FCD5222D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98514" y="1326952"/>
            <a:ext cx="2125980" cy="617934"/>
          </a:xfrm>
        </p:spPr>
        <p:txBody>
          <a:bodyPr rtlCol="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17" name="Espace réservé du contenu 5">
            <a:extLst>
              <a:ext uri="{FF2B5EF4-FFF2-40B4-BE49-F238E27FC236}">
                <a16:creationId xmlns:a16="http://schemas.microsoft.com/office/drawing/2014/main" id="{48F9E92F-BB16-4896-A47F-6497C3D705B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398514" y="1944886"/>
            <a:ext cx="2125980" cy="2763441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32374959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3742" y="603504"/>
            <a:ext cx="3326130" cy="665226"/>
          </a:xfrm>
        </p:spPr>
        <p:txBody>
          <a:bodyPr rtlCol="0" anchor="b"/>
          <a:lstStyle>
            <a:lvl1pPr algn="l">
              <a:defRPr sz="4050" b="0" i="0" cap="none" baseline="0"/>
            </a:lvl1pPr>
          </a:lstStyle>
          <a:p>
            <a:pPr rtl="0"/>
            <a:r>
              <a:rPr lang="fr-FR" noProof="0"/>
              <a:t>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3741" y="1351026"/>
            <a:ext cx="3326130" cy="3566160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358634" y="1193292"/>
            <a:ext cx="2660904" cy="273844"/>
          </a:xfrm>
        </p:spPr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D8DA9DAA-006C-4F4B-980E-E3DF019B24E2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8689622" y="2714454"/>
            <a:ext cx="0" cy="242904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1" y="0"/>
            <a:ext cx="4334933" cy="51435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050" noProof="0"/>
          </a:p>
        </p:txBody>
      </p:sp>
      <p:sp>
        <p:nvSpPr>
          <p:cNvPr id="13" name="Espace réservé d’image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12598" y="2331720"/>
            <a:ext cx="3915918" cy="2585466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10" name="Espace réservé d’image 12">
            <a:extLst>
              <a:ext uri="{FF2B5EF4-FFF2-40B4-BE49-F238E27FC236}">
                <a16:creationId xmlns:a16="http://schemas.microsoft.com/office/drawing/2014/main" id="{F146D6C1-343E-4F97-A565-55BBB15F4C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2598" y="226314"/>
            <a:ext cx="1844802" cy="1879092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11" name="Espace réservé d’image 12">
            <a:extLst>
              <a:ext uri="{FF2B5EF4-FFF2-40B4-BE49-F238E27FC236}">
                <a16:creationId xmlns:a16="http://schemas.microsoft.com/office/drawing/2014/main" id="{BA123E2D-4554-47D5-B0EC-0C47EDB416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83714" y="226314"/>
            <a:ext cx="1844802" cy="1879092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7483553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vertical 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1pPr marL="34290" indent="0">
              <a:buFontTx/>
              <a:buNone/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 rtl="0"/>
            <a:r>
              <a:rPr lang="fr-FR"/>
              <a:t>Modifiez les styles du texte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B72F836-FA35-4FA7-BD7F-684414075166}" type="datetime1">
              <a:rPr lang="fr-FR" altLang="en-US" smtClean="0"/>
              <a:t>25/09/2025</a:t>
            </a:fld>
            <a:endParaRPr lang="fr-FR" alt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72E90EB-6CA4-453F-8712-C339590DE034}" type="slidenum">
              <a:rPr lang="fr-FR" altLang="en-US" smtClean="0"/>
              <a:pPr/>
              <a:t>‹N°›</a:t>
            </a:fld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2873955114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uniquement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Espace réservé d’image 32">
            <a:extLst>
              <a:ext uri="{FF2B5EF4-FFF2-40B4-BE49-F238E27FC236}">
                <a16:creationId xmlns:a16="http://schemas.microsoft.com/office/drawing/2014/main" id="{3186EA6A-5CD5-4DF7-9C8A-EDFAF28A80D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32834" y="305625"/>
            <a:ext cx="1464209" cy="1464209"/>
          </a:xfrm>
          <a:custGeom>
            <a:avLst/>
            <a:gdLst>
              <a:gd name="connsiteX0" fmla="*/ 976140 w 1952279"/>
              <a:gd name="connsiteY0" fmla="*/ 0 h 1952279"/>
              <a:gd name="connsiteX1" fmla="*/ 1952279 w 1952279"/>
              <a:gd name="connsiteY1" fmla="*/ 976140 h 1952279"/>
              <a:gd name="connsiteX2" fmla="*/ 976140 w 1952279"/>
              <a:gd name="connsiteY2" fmla="*/ 1952279 h 1952279"/>
              <a:gd name="connsiteX3" fmla="*/ 0 w 1952279"/>
              <a:gd name="connsiteY3" fmla="*/ 976140 h 1952279"/>
              <a:gd name="connsiteX4" fmla="*/ 976140 w 1952279"/>
              <a:gd name="connsiteY4" fmla="*/ 0 h 1952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2279" h="1952279">
                <a:moveTo>
                  <a:pt x="976140" y="0"/>
                </a:moveTo>
                <a:cubicBezTo>
                  <a:pt x="1515247" y="0"/>
                  <a:pt x="1952279" y="437033"/>
                  <a:pt x="1952279" y="976140"/>
                </a:cubicBezTo>
                <a:cubicBezTo>
                  <a:pt x="1952279" y="1515246"/>
                  <a:pt x="1515247" y="1952279"/>
                  <a:pt x="976140" y="1952279"/>
                </a:cubicBezTo>
                <a:cubicBezTo>
                  <a:pt x="437033" y="1952279"/>
                  <a:pt x="0" y="1515246"/>
                  <a:pt x="0" y="976140"/>
                </a:cubicBezTo>
                <a:cubicBezTo>
                  <a:pt x="0" y="437033"/>
                  <a:pt x="437033" y="0"/>
                  <a:pt x="976140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32" name="Espace réservé d’image 31">
            <a:extLst>
              <a:ext uri="{FF2B5EF4-FFF2-40B4-BE49-F238E27FC236}">
                <a16:creationId xmlns:a16="http://schemas.microsoft.com/office/drawing/2014/main" id="{83D5117F-F235-498D-99A5-9DE2D665576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646259" y="1479436"/>
            <a:ext cx="1717549" cy="1705127"/>
          </a:xfrm>
          <a:custGeom>
            <a:avLst/>
            <a:gdLst>
              <a:gd name="connsiteX0" fmla="*/ 1145032 w 2290065"/>
              <a:gd name="connsiteY0" fmla="*/ 0 h 2273502"/>
              <a:gd name="connsiteX1" fmla="*/ 2290065 w 2290065"/>
              <a:gd name="connsiteY1" fmla="*/ 1145033 h 2273502"/>
              <a:gd name="connsiteX2" fmla="*/ 1375797 w 2290065"/>
              <a:gd name="connsiteY2" fmla="*/ 2266803 h 2273502"/>
              <a:gd name="connsiteX3" fmla="*/ 1331903 w 2290065"/>
              <a:gd name="connsiteY3" fmla="*/ 2273502 h 2273502"/>
              <a:gd name="connsiteX4" fmla="*/ 958162 w 2290065"/>
              <a:gd name="connsiteY4" fmla="*/ 2273502 h 2273502"/>
              <a:gd name="connsiteX5" fmla="*/ 914268 w 2290065"/>
              <a:gd name="connsiteY5" fmla="*/ 2266803 h 2273502"/>
              <a:gd name="connsiteX6" fmla="*/ 5911 w 2290065"/>
              <a:gd name="connsiteY6" fmla="*/ 1262106 h 2273502"/>
              <a:gd name="connsiteX7" fmla="*/ 0 w 2290065"/>
              <a:gd name="connsiteY7" fmla="*/ 1145053 h 2273502"/>
              <a:gd name="connsiteX8" fmla="*/ 0 w 2290065"/>
              <a:gd name="connsiteY8" fmla="*/ 1145014 h 2273502"/>
              <a:gd name="connsiteX9" fmla="*/ 5911 w 2290065"/>
              <a:gd name="connsiteY9" fmla="*/ 1027960 h 2273502"/>
              <a:gd name="connsiteX10" fmla="*/ 1145032 w 2290065"/>
              <a:gd name="connsiteY10" fmla="*/ 0 h 227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90065" h="2273502">
                <a:moveTo>
                  <a:pt x="1145032" y="0"/>
                </a:moveTo>
                <a:cubicBezTo>
                  <a:pt x="1777417" y="0"/>
                  <a:pt x="2290065" y="512649"/>
                  <a:pt x="2290065" y="1145033"/>
                </a:cubicBezTo>
                <a:cubicBezTo>
                  <a:pt x="2290065" y="1698370"/>
                  <a:pt x="1897569" y="2160033"/>
                  <a:pt x="1375797" y="2266803"/>
                </a:cubicBezTo>
                <a:lnTo>
                  <a:pt x="1331903" y="2273502"/>
                </a:lnTo>
                <a:lnTo>
                  <a:pt x="958162" y="2273502"/>
                </a:lnTo>
                <a:lnTo>
                  <a:pt x="914268" y="2266803"/>
                </a:lnTo>
                <a:cubicBezTo>
                  <a:pt x="429765" y="2167660"/>
                  <a:pt x="56730" y="1762511"/>
                  <a:pt x="5911" y="1262106"/>
                </a:cubicBezTo>
                <a:lnTo>
                  <a:pt x="0" y="1145053"/>
                </a:lnTo>
                <a:lnTo>
                  <a:pt x="0" y="1145014"/>
                </a:lnTo>
                <a:lnTo>
                  <a:pt x="5911" y="1027960"/>
                </a:lnTo>
                <a:cubicBezTo>
                  <a:pt x="64548" y="450571"/>
                  <a:pt x="552172" y="0"/>
                  <a:pt x="1145032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31" name="Espace réservé d’image 30">
            <a:extLst>
              <a:ext uri="{FF2B5EF4-FFF2-40B4-BE49-F238E27FC236}">
                <a16:creationId xmlns:a16="http://schemas.microsoft.com/office/drawing/2014/main" id="{E1E0A794-F1D3-4628-B5B1-9D48AB34C3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184655" y="3289734"/>
            <a:ext cx="2339470" cy="1847108"/>
          </a:xfrm>
          <a:custGeom>
            <a:avLst/>
            <a:gdLst>
              <a:gd name="connsiteX0" fmla="*/ 1559647 w 3119293"/>
              <a:gd name="connsiteY0" fmla="*/ 0 h 2462810"/>
              <a:gd name="connsiteX1" fmla="*/ 3119293 w 3119293"/>
              <a:gd name="connsiteY1" fmla="*/ 1559647 h 2462810"/>
              <a:gd name="connsiteX2" fmla="*/ 2852930 w 3119293"/>
              <a:gd name="connsiteY2" fmla="*/ 2431660 h 2462810"/>
              <a:gd name="connsiteX3" fmla="*/ 2829636 w 3119293"/>
              <a:gd name="connsiteY3" fmla="*/ 2462810 h 2462810"/>
              <a:gd name="connsiteX4" fmla="*/ 289658 w 3119293"/>
              <a:gd name="connsiteY4" fmla="*/ 2462810 h 2462810"/>
              <a:gd name="connsiteX5" fmla="*/ 266363 w 3119293"/>
              <a:gd name="connsiteY5" fmla="*/ 2431660 h 2462810"/>
              <a:gd name="connsiteX6" fmla="*/ 0 w 3119293"/>
              <a:gd name="connsiteY6" fmla="*/ 1559647 h 2462810"/>
              <a:gd name="connsiteX7" fmla="*/ 1559647 w 3119293"/>
              <a:gd name="connsiteY7" fmla="*/ 0 h 2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293" h="2462810">
                <a:moveTo>
                  <a:pt x="1559647" y="0"/>
                </a:moveTo>
                <a:cubicBezTo>
                  <a:pt x="2421016" y="0"/>
                  <a:pt x="3119293" y="698278"/>
                  <a:pt x="3119293" y="1559647"/>
                </a:cubicBezTo>
                <a:cubicBezTo>
                  <a:pt x="3119293" y="1882660"/>
                  <a:pt x="3021098" y="2182739"/>
                  <a:pt x="2852930" y="2431660"/>
                </a:cubicBezTo>
                <a:lnTo>
                  <a:pt x="2829636" y="2462810"/>
                </a:lnTo>
                <a:lnTo>
                  <a:pt x="289658" y="2462810"/>
                </a:lnTo>
                <a:lnTo>
                  <a:pt x="266363" y="2431660"/>
                </a:lnTo>
                <a:cubicBezTo>
                  <a:pt x="98195" y="2182739"/>
                  <a:pt x="0" y="1882660"/>
                  <a:pt x="0" y="1559647"/>
                </a:cubicBezTo>
                <a:cubicBezTo>
                  <a:pt x="0" y="698278"/>
                  <a:pt x="698278" y="0"/>
                  <a:pt x="1559647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30" name="Espace réservé d’image 29">
            <a:extLst>
              <a:ext uri="{FF2B5EF4-FFF2-40B4-BE49-F238E27FC236}">
                <a16:creationId xmlns:a16="http://schemas.microsoft.com/office/drawing/2014/main" id="{B8D3F45B-B631-47D3-A33C-71CEC2B3602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9679" y="3014236"/>
            <a:ext cx="2890621" cy="2129264"/>
          </a:xfrm>
          <a:custGeom>
            <a:avLst/>
            <a:gdLst>
              <a:gd name="connsiteX0" fmla="*/ 1927061 w 3854161"/>
              <a:gd name="connsiteY0" fmla="*/ 0 h 2839018"/>
              <a:gd name="connsiteX1" fmla="*/ 1927101 w 3854161"/>
              <a:gd name="connsiteY1" fmla="*/ 0 h 2839018"/>
              <a:gd name="connsiteX2" fmla="*/ 2124114 w 3854161"/>
              <a:gd name="connsiteY2" fmla="*/ 9948 h 2839018"/>
              <a:gd name="connsiteX3" fmla="*/ 3854161 w 3854161"/>
              <a:gd name="connsiteY3" fmla="*/ 1927080 h 2839018"/>
              <a:gd name="connsiteX4" fmla="*/ 3702722 w 3854161"/>
              <a:gd name="connsiteY4" fmla="*/ 2677187 h 2839018"/>
              <a:gd name="connsiteX5" fmla="*/ 3624763 w 3854161"/>
              <a:gd name="connsiteY5" fmla="*/ 2839018 h 2839018"/>
              <a:gd name="connsiteX6" fmla="*/ 229398 w 3854161"/>
              <a:gd name="connsiteY6" fmla="*/ 2839018 h 2839018"/>
              <a:gd name="connsiteX7" fmla="*/ 151440 w 3854161"/>
              <a:gd name="connsiteY7" fmla="*/ 2677187 h 2839018"/>
              <a:gd name="connsiteX8" fmla="*/ 0 w 3854161"/>
              <a:gd name="connsiteY8" fmla="*/ 1927080 h 2839018"/>
              <a:gd name="connsiteX9" fmla="*/ 1730048 w 3854161"/>
              <a:gd name="connsiteY9" fmla="*/ 9948 h 28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4161" h="2839018">
                <a:moveTo>
                  <a:pt x="1927061" y="0"/>
                </a:moveTo>
                <a:lnTo>
                  <a:pt x="1927101" y="0"/>
                </a:lnTo>
                <a:lnTo>
                  <a:pt x="2124114" y="9948"/>
                </a:lnTo>
                <a:cubicBezTo>
                  <a:pt x="3095856" y="108634"/>
                  <a:pt x="3854161" y="929301"/>
                  <a:pt x="3854161" y="1927080"/>
                </a:cubicBezTo>
                <a:cubicBezTo>
                  <a:pt x="3854161" y="2193154"/>
                  <a:pt x="3800237" y="2446634"/>
                  <a:pt x="3702722" y="2677187"/>
                </a:cubicBezTo>
                <a:lnTo>
                  <a:pt x="3624763" y="2839018"/>
                </a:lnTo>
                <a:lnTo>
                  <a:pt x="229398" y="2839018"/>
                </a:lnTo>
                <a:lnTo>
                  <a:pt x="151440" y="2677187"/>
                </a:lnTo>
                <a:cubicBezTo>
                  <a:pt x="53924" y="2446634"/>
                  <a:pt x="0" y="2193154"/>
                  <a:pt x="0" y="1927080"/>
                </a:cubicBezTo>
                <a:cubicBezTo>
                  <a:pt x="0" y="929301"/>
                  <a:pt x="758305" y="108634"/>
                  <a:pt x="1730048" y="9948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540" y="438912"/>
            <a:ext cx="3957066" cy="1707642"/>
          </a:xfrm>
        </p:spPr>
        <p:txBody>
          <a:bodyPr rtlCol="0" anchor="b"/>
          <a:lstStyle>
            <a:lvl1pPr algn="r">
              <a:defRPr sz="3600" b="1" cap="all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3776" y="150876"/>
            <a:ext cx="2057400" cy="27384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03/09/20XX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411480" y="1453896"/>
            <a:ext cx="2091690" cy="27384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150876"/>
            <a:ext cx="2057400" cy="27384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8DA9DAA-006C-4F4B-980E-E3DF019B24E2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8" name="Graphisme 32">
            <a:extLst>
              <a:ext uri="{FF2B5EF4-FFF2-40B4-BE49-F238E27FC236}">
                <a16:creationId xmlns:a16="http://schemas.microsoft.com/office/drawing/2014/main" id="{846CD0EA-B0AA-4845-81A5-4ADD7C58B12F}"/>
              </a:ext>
            </a:extLst>
          </p:cNvPr>
          <p:cNvSpPr/>
          <p:nvPr userDrawn="1"/>
        </p:nvSpPr>
        <p:spPr>
          <a:xfrm>
            <a:off x="1104275" y="1394651"/>
            <a:ext cx="104279" cy="10427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10" name="Graphisme 33">
            <a:extLst>
              <a:ext uri="{FF2B5EF4-FFF2-40B4-BE49-F238E27FC236}">
                <a16:creationId xmlns:a16="http://schemas.microsoft.com/office/drawing/2014/main" id="{0E97A0CB-7CB1-47F0-BD48-EEECBAC39CD2}"/>
              </a:ext>
            </a:extLst>
          </p:cNvPr>
          <p:cNvSpPr/>
          <p:nvPr userDrawn="1"/>
        </p:nvSpPr>
        <p:spPr>
          <a:xfrm>
            <a:off x="1510892" y="2360150"/>
            <a:ext cx="95786" cy="95786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12" name="Graphisme 31">
            <a:extLst>
              <a:ext uri="{FF2B5EF4-FFF2-40B4-BE49-F238E27FC236}">
                <a16:creationId xmlns:a16="http://schemas.microsoft.com/office/drawing/2014/main" id="{477816C9-06CB-4BC5-B26B-6A2877BD941A}"/>
              </a:ext>
            </a:extLst>
          </p:cNvPr>
          <p:cNvSpPr/>
          <p:nvPr userDrawn="1"/>
        </p:nvSpPr>
        <p:spPr>
          <a:xfrm>
            <a:off x="4053690" y="3381221"/>
            <a:ext cx="68354" cy="6835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642086" y="2682881"/>
            <a:ext cx="0" cy="24570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540" y="2345436"/>
            <a:ext cx="3957066" cy="843534"/>
          </a:xfrm>
        </p:spPr>
        <p:txBody>
          <a:bodyPr rtlCol="0"/>
          <a:lstStyle>
            <a:lvl1pPr marL="0" indent="0" algn="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</p:spTree>
    <p:extLst>
      <p:ext uri="{BB962C8B-B14F-4D97-AF65-F5344CB8AC3E}">
        <p14:creationId xmlns:p14="http://schemas.microsoft.com/office/powerpoint/2010/main" val="1398043018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03/09/20XX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fr-FR" noProof="0" smtClean="0"/>
              <a:t>‹N°›</a:t>
            </a:fld>
            <a:endParaRPr lang="fr-FR" noProof="0"/>
          </a:p>
        </p:txBody>
      </p:sp>
      <p:cxnSp>
        <p:nvCxnSpPr>
          <p:cNvPr id="6" name="Connecteur droit 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536918" y="267610"/>
            <a:ext cx="0" cy="486965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0384118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03/09/20XX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fr-FR" noProof="0" smtClean="0"/>
              <a:t>‹N°›</a:t>
            </a:fld>
            <a:endParaRPr lang="fr-FR" noProof="0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536918" y="267610"/>
            <a:ext cx="0" cy="486965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049663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rtlCol="0" anchor="b"/>
          <a:lstStyle>
            <a:lvl1pPr>
              <a:defRPr sz="24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 rtlCol="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 rtlCol="0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03/09/20XX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fr-FR" noProof="0" smtClean="0"/>
              <a:t>‹N°›</a:t>
            </a:fld>
            <a:endParaRPr lang="fr-FR" noProof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536918" y="267610"/>
            <a:ext cx="0" cy="486965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0568041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rtlCol="0" anchor="b"/>
          <a:lstStyle>
            <a:lvl1pPr>
              <a:defRPr sz="24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’image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887391" y="740569"/>
            <a:ext cx="4629150" cy="3655219"/>
          </a:xfrm>
        </p:spPr>
        <p:txBody>
          <a:bodyPr rtlCol="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 rtlCol="0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03/09/20XX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fr-FR" noProof="0" smtClean="0"/>
              <a:t>‹N°›</a:t>
            </a:fld>
            <a:endParaRPr lang="fr-FR" noProof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536918" y="267610"/>
            <a:ext cx="0" cy="486965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725135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3439" y="625078"/>
            <a:ext cx="7777162" cy="746522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838201" y="1771650"/>
            <a:ext cx="3768725" cy="27908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59326" y="1771650"/>
            <a:ext cx="3768725" cy="27908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DEA3E382-39C2-42FC-8EC3-6B98D07BE56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A6005-2C7C-477F-AE48-967D3AF564A2}" type="slidenum">
              <a:rPr lang="fr-FR" altLang="fr-FR">
                <a:solidFill>
                  <a:srgbClr val="7F7F7F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507730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rtlCol="0" anchor="b"/>
          <a:lstStyle>
            <a:lvl1pPr algn="l">
              <a:defRPr sz="4500" b="1" i="0" cap="all" baseline="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rtlCol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536918" y="835538"/>
            <a:ext cx="0" cy="4301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612142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 2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3836" y="445770"/>
            <a:ext cx="4704588" cy="2132838"/>
          </a:xfrm>
        </p:spPr>
        <p:txBody>
          <a:bodyPr rtlCol="0" anchor="b"/>
          <a:lstStyle>
            <a:lvl1pPr algn="l">
              <a:defRPr sz="4050" b="1" i="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31386" y="3525012"/>
            <a:ext cx="3819906" cy="898398"/>
          </a:xfrm>
        </p:spPr>
        <p:txBody>
          <a:bodyPr rtlCol="0">
            <a:normAutofit/>
          </a:bodyPr>
          <a:lstStyle>
            <a:lvl1pPr marL="0" indent="0" algn="r"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E825845-66DD-4B77-A729-CD97D156FE6C}"/>
              </a:ext>
            </a:extLst>
          </p:cNvPr>
          <p:cNvCxnSpPr>
            <a:cxnSpLocks/>
          </p:cNvCxnSpPr>
          <p:nvPr userDrawn="1"/>
        </p:nvCxnSpPr>
        <p:spPr>
          <a:xfrm>
            <a:off x="975947" y="2622242"/>
            <a:ext cx="0" cy="25146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Graphisme 12">
            <a:extLst>
              <a:ext uri="{FF2B5EF4-FFF2-40B4-BE49-F238E27FC236}">
                <a16:creationId xmlns:a16="http://schemas.microsoft.com/office/drawing/2014/main" id="{818B4386-1FCF-4ACE-BE25-AF9CC5E2256F}"/>
              </a:ext>
            </a:extLst>
          </p:cNvPr>
          <p:cNvSpPr/>
          <p:nvPr userDrawn="1"/>
        </p:nvSpPr>
        <p:spPr>
          <a:xfrm>
            <a:off x="6163335" y="2230380"/>
            <a:ext cx="68354" cy="6835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21" name="Graphisme 13">
            <a:extLst>
              <a:ext uri="{FF2B5EF4-FFF2-40B4-BE49-F238E27FC236}">
                <a16:creationId xmlns:a16="http://schemas.microsoft.com/office/drawing/2014/main" id="{19319560-50ED-4963-A2CF-74663239D426}"/>
              </a:ext>
            </a:extLst>
          </p:cNvPr>
          <p:cNvSpPr/>
          <p:nvPr userDrawn="1"/>
        </p:nvSpPr>
        <p:spPr>
          <a:xfrm>
            <a:off x="5894251" y="2058409"/>
            <a:ext cx="104279" cy="104279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23" name="Graphisme 15">
            <a:extLst>
              <a:ext uri="{FF2B5EF4-FFF2-40B4-BE49-F238E27FC236}">
                <a16:creationId xmlns:a16="http://schemas.microsoft.com/office/drawing/2014/main" id="{E5ABBDAD-943D-48F3-9C80-B29C48966C79}"/>
              </a:ext>
            </a:extLst>
          </p:cNvPr>
          <p:cNvSpPr/>
          <p:nvPr userDrawn="1"/>
        </p:nvSpPr>
        <p:spPr>
          <a:xfrm>
            <a:off x="5882597" y="2398699"/>
            <a:ext cx="95785" cy="95785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</p:spTree>
    <p:extLst>
      <p:ext uri="{BB962C8B-B14F-4D97-AF65-F5344CB8AC3E}">
        <p14:creationId xmlns:p14="http://schemas.microsoft.com/office/powerpoint/2010/main" val="1517805752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uniquement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d’image 18">
            <a:extLst>
              <a:ext uri="{FF2B5EF4-FFF2-40B4-BE49-F238E27FC236}">
                <a16:creationId xmlns:a16="http://schemas.microsoft.com/office/drawing/2014/main" id="{34120D15-E48C-4FBE-BB95-24DB36D9F4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24824" y="1897544"/>
            <a:ext cx="2780979" cy="2780978"/>
          </a:xfrm>
          <a:custGeom>
            <a:avLst/>
            <a:gdLst>
              <a:gd name="connsiteX0" fmla="*/ 1853986 w 3707972"/>
              <a:gd name="connsiteY0" fmla="*/ 0 h 3707971"/>
              <a:gd name="connsiteX1" fmla="*/ 3707972 w 3707972"/>
              <a:gd name="connsiteY1" fmla="*/ 1853986 h 3707971"/>
              <a:gd name="connsiteX2" fmla="*/ 2043545 w 3707972"/>
              <a:gd name="connsiteY2" fmla="*/ 3698400 h 3707971"/>
              <a:gd name="connsiteX3" fmla="*/ 1854006 w 3707972"/>
              <a:gd name="connsiteY3" fmla="*/ 3707971 h 3707971"/>
              <a:gd name="connsiteX4" fmla="*/ 1853966 w 3707972"/>
              <a:gd name="connsiteY4" fmla="*/ 3707971 h 3707971"/>
              <a:gd name="connsiteX5" fmla="*/ 1664427 w 3707972"/>
              <a:gd name="connsiteY5" fmla="*/ 3698400 h 3707971"/>
              <a:gd name="connsiteX6" fmla="*/ 0 w 3707972"/>
              <a:gd name="connsiteY6" fmla="*/ 1853986 h 3707971"/>
              <a:gd name="connsiteX7" fmla="*/ 1853986 w 3707972"/>
              <a:gd name="connsiteY7" fmla="*/ 0 h 370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7972" h="3707971">
                <a:moveTo>
                  <a:pt x="1853986" y="0"/>
                </a:moveTo>
                <a:cubicBezTo>
                  <a:pt x="2877914" y="0"/>
                  <a:pt x="3707972" y="830058"/>
                  <a:pt x="3707972" y="1853986"/>
                </a:cubicBezTo>
                <a:cubicBezTo>
                  <a:pt x="3707972" y="2813919"/>
                  <a:pt x="2978429" y="3603458"/>
                  <a:pt x="2043545" y="3698400"/>
                </a:cubicBezTo>
                <a:lnTo>
                  <a:pt x="1854006" y="3707971"/>
                </a:lnTo>
                <a:lnTo>
                  <a:pt x="1853966" y="3707971"/>
                </a:lnTo>
                <a:lnTo>
                  <a:pt x="1664427" y="3698400"/>
                </a:lnTo>
                <a:cubicBezTo>
                  <a:pt x="729543" y="3603458"/>
                  <a:pt x="0" y="2813919"/>
                  <a:pt x="0" y="1853986"/>
                </a:cubicBezTo>
                <a:cubicBezTo>
                  <a:pt x="0" y="830058"/>
                  <a:pt x="830058" y="0"/>
                  <a:pt x="1853986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2202" y="438912"/>
            <a:ext cx="4375404" cy="1707642"/>
          </a:xfrm>
        </p:spPr>
        <p:txBody>
          <a:bodyPr rtlCol="0" anchor="b"/>
          <a:lstStyle>
            <a:lvl1pPr algn="r">
              <a:defRPr sz="4500" b="1" cap="all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3776" y="150876"/>
            <a:ext cx="2057400" cy="27384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03/09/20XX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411480" y="1453896"/>
            <a:ext cx="2091690" cy="27384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150876"/>
            <a:ext cx="2057400" cy="27384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8DA9DAA-006C-4F4B-980E-E3DF019B24E2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642086" y="2676702"/>
            <a:ext cx="0" cy="24570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02202" y="2345436"/>
            <a:ext cx="4375404" cy="2338578"/>
          </a:xfrm>
        </p:spPr>
        <p:txBody>
          <a:bodyPr rtlCol="0"/>
          <a:lstStyle>
            <a:lvl1pPr marL="0" indent="0" algn="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1" name="Graphisme 12">
            <a:extLst>
              <a:ext uri="{FF2B5EF4-FFF2-40B4-BE49-F238E27FC236}">
                <a16:creationId xmlns:a16="http://schemas.microsoft.com/office/drawing/2014/main" id="{EA1B6985-3E5A-40F4-9268-D4AB3BBF8C91}"/>
              </a:ext>
            </a:extLst>
          </p:cNvPr>
          <p:cNvSpPr/>
          <p:nvPr userDrawn="1"/>
        </p:nvSpPr>
        <p:spPr>
          <a:xfrm>
            <a:off x="3559045" y="2070208"/>
            <a:ext cx="68354" cy="6835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13" name="Graphisme 13">
            <a:extLst>
              <a:ext uri="{FF2B5EF4-FFF2-40B4-BE49-F238E27FC236}">
                <a16:creationId xmlns:a16="http://schemas.microsoft.com/office/drawing/2014/main" id="{338BC906-9D03-4280-85E8-21A81BC21D73}"/>
              </a:ext>
            </a:extLst>
          </p:cNvPr>
          <p:cNvSpPr/>
          <p:nvPr userDrawn="1"/>
        </p:nvSpPr>
        <p:spPr>
          <a:xfrm>
            <a:off x="3289961" y="1898237"/>
            <a:ext cx="104279" cy="10427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17" name="Graphisme 15">
            <a:extLst>
              <a:ext uri="{FF2B5EF4-FFF2-40B4-BE49-F238E27FC236}">
                <a16:creationId xmlns:a16="http://schemas.microsoft.com/office/drawing/2014/main" id="{C5C06D53-C9F6-47E8-BFE1-B8193A1AED8B}"/>
              </a:ext>
            </a:extLst>
          </p:cNvPr>
          <p:cNvSpPr/>
          <p:nvPr userDrawn="1"/>
        </p:nvSpPr>
        <p:spPr>
          <a:xfrm>
            <a:off x="1252490" y="4523679"/>
            <a:ext cx="95786" cy="95786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</p:spTree>
    <p:extLst>
      <p:ext uri="{BB962C8B-B14F-4D97-AF65-F5344CB8AC3E}">
        <p14:creationId xmlns:p14="http://schemas.microsoft.com/office/powerpoint/2010/main" val="2439705901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’image 14">
            <a:extLst>
              <a:ext uri="{FF2B5EF4-FFF2-40B4-BE49-F238E27FC236}">
                <a16:creationId xmlns:a16="http://schemas.microsoft.com/office/drawing/2014/main" id="{E62FC6D8-DD87-4B93-8491-43C84EE63F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88974" y="1249140"/>
            <a:ext cx="3200220" cy="3200226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001268"/>
            <a:ext cx="4642866" cy="884682"/>
          </a:xfrm>
        </p:spPr>
        <p:txBody>
          <a:bodyPr lIns="91440" tIns="45720" rIns="91440" bIns="45720" rtlCol="0" anchor="b"/>
          <a:lstStyle>
            <a:lvl1pPr>
              <a:defRPr sz="405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7794" y="2119122"/>
            <a:ext cx="4642866" cy="2510028"/>
          </a:xfrm>
        </p:spPr>
        <p:txBody>
          <a:bodyPr rtlCol="0"/>
          <a:lstStyle>
            <a:lvl1pPr marL="0" indent="0">
              <a:lnSpc>
                <a:spcPct val="110000"/>
              </a:lnSpc>
              <a:buNone/>
              <a:defRPr sz="1500"/>
            </a:lvl1pPr>
            <a:lvl2pPr marL="171450">
              <a:defRPr sz="1350"/>
            </a:lvl2pPr>
            <a:lvl3pPr marL="342900">
              <a:defRPr sz="1200"/>
            </a:lvl3pPr>
            <a:lvl4pPr marL="514350">
              <a:defRPr sz="1050"/>
            </a:lvl4pPr>
            <a:lvl5pPr>
              <a:defRPr sz="105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fr-FR" noProof="0"/>
              <a:t>03/09/20XX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73318" y="466344"/>
            <a:ext cx="3086100" cy="273844"/>
          </a:xfrm>
        </p:spPr>
        <p:txBody>
          <a:bodyPr rtlCol="0"/>
          <a:lstStyle>
            <a:lvl1pPr>
              <a:defRPr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D8DA9DAA-006C-4F4B-980E-E3DF019B24E2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A8B3D0E-ED3F-46FA-AE79-5FEFDE9168E3}"/>
              </a:ext>
            </a:extLst>
          </p:cNvPr>
          <p:cNvCxnSpPr>
            <a:cxnSpLocks/>
          </p:cNvCxnSpPr>
          <p:nvPr userDrawn="1"/>
        </p:nvCxnSpPr>
        <p:spPr>
          <a:xfrm>
            <a:off x="1" y="604853"/>
            <a:ext cx="5927792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sme 10">
            <a:extLst>
              <a:ext uri="{FF2B5EF4-FFF2-40B4-BE49-F238E27FC236}">
                <a16:creationId xmlns:a16="http://schemas.microsoft.com/office/drawing/2014/main" id="{AAD06B87-D9B2-4F94-B734-A8F039A2033F}"/>
              </a:ext>
            </a:extLst>
          </p:cNvPr>
          <p:cNvSpPr/>
          <p:nvPr userDrawn="1"/>
        </p:nvSpPr>
        <p:spPr>
          <a:xfrm>
            <a:off x="8461192" y="1552992"/>
            <a:ext cx="68354" cy="6835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19" name="Graphisme 11">
            <a:extLst>
              <a:ext uri="{FF2B5EF4-FFF2-40B4-BE49-F238E27FC236}">
                <a16:creationId xmlns:a16="http://schemas.microsoft.com/office/drawing/2014/main" id="{BB13A13C-36EA-4B13-9175-C5FE95B34D33}"/>
              </a:ext>
            </a:extLst>
          </p:cNvPr>
          <p:cNvSpPr/>
          <p:nvPr userDrawn="1"/>
        </p:nvSpPr>
        <p:spPr>
          <a:xfrm>
            <a:off x="8226961" y="1335010"/>
            <a:ext cx="104279" cy="10427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</p:spTree>
    <p:extLst>
      <p:ext uri="{BB962C8B-B14F-4D97-AF65-F5344CB8AC3E}">
        <p14:creationId xmlns:p14="http://schemas.microsoft.com/office/powerpoint/2010/main" val="2809446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3821325" y="2423475"/>
            <a:ext cx="46095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title" idx="2"/>
          </p:nvPr>
        </p:nvSpPr>
        <p:spPr>
          <a:xfrm>
            <a:off x="6375092" y="999576"/>
            <a:ext cx="2055733" cy="9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ubTitle" idx="1"/>
          </p:nvPr>
        </p:nvSpPr>
        <p:spPr>
          <a:xfrm>
            <a:off x="3821325" y="3214526"/>
            <a:ext cx="46095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 1"/>
          <p:cNvSpPr>
            <a:spLocks noGrp="1"/>
          </p:cNvSpPr>
          <p:nvPr>
            <p:ph type="title" orient="vert" hasCustomPrompt="1"/>
          </p:nvPr>
        </p:nvSpPr>
        <p:spPr>
          <a:xfrm>
            <a:off x="6457950" y="171451"/>
            <a:ext cx="2076450" cy="4280297"/>
          </a:xfrm>
        </p:spPr>
        <p:txBody>
          <a:bodyPr vert="eaVert"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vertical 2"/>
          <p:cNvSpPr>
            <a:spLocks noGrp="1"/>
          </p:cNvSpPr>
          <p:nvPr>
            <p:ph type="body" orient="vert" idx="1" hasCustomPrompt="1"/>
          </p:nvPr>
        </p:nvSpPr>
        <p:spPr>
          <a:xfrm>
            <a:off x="228600" y="171451"/>
            <a:ext cx="6076950" cy="4280297"/>
          </a:xfrm>
        </p:spPr>
        <p:txBody>
          <a:bodyPr vert="eaVert" rtlCol="0"/>
          <a:lstStyle>
            <a:lvl1pPr marL="34290" indent="0">
              <a:buFontTx/>
              <a:buNone/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 rtl="0"/>
            <a:r>
              <a:rPr lang="fr-FR"/>
              <a:t>Modifiez les styles du texte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E459DC9-E0A0-4C56-9400-8FEF15298850}" type="datetime1">
              <a:rPr lang="fr-FR" altLang="en-US" smtClean="0"/>
              <a:t>25/09/2025</a:t>
            </a:fld>
            <a:endParaRPr lang="fr-FR" alt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6D251BA-4196-46F7-BF5E-DE37F6712AD1}" type="slidenum">
              <a:rPr lang="fr-FR" altLang="en-US" smtClean="0"/>
              <a:pPr/>
              <a:t>‹N°›</a:t>
            </a:fld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4097760096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En-tête de section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097280"/>
            <a:ext cx="6858000" cy="1755648"/>
          </a:xfrm>
        </p:spPr>
        <p:txBody>
          <a:bodyPr rtlCol="0" anchor="b">
            <a:normAutofit/>
          </a:bodyPr>
          <a:lstStyle>
            <a:lvl1pPr algn="ctr">
              <a:defRPr sz="4500" b="1" i="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5286" y="2894076"/>
            <a:ext cx="6858000" cy="994410"/>
          </a:xfrm>
        </p:spPr>
        <p:txBody>
          <a:bodyPr rtlCol="0">
            <a:norm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sp>
        <p:nvSpPr>
          <p:cNvPr id="4" name="Graphisme 12">
            <a:extLst>
              <a:ext uri="{FF2B5EF4-FFF2-40B4-BE49-F238E27FC236}">
                <a16:creationId xmlns:a16="http://schemas.microsoft.com/office/drawing/2014/main" id="{8A41917E-4B97-447C-98AB-970D625F1DE6}"/>
              </a:ext>
            </a:extLst>
          </p:cNvPr>
          <p:cNvSpPr/>
          <p:nvPr userDrawn="1"/>
        </p:nvSpPr>
        <p:spPr>
          <a:xfrm>
            <a:off x="8079199" y="2290769"/>
            <a:ext cx="68354" cy="6835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5" name="Graphisme 13">
            <a:extLst>
              <a:ext uri="{FF2B5EF4-FFF2-40B4-BE49-F238E27FC236}">
                <a16:creationId xmlns:a16="http://schemas.microsoft.com/office/drawing/2014/main" id="{3B3FD238-4561-4AF8-A1F1-185B0CAFE2AC}"/>
              </a:ext>
            </a:extLst>
          </p:cNvPr>
          <p:cNvSpPr/>
          <p:nvPr userDrawn="1"/>
        </p:nvSpPr>
        <p:spPr>
          <a:xfrm>
            <a:off x="8043274" y="1886879"/>
            <a:ext cx="104279" cy="10427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6" name="Graphisme 15">
            <a:extLst>
              <a:ext uri="{FF2B5EF4-FFF2-40B4-BE49-F238E27FC236}">
                <a16:creationId xmlns:a16="http://schemas.microsoft.com/office/drawing/2014/main" id="{BAB9414C-AE69-4648-873E-9CE6B2DF8A71}"/>
              </a:ext>
            </a:extLst>
          </p:cNvPr>
          <p:cNvSpPr/>
          <p:nvPr userDrawn="1"/>
        </p:nvSpPr>
        <p:spPr>
          <a:xfrm>
            <a:off x="8268625" y="2090679"/>
            <a:ext cx="95786" cy="95786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7" name="Graphisme 22">
            <a:extLst>
              <a:ext uri="{FF2B5EF4-FFF2-40B4-BE49-F238E27FC236}">
                <a16:creationId xmlns:a16="http://schemas.microsoft.com/office/drawing/2014/main" id="{3BF75235-4E6E-4184-82A5-EE6FE7993BBC}"/>
              </a:ext>
            </a:extLst>
          </p:cNvPr>
          <p:cNvSpPr/>
          <p:nvPr userDrawn="1"/>
        </p:nvSpPr>
        <p:spPr>
          <a:xfrm>
            <a:off x="946402" y="1975086"/>
            <a:ext cx="113652" cy="113652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11" name="Graphisme 21">
            <a:extLst>
              <a:ext uri="{FF2B5EF4-FFF2-40B4-BE49-F238E27FC236}">
                <a16:creationId xmlns:a16="http://schemas.microsoft.com/office/drawing/2014/main" id="{E66FE37C-2F4B-42DA-BFF6-92DD00BDC49B}"/>
              </a:ext>
            </a:extLst>
          </p:cNvPr>
          <p:cNvSpPr/>
          <p:nvPr userDrawn="1"/>
        </p:nvSpPr>
        <p:spPr>
          <a:xfrm>
            <a:off x="798040" y="2312504"/>
            <a:ext cx="71819" cy="7181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bg1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13" name="Graphisme 23">
            <a:extLst>
              <a:ext uri="{FF2B5EF4-FFF2-40B4-BE49-F238E27FC236}">
                <a16:creationId xmlns:a16="http://schemas.microsoft.com/office/drawing/2014/main" id="{DDD38822-731A-48DA-A8A0-FBBAF7A6D65D}"/>
              </a:ext>
            </a:extLst>
          </p:cNvPr>
          <p:cNvSpPr/>
          <p:nvPr userDrawn="1"/>
        </p:nvSpPr>
        <p:spPr>
          <a:xfrm>
            <a:off x="1060054" y="2619653"/>
            <a:ext cx="81469" cy="81469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</p:spTree>
    <p:extLst>
      <p:ext uri="{BB962C8B-B14F-4D97-AF65-F5344CB8AC3E}">
        <p14:creationId xmlns:p14="http://schemas.microsoft.com/office/powerpoint/2010/main" val="1588360811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405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fr-FR" noProof="0" smtClean="0"/>
              <a:t>‹N°›</a:t>
            </a:fld>
            <a:endParaRPr lang="fr-FR" noProof="0"/>
          </a:p>
        </p:txBody>
      </p:sp>
      <p:cxnSp>
        <p:nvCxnSpPr>
          <p:cNvPr id="7" name="Connecteur droit 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536918" y="267610"/>
            <a:ext cx="0" cy="486965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0670871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3742" y="630936"/>
            <a:ext cx="3326130" cy="2427732"/>
          </a:xfrm>
        </p:spPr>
        <p:txBody>
          <a:bodyPr rtlCol="0" anchor="b"/>
          <a:lstStyle>
            <a:lvl1pPr algn="l">
              <a:lnSpc>
                <a:spcPct val="110000"/>
              </a:lnSpc>
              <a:spcBef>
                <a:spcPts val="750"/>
              </a:spcBef>
              <a:defRPr sz="2700" b="0" i="0" cap="none" baseline="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3742" y="3374136"/>
            <a:ext cx="3326126" cy="382856"/>
          </a:xfrm>
        </p:spPr>
        <p:txBody>
          <a:bodyPr rtlCol="0"/>
          <a:lstStyle>
            <a:lvl1pPr marL="0" indent="0" algn="l">
              <a:lnSpc>
                <a:spcPct val="110000"/>
              </a:lnSpc>
              <a:buNone/>
              <a:defRPr sz="135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fr-FR" noProof="0"/>
              <a:t>Modifier le style du sous-titre du masque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358634" y="1193292"/>
            <a:ext cx="2660904" cy="273844"/>
          </a:xfrm>
        </p:spPr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Espace réservé au numéro de diapositive 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D8DA9DAA-006C-4F4B-980E-E3DF019B24E2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8689622" y="2714454"/>
            <a:ext cx="0" cy="242904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1" y="0"/>
            <a:ext cx="4334933" cy="51435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050" noProof="0"/>
          </a:p>
        </p:txBody>
      </p:sp>
      <p:sp>
        <p:nvSpPr>
          <p:cNvPr id="13" name="Espace réservé d’image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12598" y="226314"/>
            <a:ext cx="3915918" cy="4697730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538809835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re et contenu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54" y="273844"/>
            <a:ext cx="8078724" cy="994172"/>
          </a:xfrm>
        </p:spPr>
        <p:txBody>
          <a:bodyPr rtlCol="0"/>
          <a:lstStyle>
            <a:lvl1pPr>
              <a:defRPr sz="405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54" y="1369219"/>
            <a:ext cx="8078724" cy="326350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3776" y="4767263"/>
            <a:ext cx="2057400" cy="27384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03/09/20XX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77940" y="630936"/>
            <a:ext cx="2722626" cy="27384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8DA9DAA-006C-4F4B-980E-E3DF019B24E2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9" name="Graphisme 22">
            <a:extLst>
              <a:ext uri="{FF2B5EF4-FFF2-40B4-BE49-F238E27FC236}">
                <a16:creationId xmlns:a16="http://schemas.microsoft.com/office/drawing/2014/main" id="{4EADA2ED-8A8C-4D17-8798-F26BF3B4CE25}"/>
              </a:ext>
            </a:extLst>
          </p:cNvPr>
          <p:cNvSpPr/>
          <p:nvPr userDrawn="1"/>
        </p:nvSpPr>
        <p:spPr>
          <a:xfrm>
            <a:off x="8401698" y="258062"/>
            <a:ext cx="113652" cy="113652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11" name="Graphisme 23">
            <a:extLst>
              <a:ext uri="{FF2B5EF4-FFF2-40B4-BE49-F238E27FC236}">
                <a16:creationId xmlns:a16="http://schemas.microsoft.com/office/drawing/2014/main" id="{54AB3A25-6605-4446-9E53-ACEECD25E27B}"/>
              </a:ext>
            </a:extLst>
          </p:cNvPr>
          <p:cNvSpPr/>
          <p:nvPr userDrawn="1"/>
        </p:nvSpPr>
        <p:spPr>
          <a:xfrm>
            <a:off x="8672356" y="443183"/>
            <a:ext cx="81469" cy="81469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</p:spTree>
    <p:extLst>
      <p:ext uri="{BB962C8B-B14F-4D97-AF65-F5344CB8AC3E}">
        <p14:creationId xmlns:p14="http://schemas.microsoft.com/office/powerpoint/2010/main" val="1152227298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083564" y="1369219"/>
            <a:ext cx="3415284" cy="3263504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088636" y="1369219"/>
            <a:ext cx="3415284" cy="3263504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536918" y="267610"/>
            <a:ext cx="0" cy="486965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raphisme 15">
            <a:extLst>
              <a:ext uri="{FF2B5EF4-FFF2-40B4-BE49-F238E27FC236}">
                <a16:creationId xmlns:a16="http://schemas.microsoft.com/office/drawing/2014/main" id="{D8685329-C6A1-4CB4-8AAE-150D0341F6A2}"/>
              </a:ext>
            </a:extLst>
          </p:cNvPr>
          <p:cNvSpPr/>
          <p:nvPr userDrawn="1"/>
        </p:nvSpPr>
        <p:spPr>
          <a:xfrm>
            <a:off x="7881238" y="369155"/>
            <a:ext cx="104279" cy="10427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12" name="Graphisme 16">
            <a:extLst>
              <a:ext uri="{FF2B5EF4-FFF2-40B4-BE49-F238E27FC236}">
                <a16:creationId xmlns:a16="http://schemas.microsoft.com/office/drawing/2014/main" id="{83CE1DAA-30A3-41AE-8AE1-A7EE5C48A6F3}"/>
              </a:ext>
            </a:extLst>
          </p:cNvPr>
          <p:cNvSpPr/>
          <p:nvPr userDrawn="1"/>
        </p:nvSpPr>
        <p:spPr>
          <a:xfrm>
            <a:off x="8608458" y="791686"/>
            <a:ext cx="95786" cy="95786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14" name="Graphisme 14">
            <a:extLst>
              <a:ext uri="{FF2B5EF4-FFF2-40B4-BE49-F238E27FC236}">
                <a16:creationId xmlns:a16="http://schemas.microsoft.com/office/drawing/2014/main" id="{065162DD-7ACB-4F9C-90DD-24C743035892}"/>
              </a:ext>
            </a:extLst>
          </p:cNvPr>
          <p:cNvSpPr/>
          <p:nvPr userDrawn="1"/>
        </p:nvSpPr>
        <p:spPr>
          <a:xfrm>
            <a:off x="8431166" y="334978"/>
            <a:ext cx="68354" cy="6835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</p:spTree>
    <p:extLst>
      <p:ext uri="{BB962C8B-B14F-4D97-AF65-F5344CB8AC3E}">
        <p14:creationId xmlns:p14="http://schemas.microsoft.com/office/powerpoint/2010/main" val="1035109976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83564" y="1260872"/>
            <a:ext cx="3415284" cy="617934"/>
          </a:xfrm>
        </p:spPr>
        <p:txBody>
          <a:bodyPr rtlCol="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083564" y="1878806"/>
            <a:ext cx="3415284" cy="2763441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088636" y="1260872"/>
            <a:ext cx="3415284" cy="617934"/>
          </a:xfrm>
        </p:spPr>
        <p:txBody>
          <a:bodyPr rtlCol="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088636" y="1878806"/>
            <a:ext cx="3415284" cy="2763441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536918" y="267610"/>
            <a:ext cx="0" cy="486965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sme 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7881238" y="369155"/>
            <a:ext cx="104279" cy="10427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14" name="Graphisme 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8608458" y="791686"/>
            <a:ext cx="95786" cy="95786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16" name="Graphisme 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8431166" y="334978"/>
            <a:ext cx="68354" cy="6835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</p:spTree>
    <p:extLst>
      <p:ext uri="{BB962C8B-B14F-4D97-AF65-F5344CB8AC3E}">
        <p14:creationId xmlns:p14="http://schemas.microsoft.com/office/powerpoint/2010/main" val="2190494026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83564" y="1260872"/>
            <a:ext cx="2125980" cy="617934"/>
          </a:xfrm>
        </p:spPr>
        <p:txBody>
          <a:bodyPr rtlCol="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083564" y="1878806"/>
            <a:ext cx="2125980" cy="2763441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737610" y="1260872"/>
            <a:ext cx="2125980" cy="617934"/>
          </a:xfrm>
        </p:spPr>
        <p:txBody>
          <a:bodyPr rtlCol="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737610" y="1878806"/>
            <a:ext cx="2125980" cy="2763441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536918" y="267610"/>
            <a:ext cx="0" cy="486965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sme 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7881238" y="369155"/>
            <a:ext cx="104279" cy="10427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14" name="Graphisme 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8608458" y="791686"/>
            <a:ext cx="95786" cy="95786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16" name="Graphisme 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8431166" y="334978"/>
            <a:ext cx="68354" cy="6835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2D693B15-7265-4478-9579-62FCD5222D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98514" y="1326952"/>
            <a:ext cx="2125980" cy="617934"/>
          </a:xfrm>
        </p:spPr>
        <p:txBody>
          <a:bodyPr rtlCol="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17" name="Espace réservé du contenu 5">
            <a:extLst>
              <a:ext uri="{FF2B5EF4-FFF2-40B4-BE49-F238E27FC236}">
                <a16:creationId xmlns:a16="http://schemas.microsoft.com/office/drawing/2014/main" id="{48F9E92F-BB16-4896-A47F-6497C3D705B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398514" y="1944886"/>
            <a:ext cx="2125980" cy="2763441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795340818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3742" y="603504"/>
            <a:ext cx="3326130" cy="665226"/>
          </a:xfrm>
        </p:spPr>
        <p:txBody>
          <a:bodyPr rtlCol="0" anchor="b"/>
          <a:lstStyle>
            <a:lvl1pPr algn="l">
              <a:defRPr sz="4050" b="0" i="0" cap="none" baseline="0"/>
            </a:lvl1pPr>
          </a:lstStyle>
          <a:p>
            <a:pPr rtl="0"/>
            <a:r>
              <a:rPr lang="fr-FR" noProof="0"/>
              <a:t>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3741" y="1351026"/>
            <a:ext cx="3326130" cy="3566160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358634" y="1193292"/>
            <a:ext cx="2660904" cy="273844"/>
          </a:xfrm>
        </p:spPr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D8DA9DAA-006C-4F4B-980E-E3DF019B24E2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8689622" y="2714454"/>
            <a:ext cx="0" cy="242904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1" y="0"/>
            <a:ext cx="4334933" cy="51435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050" noProof="0"/>
          </a:p>
        </p:txBody>
      </p:sp>
      <p:sp>
        <p:nvSpPr>
          <p:cNvPr id="13" name="Espace réservé d’image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12598" y="2331720"/>
            <a:ext cx="3915918" cy="2585466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10" name="Espace réservé d’image 12">
            <a:extLst>
              <a:ext uri="{FF2B5EF4-FFF2-40B4-BE49-F238E27FC236}">
                <a16:creationId xmlns:a16="http://schemas.microsoft.com/office/drawing/2014/main" id="{F146D6C1-343E-4F97-A565-55BBB15F4C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2598" y="226314"/>
            <a:ext cx="1844802" cy="1879092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11" name="Espace réservé d’image 12">
            <a:extLst>
              <a:ext uri="{FF2B5EF4-FFF2-40B4-BE49-F238E27FC236}">
                <a16:creationId xmlns:a16="http://schemas.microsoft.com/office/drawing/2014/main" id="{BA123E2D-4554-47D5-B0EC-0C47EDB416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83714" y="226314"/>
            <a:ext cx="1844802" cy="1879092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1760823033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uniquement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Espace réservé d’image 32">
            <a:extLst>
              <a:ext uri="{FF2B5EF4-FFF2-40B4-BE49-F238E27FC236}">
                <a16:creationId xmlns:a16="http://schemas.microsoft.com/office/drawing/2014/main" id="{3186EA6A-5CD5-4DF7-9C8A-EDFAF28A80D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32834" y="305625"/>
            <a:ext cx="1464209" cy="1464209"/>
          </a:xfrm>
          <a:custGeom>
            <a:avLst/>
            <a:gdLst>
              <a:gd name="connsiteX0" fmla="*/ 976140 w 1952279"/>
              <a:gd name="connsiteY0" fmla="*/ 0 h 1952279"/>
              <a:gd name="connsiteX1" fmla="*/ 1952279 w 1952279"/>
              <a:gd name="connsiteY1" fmla="*/ 976140 h 1952279"/>
              <a:gd name="connsiteX2" fmla="*/ 976140 w 1952279"/>
              <a:gd name="connsiteY2" fmla="*/ 1952279 h 1952279"/>
              <a:gd name="connsiteX3" fmla="*/ 0 w 1952279"/>
              <a:gd name="connsiteY3" fmla="*/ 976140 h 1952279"/>
              <a:gd name="connsiteX4" fmla="*/ 976140 w 1952279"/>
              <a:gd name="connsiteY4" fmla="*/ 0 h 1952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2279" h="1952279">
                <a:moveTo>
                  <a:pt x="976140" y="0"/>
                </a:moveTo>
                <a:cubicBezTo>
                  <a:pt x="1515247" y="0"/>
                  <a:pt x="1952279" y="437033"/>
                  <a:pt x="1952279" y="976140"/>
                </a:cubicBezTo>
                <a:cubicBezTo>
                  <a:pt x="1952279" y="1515246"/>
                  <a:pt x="1515247" y="1952279"/>
                  <a:pt x="976140" y="1952279"/>
                </a:cubicBezTo>
                <a:cubicBezTo>
                  <a:pt x="437033" y="1952279"/>
                  <a:pt x="0" y="1515246"/>
                  <a:pt x="0" y="976140"/>
                </a:cubicBezTo>
                <a:cubicBezTo>
                  <a:pt x="0" y="437033"/>
                  <a:pt x="437033" y="0"/>
                  <a:pt x="976140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32" name="Espace réservé d’image 31">
            <a:extLst>
              <a:ext uri="{FF2B5EF4-FFF2-40B4-BE49-F238E27FC236}">
                <a16:creationId xmlns:a16="http://schemas.microsoft.com/office/drawing/2014/main" id="{83D5117F-F235-498D-99A5-9DE2D665576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646259" y="1479436"/>
            <a:ext cx="1717549" cy="1705127"/>
          </a:xfrm>
          <a:custGeom>
            <a:avLst/>
            <a:gdLst>
              <a:gd name="connsiteX0" fmla="*/ 1145032 w 2290065"/>
              <a:gd name="connsiteY0" fmla="*/ 0 h 2273502"/>
              <a:gd name="connsiteX1" fmla="*/ 2290065 w 2290065"/>
              <a:gd name="connsiteY1" fmla="*/ 1145033 h 2273502"/>
              <a:gd name="connsiteX2" fmla="*/ 1375797 w 2290065"/>
              <a:gd name="connsiteY2" fmla="*/ 2266803 h 2273502"/>
              <a:gd name="connsiteX3" fmla="*/ 1331903 w 2290065"/>
              <a:gd name="connsiteY3" fmla="*/ 2273502 h 2273502"/>
              <a:gd name="connsiteX4" fmla="*/ 958162 w 2290065"/>
              <a:gd name="connsiteY4" fmla="*/ 2273502 h 2273502"/>
              <a:gd name="connsiteX5" fmla="*/ 914268 w 2290065"/>
              <a:gd name="connsiteY5" fmla="*/ 2266803 h 2273502"/>
              <a:gd name="connsiteX6" fmla="*/ 5911 w 2290065"/>
              <a:gd name="connsiteY6" fmla="*/ 1262106 h 2273502"/>
              <a:gd name="connsiteX7" fmla="*/ 0 w 2290065"/>
              <a:gd name="connsiteY7" fmla="*/ 1145053 h 2273502"/>
              <a:gd name="connsiteX8" fmla="*/ 0 w 2290065"/>
              <a:gd name="connsiteY8" fmla="*/ 1145014 h 2273502"/>
              <a:gd name="connsiteX9" fmla="*/ 5911 w 2290065"/>
              <a:gd name="connsiteY9" fmla="*/ 1027960 h 2273502"/>
              <a:gd name="connsiteX10" fmla="*/ 1145032 w 2290065"/>
              <a:gd name="connsiteY10" fmla="*/ 0 h 227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90065" h="2273502">
                <a:moveTo>
                  <a:pt x="1145032" y="0"/>
                </a:moveTo>
                <a:cubicBezTo>
                  <a:pt x="1777417" y="0"/>
                  <a:pt x="2290065" y="512649"/>
                  <a:pt x="2290065" y="1145033"/>
                </a:cubicBezTo>
                <a:cubicBezTo>
                  <a:pt x="2290065" y="1698370"/>
                  <a:pt x="1897569" y="2160033"/>
                  <a:pt x="1375797" y="2266803"/>
                </a:cubicBezTo>
                <a:lnTo>
                  <a:pt x="1331903" y="2273502"/>
                </a:lnTo>
                <a:lnTo>
                  <a:pt x="958162" y="2273502"/>
                </a:lnTo>
                <a:lnTo>
                  <a:pt x="914268" y="2266803"/>
                </a:lnTo>
                <a:cubicBezTo>
                  <a:pt x="429765" y="2167660"/>
                  <a:pt x="56730" y="1762511"/>
                  <a:pt x="5911" y="1262106"/>
                </a:cubicBezTo>
                <a:lnTo>
                  <a:pt x="0" y="1145053"/>
                </a:lnTo>
                <a:lnTo>
                  <a:pt x="0" y="1145014"/>
                </a:lnTo>
                <a:lnTo>
                  <a:pt x="5911" y="1027960"/>
                </a:lnTo>
                <a:cubicBezTo>
                  <a:pt x="64548" y="450571"/>
                  <a:pt x="552172" y="0"/>
                  <a:pt x="1145032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31" name="Espace réservé d’image 30">
            <a:extLst>
              <a:ext uri="{FF2B5EF4-FFF2-40B4-BE49-F238E27FC236}">
                <a16:creationId xmlns:a16="http://schemas.microsoft.com/office/drawing/2014/main" id="{E1E0A794-F1D3-4628-B5B1-9D48AB34C3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184655" y="3289734"/>
            <a:ext cx="2339470" cy="1847108"/>
          </a:xfrm>
          <a:custGeom>
            <a:avLst/>
            <a:gdLst>
              <a:gd name="connsiteX0" fmla="*/ 1559647 w 3119293"/>
              <a:gd name="connsiteY0" fmla="*/ 0 h 2462810"/>
              <a:gd name="connsiteX1" fmla="*/ 3119293 w 3119293"/>
              <a:gd name="connsiteY1" fmla="*/ 1559647 h 2462810"/>
              <a:gd name="connsiteX2" fmla="*/ 2852930 w 3119293"/>
              <a:gd name="connsiteY2" fmla="*/ 2431660 h 2462810"/>
              <a:gd name="connsiteX3" fmla="*/ 2829636 w 3119293"/>
              <a:gd name="connsiteY3" fmla="*/ 2462810 h 2462810"/>
              <a:gd name="connsiteX4" fmla="*/ 289658 w 3119293"/>
              <a:gd name="connsiteY4" fmla="*/ 2462810 h 2462810"/>
              <a:gd name="connsiteX5" fmla="*/ 266363 w 3119293"/>
              <a:gd name="connsiteY5" fmla="*/ 2431660 h 2462810"/>
              <a:gd name="connsiteX6" fmla="*/ 0 w 3119293"/>
              <a:gd name="connsiteY6" fmla="*/ 1559647 h 2462810"/>
              <a:gd name="connsiteX7" fmla="*/ 1559647 w 3119293"/>
              <a:gd name="connsiteY7" fmla="*/ 0 h 2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293" h="2462810">
                <a:moveTo>
                  <a:pt x="1559647" y="0"/>
                </a:moveTo>
                <a:cubicBezTo>
                  <a:pt x="2421016" y="0"/>
                  <a:pt x="3119293" y="698278"/>
                  <a:pt x="3119293" y="1559647"/>
                </a:cubicBezTo>
                <a:cubicBezTo>
                  <a:pt x="3119293" y="1882660"/>
                  <a:pt x="3021098" y="2182739"/>
                  <a:pt x="2852930" y="2431660"/>
                </a:cubicBezTo>
                <a:lnTo>
                  <a:pt x="2829636" y="2462810"/>
                </a:lnTo>
                <a:lnTo>
                  <a:pt x="289658" y="2462810"/>
                </a:lnTo>
                <a:lnTo>
                  <a:pt x="266363" y="2431660"/>
                </a:lnTo>
                <a:cubicBezTo>
                  <a:pt x="98195" y="2182739"/>
                  <a:pt x="0" y="1882660"/>
                  <a:pt x="0" y="1559647"/>
                </a:cubicBezTo>
                <a:cubicBezTo>
                  <a:pt x="0" y="698278"/>
                  <a:pt x="698278" y="0"/>
                  <a:pt x="1559647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30" name="Espace réservé d’image 29">
            <a:extLst>
              <a:ext uri="{FF2B5EF4-FFF2-40B4-BE49-F238E27FC236}">
                <a16:creationId xmlns:a16="http://schemas.microsoft.com/office/drawing/2014/main" id="{B8D3F45B-B631-47D3-A33C-71CEC2B3602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9679" y="3014236"/>
            <a:ext cx="2890621" cy="2129264"/>
          </a:xfrm>
          <a:custGeom>
            <a:avLst/>
            <a:gdLst>
              <a:gd name="connsiteX0" fmla="*/ 1927061 w 3854161"/>
              <a:gd name="connsiteY0" fmla="*/ 0 h 2839018"/>
              <a:gd name="connsiteX1" fmla="*/ 1927101 w 3854161"/>
              <a:gd name="connsiteY1" fmla="*/ 0 h 2839018"/>
              <a:gd name="connsiteX2" fmla="*/ 2124114 w 3854161"/>
              <a:gd name="connsiteY2" fmla="*/ 9948 h 2839018"/>
              <a:gd name="connsiteX3" fmla="*/ 3854161 w 3854161"/>
              <a:gd name="connsiteY3" fmla="*/ 1927080 h 2839018"/>
              <a:gd name="connsiteX4" fmla="*/ 3702722 w 3854161"/>
              <a:gd name="connsiteY4" fmla="*/ 2677187 h 2839018"/>
              <a:gd name="connsiteX5" fmla="*/ 3624763 w 3854161"/>
              <a:gd name="connsiteY5" fmla="*/ 2839018 h 2839018"/>
              <a:gd name="connsiteX6" fmla="*/ 229398 w 3854161"/>
              <a:gd name="connsiteY6" fmla="*/ 2839018 h 2839018"/>
              <a:gd name="connsiteX7" fmla="*/ 151440 w 3854161"/>
              <a:gd name="connsiteY7" fmla="*/ 2677187 h 2839018"/>
              <a:gd name="connsiteX8" fmla="*/ 0 w 3854161"/>
              <a:gd name="connsiteY8" fmla="*/ 1927080 h 2839018"/>
              <a:gd name="connsiteX9" fmla="*/ 1730048 w 3854161"/>
              <a:gd name="connsiteY9" fmla="*/ 9948 h 28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4161" h="2839018">
                <a:moveTo>
                  <a:pt x="1927061" y="0"/>
                </a:moveTo>
                <a:lnTo>
                  <a:pt x="1927101" y="0"/>
                </a:lnTo>
                <a:lnTo>
                  <a:pt x="2124114" y="9948"/>
                </a:lnTo>
                <a:cubicBezTo>
                  <a:pt x="3095856" y="108634"/>
                  <a:pt x="3854161" y="929301"/>
                  <a:pt x="3854161" y="1927080"/>
                </a:cubicBezTo>
                <a:cubicBezTo>
                  <a:pt x="3854161" y="2193154"/>
                  <a:pt x="3800237" y="2446634"/>
                  <a:pt x="3702722" y="2677187"/>
                </a:cubicBezTo>
                <a:lnTo>
                  <a:pt x="3624763" y="2839018"/>
                </a:lnTo>
                <a:lnTo>
                  <a:pt x="229398" y="2839018"/>
                </a:lnTo>
                <a:lnTo>
                  <a:pt x="151440" y="2677187"/>
                </a:lnTo>
                <a:cubicBezTo>
                  <a:pt x="53924" y="2446634"/>
                  <a:pt x="0" y="2193154"/>
                  <a:pt x="0" y="1927080"/>
                </a:cubicBezTo>
                <a:cubicBezTo>
                  <a:pt x="0" y="929301"/>
                  <a:pt x="758305" y="108634"/>
                  <a:pt x="1730048" y="9948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540" y="438912"/>
            <a:ext cx="3957066" cy="1707642"/>
          </a:xfrm>
        </p:spPr>
        <p:txBody>
          <a:bodyPr rtlCol="0" anchor="b"/>
          <a:lstStyle>
            <a:lvl1pPr algn="r">
              <a:defRPr sz="3600" b="1" cap="all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3776" y="150876"/>
            <a:ext cx="2057400" cy="27384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03/09/20XX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411480" y="1453896"/>
            <a:ext cx="2091690" cy="27384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150876"/>
            <a:ext cx="2057400" cy="27384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8DA9DAA-006C-4F4B-980E-E3DF019B24E2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8" name="Graphisme 32">
            <a:extLst>
              <a:ext uri="{FF2B5EF4-FFF2-40B4-BE49-F238E27FC236}">
                <a16:creationId xmlns:a16="http://schemas.microsoft.com/office/drawing/2014/main" id="{846CD0EA-B0AA-4845-81A5-4ADD7C58B12F}"/>
              </a:ext>
            </a:extLst>
          </p:cNvPr>
          <p:cNvSpPr/>
          <p:nvPr userDrawn="1"/>
        </p:nvSpPr>
        <p:spPr>
          <a:xfrm>
            <a:off x="1104275" y="1394651"/>
            <a:ext cx="104279" cy="10427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10" name="Graphisme 33">
            <a:extLst>
              <a:ext uri="{FF2B5EF4-FFF2-40B4-BE49-F238E27FC236}">
                <a16:creationId xmlns:a16="http://schemas.microsoft.com/office/drawing/2014/main" id="{0E97A0CB-7CB1-47F0-BD48-EEECBAC39CD2}"/>
              </a:ext>
            </a:extLst>
          </p:cNvPr>
          <p:cNvSpPr/>
          <p:nvPr userDrawn="1"/>
        </p:nvSpPr>
        <p:spPr>
          <a:xfrm>
            <a:off x="1510892" y="2360150"/>
            <a:ext cx="95786" cy="95786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12" name="Graphisme 31">
            <a:extLst>
              <a:ext uri="{FF2B5EF4-FFF2-40B4-BE49-F238E27FC236}">
                <a16:creationId xmlns:a16="http://schemas.microsoft.com/office/drawing/2014/main" id="{477816C9-06CB-4BC5-B26B-6A2877BD941A}"/>
              </a:ext>
            </a:extLst>
          </p:cNvPr>
          <p:cNvSpPr/>
          <p:nvPr userDrawn="1"/>
        </p:nvSpPr>
        <p:spPr>
          <a:xfrm>
            <a:off x="4053690" y="3381221"/>
            <a:ext cx="68354" cy="6835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642086" y="2682881"/>
            <a:ext cx="0" cy="24570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540" y="2345436"/>
            <a:ext cx="3957066" cy="843534"/>
          </a:xfrm>
        </p:spPr>
        <p:txBody>
          <a:bodyPr rtlCol="0"/>
          <a:lstStyle>
            <a:lvl1pPr marL="0" indent="0" algn="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</p:spTree>
    <p:extLst>
      <p:ext uri="{BB962C8B-B14F-4D97-AF65-F5344CB8AC3E}">
        <p14:creationId xmlns:p14="http://schemas.microsoft.com/office/powerpoint/2010/main" val="1447004117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03/09/20XX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fr-FR" noProof="0" smtClean="0"/>
              <a:t>‹N°›</a:t>
            </a:fld>
            <a:endParaRPr lang="fr-FR" noProof="0"/>
          </a:p>
        </p:txBody>
      </p:sp>
      <p:cxnSp>
        <p:nvCxnSpPr>
          <p:cNvPr id="6" name="Connecteur droit 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536918" y="267610"/>
            <a:ext cx="0" cy="486965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5107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Ligne 2"/>
          <p:cNvSpPr>
            <a:spLocks noChangeShapeType="1"/>
          </p:cNvSpPr>
          <p:nvPr/>
        </p:nvSpPr>
        <p:spPr bwMode="auto">
          <a:xfrm>
            <a:off x="7315200" y="800100"/>
            <a:ext cx="0" cy="3371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/>
          <a:lstStyle/>
          <a:p>
            <a:pPr rtl="0"/>
            <a:endParaRPr lang="fr-FR" sz="1350" dirty="0">
              <a:latin typeface="Arial" panose="020B0604020202020204" pitchFamily="34" charset="0"/>
            </a:endParaRPr>
          </a:p>
        </p:txBody>
      </p:sp>
      <p:grpSp>
        <p:nvGrpSpPr>
          <p:cNvPr id="47112" name="Groupe 8"/>
          <p:cNvGrpSpPr>
            <a:grpSpLocks/>
          </p:cNvGrpSpPr>
          <p:nvPr/>
        </p:nvGrpSpPr>
        <p:grpSpPr bwMode="auto">
          <a:xfrm>
            <a:off x="7493001" y="2244328"/>
            <a:ext cx="1338263" cy="1641872"/>
            <a:chOff x="4704" y="1885"/>
            <a:chExt cx="843" cy="1379"/>
          </a:xfrm>
        </p:grpSpPr>
        <p:sp>
          <p:nvSpPr>
            <p:cNvPr id="47113" name="Ovale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14" name="Ovale 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15" name="Ovale 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16" name="Ovale 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17" name="Ovale 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18" name="Ovale 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19" name="Ovale 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20" name="Ovale 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21" name="Ovale 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22" name="Ovale 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23" name="Ovale 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24" name="Ovale 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25" name="Ovale 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26" name="Ovale 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27" name="Ovale 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28" name="Ovale 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29" name="Ovale 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30" name="Ovale 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31" name="Ovale 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32" name="Ovale 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33" name="Ovale 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34" name="Ovale 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35" name="Ovale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36" name="Ovale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37" name="Ovale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38" name="Ovale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39" name="Ovale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40" name="Ovale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41" name="Ovale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42" name="Ovale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43" name="Ovale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</p:grpSp>
      <p:sp>
        <p:nvSpPr>
          <p:cNvPr id="47144" name="Ligne 40"/>
          <p:cNvSpPr>
            <a:spLocks noChangeShapeType="1"/>
          </p:cNvSpPr>
          <p:nvPr/>
        </p:nvSpPr>
        <p:spPr bwMode="auto">
          <a:xfrm>
            <a:off x="304800" y="211455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/>
          <a:lstStyle/>
          <a:p>
            <a:pPr rtl="0"/>
            <a:endParaRPr lang="fr-FR" sz="1350" dirty="0">
              <a:latin typeface="Arial" panose="020B0604020202020204" pitchFamily="34" charset="0"/>
            </a:endParaRPr>
          </a:p>
        </p:txBody>
      </p:sp>
      <p:sp>
        <p:nvSpPr>
          <p:cNvPr id="47107" name="Espace réservé du titre 1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15913" y="350044"/>
            <a:ext cx="6781800" cy="1600200"/>
          </a:xfrm>
        </p:spPr>
        <p:txBody>
          <a:bodyPr rtlCol="0"/>
          <a:lstStyle>
            <a:lvl1pPr algn="r">
              <a:defRPr sz="3300">
                <a:latin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47108" name="Espace réservé du text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49313" y="2287191"/>
            <a:ext cx="6248400" cy="1771650"/>
          </a:xfrm>
        </p:spPr>
        <p:txBody>
          <a:bodyPr rtlCol="0"/>
          <a:lstStyle>
            <a:lvl1pPr marL="0" indent="0" algn="r">
              <a:buFontTx/>
              <a:buNone/>
              <a:defRPr sz="2175">
                <a:latin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 style des sous-titres du masque</a:t>
            </a:r>
            <a:endParaRPr lang="fr-FR" noProof="0" dirty="0"/>
          </a:p>
        </p:txBody>
      </p:sp>
      <p:sp>
        <p:nvSpPr>
          <p:cNvPr id="47109" name="Espace réservé de la date 3"/>
          <p:cNvSpPr>
            <a:spLocks noGrp="1" noChangeArrowheads="1"/>
          </p:cNvSpPr>
          <p:nvPr>
            <p:ph type="dt" sz="half" idx="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444129C-C726-44D1-8304-11BD803FA091}" type="datetime1">
              <a:rPr lang="fr-FR" altLang="en-US" smtClean="0"/>
              <a:t>25/09/2025</a:t>
            </a:fld>
            <a:endParaRPr lang="fr-FR" altLang="en-US" dirty="0"/>
          </a:p>
        </p:txBody>
      </p:sp>
      <p:sp>
        <p:nvSpPr>
          <p:cNvPr id="47110" name="Espace réservé du pied de page 4"/>
          <p:cNvSpPr>
            <a:spLocks noGrp="1" noChangeArrowheads="1"/>
          </p:cNvSpPr>
          <p:nvPr>
            <p:ph type="ftr" sz="quarter" idx="3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47111" name="Espace réservé du numéro de diapositive 5"/>
          <p:cNvSpPr>
            <a:spLocks noGrp="1" noChangeArrowheads="1"/>
          </p:cNvSpPr>
          <p:nvPr>
            <p:ph type="sldNum" sz="quarter" idx="4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945280F-DE53-48B1-9FB9-96A39916642A}" type="slidenum">
              <a:rPr lang="fr-FR" altLang="en-US" smtClean="0"/>
              <a:pPr/>
              <a:t>‹N°›</a:t>
            </a:fld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265252340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03/09/20XX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fr-FR" noProof="0" smtClean="0"/>
              <a:t>‹N°›</a:t>
            </a:fld>
            <a:endParaRPr lang="fr-FR" noProof="0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536918" y="267610"/>
            <a:ext cx="0" cy="486965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270231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rtlCol="0" anchor="b"/>
          <a:lstStyle>
            <a:lvl1pPr>
              <a:defRPr sz="24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 rtlCol="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 rtlCol="0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03/09/20XX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fr-FR" noProof="0" smtClean="0"/>
              <a:t>‹N°›</a:t>
            </a:fld>
            <a:endParaRPr lang="fr-FR" noProof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536918" y="267610"/>
            <a:ext cx="0" cy="486965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1868115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rtlCol="0" anchor="b"/>
          <a:lstStyle>
            <a:lvl1pPr>
              <a:defRPr sz="24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’image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887391" y="740569"/>
            <a:ext cx="4629150" cy="3655219"/>
          </a:xfrm>
        </p:spPr>
        <p:txBody>
          <a:bodyPr rtlCol="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 rtlCol="0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03/09/20XX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fr-FR" noProof="0" smtClean="0"/>
              <a:t>‹N°›</a:t>
            </a:fld>
            <a:endParaRPr lang="fr-FR" noProof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536918" y="267610"/>
            <a:ext cx="0" cy="486965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8586228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1_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3439" y="625078"/>
            <a:ext cx="7777162" cy="746522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838201" y="1771650"/>
            <a:ext cx="3768725" cy="27908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59326" y="1771650"/>
            <a:ext cx="3768725" cy="27908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DEA3E382-39C2-42FC-8EC3-6B98D07BE56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A6005-2C7C-477F-AE48-967D3AF564A2}" type="slidenum">
              <a:rPr lang="fr-FR" altLang="fr-FR">
                <a:solidFill>
                  <a:srgbClr val="7F7F7F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739971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rtlCol="0" anchor="b"/>
          <a:lstStyle>
            <a:lvl1pPr algn="l">
              <a:defRPr sz="4500" b="1" i="0" cap="all" baseline="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rtlCol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536918" y="835538"/>
            <a:ext cx="0" cy="4301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7554463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e de titre 2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3836" y="445770"/>
            <a:ext cx="4704588" cy="2132838"/>
          </a:xfrm>
        </p:spPr>
        <p:txBody>
          <a:bodyPr rtlCol="0" anchor="b"/>
          <a:lstStyle>
            <a:lvl1pPr algn="l">
              <a:defRPr sz="4050" b="1" i="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31386" y="3525012"/>
            <a:ext cx="3819906" cy="898398"/>
          </a:xfrm>
        </p:spPr>
        <p:txBody>
          <a:bodyPr rtlCol="0">
            <a:normAutofit/>
          </a:bodyPr>
          <a:lstStyle>
            <a:lvl1pPr marL="0" indent="0" algn="r"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E825845-66DD-4B77-A729-CD97D156FE6C}"/>
              </a:ext>
            </a:extLst>
          </p:cNvPr>
          <p:cNvCxnSpPr>
            <a:cxnSpLocks/>
          </p:cNvCxnSpPr>
          <p:nvPr userDrawn="1"/>
        </p:nvCxnSpPr>
        <p:spPr>
          <a:xfrm>
            <a:off x="975947" y="2622242"/>
            <a:ext cx="0" cy="25146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Graphisme 12">
            <a:extLst>
              <a:ext uri="{FF2B5EF4-FFF2-40B4-BE49-F238E27FC236}">
                <a16:creationId xmlns:a16="http://schemas.microsoft.com/office/drawing/2014/main" id="{818B4386-1FCF-4ACE-BE25-AF9CC5E2256F}"/>
              </a:ext>
            </a:extLst>
          </p:cNvPr>
          <p:cNvSpPr/>
          <p:nvPr userDrawn="1"/>
        </p:nvSpPr>
        <p:spPr>
          <a:xfrm>
            <a:off x="6163335" y="2230380"/>
            <a:ext cx="68354" cy="6835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21" name="Graphisme 13">
            <a:extLst>
              <a:ext uri="{FF2B5EF4-FFF2-40B4-BE49-F238E27FC236}">
                <a16:creationId xmlns:a16="http://schemas.microsoft.com/office/drawing/2014/main" id="{19319560-50ED-4963-A2CF-74663239D426}"/>
              </a:ext>
            </a:extLst>
          </p:cNvPr>
          <p:cNvSpPr/>
          <p:nvPr userDrawn="1"/>
        </p:nvSpPr>
        <p:spPr>
          <a:xfrm>
            <a:off x="5894251" y="2058409"/>
            <a:ext cx="104279" cy="104279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23" name="Graphisme 15">
            <a:extLst>
              <a:ext uri="{FF2B5EF4-FFF2-40B4-BE49-F238E27FC236}">
                <a16:creationId xmlns:a16="http://schemas.microsoft.com/office/drawing/2014/main" id="{E5ABBDAD-943D-48F3-9C80-B29C48966C79}"/>
              </a:ext>
            </a:extLst>
          </p:cNvPr>
          <p:cNvSpPr/>
          <p:nvPr userDrawn="1"/>
        </p:nvSpPr>
        <p:spPr>
          <a:xfrm>
            <a:off x="5882597" y="2398699"/>
            <a:ext cx="95785" cy="95785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</p:spTree>
    <p:extLst>
      <p:ext uri="{BB962C8B-B14F-4D97-AF65-F5344CB8AC3E}">
        <p14:creationId xmlns:p14="http://schemas.microsoft.com/office/powerpoint/2010/main" val="2094722425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re uniquement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d’image 18">
            <a:extLst>
              <a:ext uri="{FF2B5EF4-FFF2-40B4-BE49-F238E27FC236}">
                <a16:creationId xmlns:a16="http://schemas.microsoft.com/office/drawing/2014/main" id="{34120D15-E48C-4FBE-BB95-24DB36D9F4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24824" y="1897544"/>
            <a:ext cx="2780979" cy="2780978"/>
          </a:xfrm>
          <a:custGeom>
            <a:avLst/>
            <a:gdLst>
              <a:gd name="connsiteX0" fmla="*/ 1853986 w 3707972"/>
              <a:gd name="connsiteY0" fmla="*/ 0 h 3707971"/>
              <a:gd name="connsiteX1" fmla="*/ 3707972 w 3707972"/>
              <a:gd name="connsiteY1" fmla="*/ 1853986 h 3707971"/>
              <a:gd name="connsiteX2" fmla="*/ 2043545 w 3707972"/>
              <a:gd name="connsiteY2" fmla="*/ 3698400 h 3707971"/>
              <a:gd name="connsiteX3" fmla="*/ 1854006 w 3707972"/>
              <a:gd name="connsiteY3" fmla="*/ 3707971 h 3707971"/>
              <a:gd name="connsiteX4" fmla="*/ 1853966 w 3707972"/>
              <a:gd name="connsiteY4" fmla="*/ 3707971 h 3707971"/>
              <a:gd name="connsiteX5" fmla="*/ 1664427 w 3707972"/>
              <a:gd name="connsiteY5" fmla="*/ 3698400 h 3707971"/>
              <a:gd name="connsiteX6" fmla="*/ 0 w 3707972"/>
              <a:gd name="connsiteY6" fmla="*/ 1853986 h 3707971"/>
              <a:gd name="connsiteX7" fmla="*/ 1853986 w 3707972"/>
              <a:gd name="connsiteY7" fmla="*/ 0 h 370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7972" h="3707971">
                <a:moveTo>
                  <a:pt x="1853986" y="0"/>
                </a:moveTo>
                <a:cubicBezTo>
                  <a:pt x="2877914" y="0"/>
                  <a:pt x="3707972" y="830058"/>
                  <a:pt x="3707972" y="1853986"/>
                </a:cubicBezTo>
                <a:cubicBezTo>
                  <a:pt x="3707972" y="2813919"/>
                  <a:pt x="2978429" y="3603458"/>
                  <a:pt x="2043545" y="3698400"/>
                </a:cubicBezTo>
                <a:lnTo>
                  <a:pt x="1854006" y="3707971"/>
                </a:lnTo>
                <a:lnTo>
                  <a:pt x="1853966" y="3707971"/>
                </a:lnTo>
                <a:lnTo>
                  <a:pt x="1664427" y="3698400"/>
                </a:lnTo>
                <a:cubicBezTo>
                  <a:pt x="729543" y="3603458"/>
                  <a:pt x="0" y="2813919"/>
                  <a:pt x="0" y="1853986"/>
                </a:cubicBezTo>
                <a:cubicBezTo>
                  <a:pt x="0" y="830058"/>
                  <a:pt x="830058" y="0"/>
                  <a:pt x="1853986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2202" y="438912"/>
            <a:ext cx="4375404" cy="1707642"/>
          </a:xfrm>
        </p:spPr>
        <p:txBody>
          <a:bodyPr rtlCol="0" anchor="b"/>
          <a:lstStyle>
            <a:lvl1pPr algn="r">
              <a:defRPr sz="4500" b="1" cap="all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3776" y="150876"/>
            <a:ext cx="2057400" cy="27384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03/09/20XX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411480" y="1453896"/>
            <a:ext cx="2091690" cy="27384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150876"/>
            <a:ext cx="2057400" cy="27384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8DA9DAA-006C-4F4B-980E-E3DF019B24E2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642086" y="2676702"/>
            <a:ext cx="0" cy="24570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02202" y="2345436"/>
            <a:ext cx="4375404" cy="2338578"/>
          </a:xfrm>
        </p:spPr>
        <p:txBody>
          <a:bodyPr rtlCol="0"/>
          <a:lstStyle>
            <a:lvl1pPr marL="0" indent="0" algn="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1" name="Graphisme 12">
            <a:extLst>
              <a:ext uri="{FF2B5EF4-FFF2-40B4-BE49-F238E27FC236}">
                <a16:creationId xmlns:a16="http://schemas.microsoft.com/office/drawing/2014/main" id="{EA1B6985-3E5A-40F4-9268-D4AB3BBF8C91}"/>
              </a:ext>
            </a:extLst>
          </p:cNvPr>
          <p:cNvSpPr/>
          <p:nvPr userDrawn="1"/>
        </p:nvSpPr>
        <p:spPr>
          <a:xfrm>
            <a:off x="3559045" y="2070208"/>
            <a:ext cx="68354" cy="6835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13" name="Graphisme 13">
            <a:extLst>
              <a:ext uri="{FF2B5EF4-FFF2-40B4-BE49-F238E27FC236}">
                <a16:creationId xmlns:a16="http://schemas.microsoft.com/office/drawing/2014/main" id="{338BC906-9D03-4280-85E8-21A81BC21D73}"/>
              </a:ext>
            </a:extLst>
          </p:cNvPr>
          <p:cNvSpPr/>
          <p:nvPr userDrawn="1"/>
        </p:nvSpPr>
        <p:spPr>
          <a:xfrm>
            <a:off x="3289961" y="1898237"/>
            <a:ext cx="104279" cy="10427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17" name="Graphisme 15">
            <a:extLst>
              <a:ext uri="{FF2B5EF4-FFF2-40B4-BE49-F238E27FC236}">
                <a16:creationId xmlns:a16="http://schemas.microsoft.com/office/drawing/2014/main" id="{C5C06D53-C9F6-47E8-BFE1-B8193A1AED8B}"/>
              </a:ext>
            </a:extLst>
          </p:cNvPr>
          <p:cNvSpPr/>
          <p:nvPr userDrawn="1"/>
        </p:nvSpPr>
        <p:spPr>
          <a:xfrm>
            <a:off x="1252490" y="4523679"/>
            <a:ext cx="95786" cy="95786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</p:spTree>
    <p:extLst>
      <p:ext uri="{BB962C8B-B14F-4D97-AF65-F5344CB8AC3E}">
        <p14:creationId xmlns:p14="http://schemas.microsoft.com/office/powerpoint/2010/main" val="4229941647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’image 14">
            <a:extLst>
              <a:ext uri="{FF2B5EF4-FFF2-40B4-BE49-F238E27FC236}">
                <a16:creationId xmlns:a16="http://schemas.microsoft.com/office/drawing/2014/main" id="{E62FC6D8-DD87-4B93-8491-43C84EE63F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88974" y="1249140"/>
            <a:ext cx="3200220" cy="3200226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001268"/>
            <a:ext cx="4642866" cy="884682"/>
          </a:xfrm>
        </p:spPr>
        <p:txBody>
          <a:bodyPr lIns="91440" tIns="45720" rIns="91440" bIns="45720" rtlCol="0" anchor="b"/>
          <a:lstStyle>
            <a:lvl1pPr>
              <a:defRPr sz="405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7794" y="2119122"/>
            <a:ext cx="4642866" cy="2510028"/>
          </a:xfrm>
        </p:spPr>
        <p:txBody>
          <a:bodyPr rtlCol="0"/>
          <a:lstStyle>
            <a:lvl1pPr marL="0" indent="0">
              <a:lnSpc>
                <a:spcPct val="110000"/>
              </a:lnSpc>
              <a:buNone/>
              <a:defRPr sz="1500"/>
            </a:lvl1pPr>
            <a:lvl2pPr marL="171450">
              <a:defRPr sz="1350"/>
            </a:lvl2pPr>
            <a:lvl3pPr marL="342900">
              <a:defRPr sz="1200"/>
            </a:lvl3pPr>
            <a:lvl4pPr marL="514350">
              <a:defRPr sz="1050"/>
            </a:lvl4pPr>
            <a:lvl5pPr>
              <a:defRPr sz="105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fr-FR" noProof="0"/>
              <a:t>03/09/20XX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73318" y="466344"/>
            <a:ext cx="3086100" cy="273844"/>
          </a:xfrm>
        </p:spPr>
        <p:txBody>
          <a:bodyPr rtlCol="0"/>
          <a:lstStyle>
            <a:lvl1pPr>
              <a:defRPr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D8DA9DAA-006C-4F4B-980E-E3DF019B24E2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A8B3D0E-ED3F-46FA-AE79-5FEFDE9168E3}"/>
              </a:ext>
            </a:extLst>
          </p:cNvPr>
          <p:cNvCxnSpPr>
            <a:cxnSpLocks/>
          </p:cNvCxnSpPr>
          <p:nvPr userDrawn="1"/>
        </p:nvCxnSpPr>
        <p:spPr>
          <a:xfrm>
            <a:off x="1" y="604853"/>
            <a:ext cx="5927792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sme 10">
            <a:extLst>
              <a:ext uri="{FF2B5EF4-FFF2-40B4-BE49-F238E27FC236}">
                <a16:creationId xmlns:a16="http://schemas.microsoft.com/office/drawing/2014/main" id="{AAD06B87-D9B2-4F94-B734-A8F039A2033F}"/>
              </a:ext>
            </a:extLst>
          </p:cNvPr>
          <p:cNvSpPr/>
          <p:nvPr userDrawn="1"/>
        </p:nvSpPr>
        <p:spPr>
          <a:xfrm>
            <a:off x="8461192" y="1552992"/>
            <a:ext cx="68354" cy="6835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19" name="Graphisme 11">
            <a:extLst>
              <a:ext uri="{FF2B5EF4-FFF2-40B4-BE49-F238E27FC236}">
                <a16:creationId xmlns:a16="http://schemas.microsoft.com/office/drawing/2014/main" id="{BB13A13C-36EA-4B13-9175-C5FE95B34D33}"/>
              </a:ext>
            </a:extLst>
          </p:cNvPr>
          <p:cNvSpPr/>
          <p:nvPr userDrawn="1"/>
        </p:nvSpPr>
        <p:spPr>
          <a:xfrm>
            <a:off x="8226961" y="1335010"/>
            <a:ext cx="104279" cy="10427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</p:spTree>
    <p:extLst>
      <p:ext uri="{BB962C8B-B14F-4D97-AF65-F5344CB8AC3E}">
        <p14:creationId xmlns:p14="http://schemas.microsoft.com/office/powerpoint/2010/main" val="1311920494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En-tête de section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097280"/>
            <a:ext cx="6858000" cy="1755648"/>
          </a:xfrm>
        </p:spPr>
        <p:txBody>
          <a:bodyPr rtlCol="0" anchor="b">
            <a:normAutofit/>
          </a:bodyPr>
          <a:lstStyle>
            <a:lvl1pPr algn="ctr">
              <a:defRPr sz="4500" b="1" i="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5286" y="2894076"/>
            <a:ext cx="6858000" cy="994410"/>
          </a:xfrm>
        </p:spPr>
        <p:txBody>
          <a:bodyPr rtlCol="0">
            <a:norm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sp>
        <p:nvSpPr>
          <p:cNvPr id="4" name="Graphisme 12">
            <a:extLst>
              <a:ext uri="{FF2B5EF4-FFF2-40B4-BE49-F238E27FC236}">
                <a16:creationId xmlns:a16="http://schemas.microsoft.com/office/drawing/2014/main" id="{8A41917E-4B97-447C-98AB-970D625F1DE6}"/>
              </a:ext>
            </a:extLst>
          </p:cNvPr>
          <p:cNvSpPr/>
          <p:nvPr userDrawn="1"/>
        </p:nvSpPr>
        <p:spPr>
          <a:xfrm>
            <a:off x="8079199" y="2290769"/>
            <a:ext cx="68354" cy="6835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5" name="Graphisme 13">
            <a:extLst>
              <a:ext uri="{FF2B5EF4-FFF2-40B4-BE49-F238E27FC236}">
                <a16:creationId xmlns:a16="http://schemas.microsoft.com/office/drawing/2014/main" id="{3B3FD238-4561-4AF8-A1F1-185B0CAFE2AC}"/>
              </a:ext>
            </a:extLst>
          </p:cNvPr>
          <p:cNvSpPr/>
          <p:nvPr userDrawn="1"/>
        </p:nvSpPr>
        <p:spPr>
          <a:xfrm>
            <a:off x="8043274" y="1886879"/>
            <a:ext cx="104279" cy="10427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6" name="Graphisme 15">
            <a:extLst>
              <a:ext uri="{FF2B5EF4-FFF2-40B4-BE49-F238E27FC236}">
                <a16:creationId xmlns:a16="http://schemas.microsoft.com/office/drawing/2014/main" id="{BAB9414C-AE69-4648-873E-9CE6B2DF8A71}"/>
              </a:ext>
            </a:extLst>
          </p:cNvPr>
          <p:cNvSpPr/>
          <p:nvPr userDrawn="1"/>
        </p:nvSpPr>
        <p:spPr>
          <a:xfrm>
            <a:off x="8268625" y="2090679"/>
            <a:ext cx="95786" cy="95786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7" name="Graphisme 22">
            <a:extLst>
              <a:ext uri="{FF2B5EF4-FFF2-40B4-BE49-F238E27FC236}">
                <a16:creationId xmlns:a16="http://schemas.microsoft.com/office/drawing/2014/main" id="{3BF75235-4E6E-4184-82A5-EE6FE7993BBC}"/>
              </a:ext>
            </a:extLst>
          </p:cNvPr>
          <p:cNvSpPr/>
          <p:nvPr userDrawn="1"/>
        </p:nvSpPr>
        <p:spPr>
          <a:xfrm>
            <a:off x="946402" y="1975086"/>
            <a:ext cx="113652" cy="113652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11" name="Graphisme 21">
            <a:extLst>
              <a:ext uri="{FF2B5EF4-FFF2-40B4-BE49-F238E27FC236}">
                <a16:creationId xmlns:a16="http://schemas.microsoft.com/office/drawing/2014/main" id="{E66FE37C-2F4B-42DA-BFF6-92DD00BDC49B}"/>
              </a:ext>
            </a:extLst>
          </p:cNvPr>
          <p:cNvSpPr/>
          <p:nvPr userDrawn="1"/>
        </p:nvSpPr>
        <p:spPr>
          <a:xfrm>
            <a:off x="798040" y="2312504"/>
            <a:ext cx="71819" cy="7181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bg1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13" name="Graphisme 23">
            <a:extLst>
              <a:ext uri="{FF2B5EF4-FFF2-40B4-BE49-F238E27FC236}">
                <a16:creationId xmlns:a16="http://schemas.microsoft.com/office/drawing/2014/main" id="{DDD38822-731A-48DA-A8A0-FBBAF7A6D65D}"/>
              </a:ext>
            </a:extLst>
          </p:cNvPr>
          <p:cNvSpPr/>
          <p:nvPr userDrawn="1"/>
        </p:nvSpPr>
        <p:spPr>
          <a:xfrm>
            <a:off x="1060054" y="2619653"/>
            <a:ext cx="81469" cy="81469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</p:spTree>
    <p:extLst>
      <p:ext uri="{BB962C8B-B14F-4D97-AF65-F5344CB8AC3E}">
        <p14:creationId xmlns:p14="http://schemas.microsoft.com/office/powerpoint/2010/main" val="2836051620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405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fr-FR" noProof="0" smtClean="0"/>
              <a:t>‹N°›</a:t>
            </a:fld>
            <a:endParaRPr lang="fr-FR" noProof="0"/>
          </a:p>
        </p:txBody>
      </p:sp>
      <p:cxnSp>
        <p:nvCxnSpPr>
          <p:cNvPr id="7" name="Connecteur droit 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536918" y="267610"/>
            <a:ext cx="0" cy="486965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67171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 marL="34290" indent="0">
              <a:buFontTx/>
              <a:buNone/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 rtl="0"/>
            <a:r>
              <a:rPr lang="fr-FR"/>
              <a:t>Modifiez les styles du texte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7C79230-3B10-492D-9B61-DD7F7F56C196}" type="datetime1">
              <a:rPr lang="fr-FR" altLang="en-US" smtClean="0"/>
              <a:t>25/09/2025</a:t>
            </a:fld>
            <a:endParaRPr lang="fr-FR" alt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1C6F290-D301-4864-9490-340EF11588D9}" type="slidenum">
              <a:rPr lang="fr-FR" altLang="en-US" smtClean="0"/>
              <a:pPr/>
              <a:t>‹N°›</a:t>
            </a:fld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4212414727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3742" y="630936"/>
            <a:ext cx="3326130" cy="2427732"/>
          </a:xfrm>
        </p:spPr>
        <p:txBody>
          <a:bodyPr rtlCol="0" anchor="b"/>
          <a:lstStyle>
            <a:lvl1pPr algn="l">
              <a:lnSpc>
                <a:spcPct val="110000"/>
              </a:lnSpc>
              <a:spcBef>
                <a:spcPts val="750"/>
              </a:spcBef>
              <a:defRPr sz="2700" b="0" i="0" cap="none" baseline="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3742" y="3374136"/>
            <a:ext cx="3326126" cy="382856"/>
          </a:xfrm>
        </p:spPr>
        <p:txBody>
          <a:bodyPr rtlCol="0"/>
          <a:lstStyle>
            <a:lvl1pPr marL="0" indent="0" algn="l">
              <a:lnSpc>
                <a:spcPct val="110000"/>
              </a:lnSpc>
              <a:buNone/>
              <a:defRPr sz="135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fr-FR" noProof="0"/>
              <a:t>Modifier le style du sous-titre du masque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358634" y="1193292"/>
            <a:ext cx="2660904" cy="273844"/>
          </a:xfrm>
        </p:spPr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Espace réservé au numéro de diapositive 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D8DA9DAA-006C-4F4B-980E-E3DF019B24E2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8689622" y="2714454"/>
            <a:ext cx="0" cy="242904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1" y="0"/>
            <a:ext cx="4334933" cy="51435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050" noProof="0"/>
          </a:p>
        </p:txBody>
      </p:sp>
      <p:sp>
        <p:nvSpPr>
          <p:cNvPr id="13" name="Espace réservé d’image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12598" y="226314"/>
            <a:ext cx="3915918" cy="4697730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100921918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re et contenu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54" y="273844"/>
            <a:ext cx="8078724" cy="994172"/>
          </a:xfrm>
        </p:spPr>
        <p:txBody>
          <a:bodyPr rtlCol="0"/>
          <a:lstStyle>
            <a:lvl1pPr>
              <a:defRPr sz="405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54" y="1369219"/>
            <a:ext cx="8078724" cy="326350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3776" y="4767263"/>
            <a:ext cx="2057400" cy="27384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03/09/20XX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77940" y="630936"/>
            <a:ext cx="2722626" cy="27384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8DA9DAA-006C-4F4B-980E-E3DF019B24E2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9" name="Graphisme 22">
            <a:extLst>
              <a:ext uri="{FF2B5EF4-FFF2-40B4-BE49-F238E27FC236}">
                <a16:creationId xmlns:a16="http://schemas.microsoft.com/office/drawing/2014/main" id="{4EADA2ED-8A8C-4D17-8798-F26BF3B4CE25}"/>
              </a:ext>
            </a:extLst>
          </p:cNvPr>
          <p:cNvSpPr/>
          <p:nvPr userDrawn="1"/>
        </p:nvSpPr>
        <p:spPr>
          <a:xfrm>
            <a:off x="8401698" y="258062"/>
            <a:ext cx="113652" cy="113652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11" name="Graphisme 23">
            <a:extLst>
              <a:ext uri="{FF2B5EF4-FFF2-40B4-BE49-F238E27FC236}">
                <a16:creationId xmlns:a16="http://schemas.microsoft.com/office/drawing/2014/main" id="{54AB3A25-6605-4446-9E53-ACEECD25E27B}"/>
              </a:ext>
            </a:extLst>
          </p:cNvPr>
          <p:cNvSpPr/>
          <p:nvPr userDrawn="1"/>
        </p:nvSpPr>
        <p:spPr>
          <a:xfrm>
            <a:off x="8672356" y="443183"/>
            <a:ext cx="81469" cy="81469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</p:spTree>
    <p:extLst>
      <p:ext uri="{BB962C8B-B14F-4D97-AF65-F5344CB8AC3E}">
        <p14:creationId xmlns:p14="http://schemas.microsoft.com/office/powerpoint/2010/main" val="4268175123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083564" y="1369219"/>
            <a:ext cx="3415284" cy="3263504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088636" y="1369219"/>
            <a:ext cx="3415284" cy="3263504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536918" y="267610"/>
            <a:ext cx="0" cy="486965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raphisme 15">
            <a:extLst>
              <a:ext uri="{FF2B5EF4-FFF2-40B4-BE49-F238E27FC236}">
                <a16:creationId xmlns:a16="http://schemas.microsoft.com/office/drawing/2014/main" id="{D8685329-C6A1-4CB4-8AAE-150D0341F6A2}"/>
              </a:ext>
            </a:extLst>
          </p:cNvPr>
          <p:cNvSpPr/>
          <p:nvPr userDrawn="1"/>
        </p:nvSpPr>
        <p:spPr>
          <a:xfrm>
            <a:off x="7881238" y="369155"/>
            <a:ext cx="104279" cy="10427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12" name="Graphisme 16">
            <a:extLst>
              <a:ext uri="{FF2B5EF4-FFF2-40B4-BE49-F238E27FC236}">
                <a16:creationId xmlns:a16="http://schemas.microsoft.com/office/drawing/2014/main" id="{83CE1DAA-30A3-41AE-8AE1-A7EE5C48A6F3}"/>
              </a:ext>
            </a:extLst>
          </p:cNvPr>
          <p:cNvSpPr/>
          <p:nvPr userDrawn="1"/>
        </p:nvSpPr>
        <p:spPr>
          <a:xfrm>
            <a:off x="8608458" y="791686"/>
            <a:ext cx="95786" cy="95786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14" name="Graphisme 14">
            <a:extLst>
              <a:ext uri="{FF2B5EF4-FFF2-40B4-BE49-F238E27FC236}">
                <a16:creationId xmlns:a16="http://schemas.microsoft.com/office/drawing/2014/main" id="{065162DD-7ACB-4F9C-90DD-24C743035892}"/>
              </a:ext>
            </a:extLst>
          </p:cNvPr>
          <p:cNvSpPr/>
          <p:nvPr userDrawn="1"/>
        </p:nvSpPr>
        <p:spPr>
          <a:xfrm>
            <a:off x="8431166" y="334978"/>
            <a:ext cx="68354" cy="6835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</p:spTree>
    <p:extLst>
      <p:ext uri="{BB962C8B-B14F-4D97-AF65-F5344CB8AC3E}">
        <p14:creationId xmlns:p14="http://schemas.microsoft.com/office/powerpoint/2010/main" val="3579801218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83564" y="1260872"/>
            <a:ext cx="3415284" cy="617934"/>
          </a:xfrm>
        </p:spPr>
        <p:txBody>
          <a:bodyPr rtlCol="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083564" y="1878806"/>
            <a:ext cx="3415284" cy="2763441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088636" y="1260872"/>
            <a:ext cx="3415284" cy="617934"/>
          </a:xfrm>
        </p:spPr>
        <p:txBody>
          <a:bodyPr rtlCol="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088636" y="1878806"/>
            <a:ext cx="3415284" cy="2763441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536918" y="267610"/>
            <a:ext cx="0" cy="486965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sme 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7881238" y="369155"/>
            <a:ext cx="104279" cy="10427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14" name="Graphisme 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8608458" y="791686"/>
            <a:ext cx="95786" cy="95786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16" name="Graphisme 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8431166" y="334978"/>
            <a:ext cx="68354" cy="6835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</p:spTree>
    <p:extLst>
      <p:ext uri="{BB962C8B-B14F-4D97-AF65-F5344CB8AC3E}">
        <p14:creationId xmlns:p14="http://schemas.microsoft.com/office/powerpoint/2010/main" val="3028385698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83564" y="1260872"/>
            <a:ext cx="2125980" cy="617934"/>
          </a:xfrm>
        </p:spPr>
        <p:txBody>
          <a:bodyPr rtlCol="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083564" y="1878806"/>
            <a:ext cx="2125980" cy="2763441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737610" y="1260872"/>
            <a:ext cx="2125980" cy="617934"/>
          </a:xfrm>
        </p:spPr>
        <p:txBody>
          <a:bodyPr rtlCol="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737610" y="1878806"/>
            <a:ext cx="2125980" cy="2763441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536918" y="267610"/>
            <a:ext cx="0" cy="486965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sme 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7881238" y="369155"/>
            <a:ext cx="104279" cy="10427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14" name="Graphisme 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8608458" y="791686"/>
            <a:ext cx="95786" cy="95786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16" name="Graphisme 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8431166" y="334978"/>
            <a:ext cx="68354" cy="6835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2D693B15-7265-4478-9579-62FCD5222D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98514" y="1326952"/>
            <a:ext cx="2125980" cy="617934"/>
          </a:xfrm>
        </p:spPr>
        <p:txBody>
          <a:bodyPr rtlCol="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17" name="Espace réservé du contenu 5">
            <a:extLst>
              <a:ext uri="{FF2B5EF4-FFF2-40B4-BE49-F238E27FC236}">
                <a16:creationId xmlns:a16="http://schemas.microsoft.com/office/drawing/2014/main" id="{48F9E92F-BB16-4896-A47F-6497C3D705B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398514" y="1944886"/>
            <a:ext cx="2125980" cy="2763441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1562936129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3742" y="603504"/>
            <a:ext cx="3326130" cy="665226"/>
          </a:xfrm>
        </p:spPr>
        <p:txBody>
          <a:bodyPr rtlCol="0" anchor="b"/>
          <a:lstStyle>
            <a:lvl1pPr algn="l">
              <a:defRPr sz="4050" b="0" i="0" cap="none" baseline="0"/>
            </a:lvl1pPr>
          </a:lstStyle>
          <a:p>
            <a:pPr rtl="0"/>
            <a:r>
              <a:rPr lang="fr-FR" noProof="0"/>
              <a:t>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3741" y="1351026"/>
            <a:ext cx="3326130" cy="3566160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358634" y="1193292"/>
            <a:ext cx="2660904" cy="273844"/>
          </a:xfrm>
        </p:spPr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D8DA9DAA-006C-4F4B-980E-E3DF019B24E2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8689622" y="2714454"/>
            <a:ext cx="0" cy="242904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1" y="0"/>
            <a:ext cx="4334933" cy="51435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050" noProof="0"/>
          </a:p>
        </p:txBody>
      </p:sp>
      <p:sp>
        <p:nvSpPr>
          <p:cNvPr id="13" name="Espace réservé d’image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12598" y="2331720"/>
            <a:ext cx="3915918" cy="2585466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10" name="Espace réservé d’image 12">
            <a:extLst>
              <a:ext uri="{FF2B5EF4-FFF2-40B4-BE49-F238E27FC236}">
                <a16:creationId xmlns:a16="http://schemas.microsoft.com/office/drawing/2014/main" id="{F146D6C1-343E-4F97-A565-55BBB15F4C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2598" y="226314"/>
            <a:ext cx="1844802" cy="1879092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11" name="Espace réservé d’image 12">
            <a:extLst>
              <a:ext uri="{FF2B5EF4-FFF2-40B4-BE49-F238E27FC236}">
                <a16:creationId xmlns:a16="http://schemas.microsoft.com/office/drawing/2014/main" id="{BA123E2D-4554-47D5-B0EC-0C47EDB416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83714" y="226314"/>
            <a:ext cx="1844802" cy="1879092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4274573142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re uniquement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Espace réservé d’image 32">
            <a:extLst>
              <a:ext uri="{FF2B5EF4-FFF2-40B4-BE49-F238E27FC236}">
                <a16:creationId xmlns:a16="http://schemas.microsoft.com/office/drawing/2014/main" id="{3186EA6A-5CD5-4DF7-9C8A-EDFAF28A80D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32834" y="305625"/>
            <a:ext cx="1464209" cy="1464209"/>
          </a:xfrm>
          <a:custGeom>
            <a:avLst/>
            <a:gdLst>
              <a:gd name="connsiteX0" fmla="*/ 976140 w 1952279"/>
              <a:gd name="connsiteY0" fmla="*/ 0 h 1952279"/>
              <a:gd name="connsiteX1" fmla="*/ 1952279 w 1952279"/>
              <a:gd name="connsiteY1" fmla="*/ 976140 h 1952279"/>
              <a:gd name="connsiteX2" fmla="*/ 976140 w 1952279"/>
              <a:gd name="connsiteY2" fmla="*/ 1952279 h 1952279"/>
              <a:gd name="connsiteX3" fmla="*/ 0 w 1952279"/>
              <a:gd name="connsiteY3" fmla="*/ 976140 h 1952279"/>
              <a:gd name="connsiteX4" fmla="*/ 976140 w 1952279"/>
              <a:gd name="connsiteY4" fmla="*/ 0 h 1952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2279" h="1952279">
                <a:moveTo>
                  <a:pt x="976140" y="0"/>
                </a:moveTo>
                <a:cubicBezTo>
                  <a:pt x="1515247" y="0"/>
                  <a:pt x="1952279" y="437033"/>
                  <a:pt x="1952279" y="976140"/>
                </a:cubicBezTo>
                <a:cubicBezTo>
                  <a:pt x="1952279" y="1515246"/>
                  <a:pt x="1515247" y="1952279"/>
                  <a:pt x="976140" y="1952279"/>
                </a:cubicBezTo>
                <a:cubicBezTo>
                  <a:pt x="437033" y="1952279"/>
                  <a:pt x="0" y="1515246"/>
                  <a:pt x="0" y="976140"/>
                </a:cubicBezTo>
                <a:cubicBezTo>
                  <a:pt x="0" y="437033"/>
                  <a:pt x="437033" y="0"/>
                  <a:pt x="976140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32" name="Espace réservé d’image 31">
            <a:extLst>
              <a:ext uri="{FF2B5EF4-FFF2-40B4-BE49-F238E27FC236}">
                <a16:creationId xmlns:a16="http://schemas.microsoft.com/office/drawing/2014/main" id="{83D5117F-F235-498D-99A5-9DE2D665576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646259" y="1479436"/>
            <a:ext cx="1717549" cy="1705127"/>
          </a:xfrm>
          <a:custGeom>
            <a:avLst/>
            <a:gdLst>
              <a:gd name="connsiteX0" fmla="*/ 1145032 w 2290065"/>
              <a:gd name="connsiteY0" fmla="*/ 0 h 2273502"/>
              <a:gd name="connsiteX1" fmla="*/ 2290065 w 2290065"/>
              <a:gd name="connsiteY1" fmla="*/ 1145033 h 2273502"/>
              <a:gd name="connsiteX2" fmla="*/ 1375797 w 2290065"/>
              <a:gd name="connsiteY2" fmla="*/ 2266803 h 2273502"/>
              <a:gd name="connsiteX3" fmla="*/ 1331903 w 2290065"/>
              <a:gd name="connsiteY3" fmla="*/ 2273502 h 2273502"/>
              <a:gd name="connsiteX4" fmla="*/ 958162 w 2290065"/>
              <a:gd name="connsiteY4" fmla="*/ 2273502 h 2273502"/>
              <a:gd name="connsiteX5" fmla="*/ 914268 w 2290065"/>
              <a:gd name="connsiteY5" fmla="*/ 2266803 h 2273502"/>
              <a:gd name="connsiteX6" fmla="*/ 5911 w 2290065"/>
              <a:gd name="connsiteY6" fmla="*/ 1262106 h 2273502"/>
              <a:gd name="connsiteX7" fmla="*/ 0 w 2290065"/>
              <a:gd name="connsiteY7" fmla="*/ 1145053 h 2273502"/>
              <a:gd name="connsiteX8" fmla="*/ 0 w 2290065"/>
              <a:gd name="connsiteY8" fmla="*/ 1145014 h 2273502"/>
              <a:gd name="connsiteX9" fmla="*/ 5911 w 2290065"/>
              <a:gd name="connsiteY9" fmla="*/ 1027960 h 2273502"/>
              <a:gd name="connsiteX10" fmla="*/ 1145032 w 2290065"/>
              <a:gd name="connsiteY10" fmla="*/ 0 h 227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90065" h="2273502">
                <a:moveTo>
                  <a:pt x="1145032" y="0"/>
                </a:moveTo>
                <a:cubicBezTo>
                  <a:pt x="1777417" y="0"/>
                  <a:pt x="2290065" y="512649"/>
                  <a:pt x="2290065" y="1145033"/>
                </a:cubicBezTo>
                <a:cubicBezTo>
                  <a:pt x="2290065" y="1698370"/>
                  <a:pt x="1897569" y="2160033"/>
                  <a:pt x="1375797" y="2266803"/>
                </a:cubicBezTo>
                <a:lnTo>
                  <a:pt x="1331903" y="2273502"/>
                </a:lnTo>
                <a:lnTo>
                  <a:pt x="958162" y="2273502"/>
                </a:lnTo>
                <a:lnTo>
                  <a:pt x="914268" y="2266803"/>
                </a:lnTo>
                <a:cubicBezTo>
                  <a:pt x="429765" y="2167660"/>
                  <a:pt x="56730" y="1762511"/>
                  <a:pt x="5911" y="1262106"/>
                </a:cubicBezTo>
                <a:lnTo>
                  <a:pt x="0" y="1145053"/>
                </a:lnTo>
                <a:lnTo>
                  <a:pt x="0" y="1145014"/>
                </a:lnTo>
                <a:lnTo>
                  <a:pt x="5911" y="1027960"/>
                </a:lnTo>
                <a:cubicBezTo>
                  <a:pt x="64548" y="450571"/>
                  <a:pt x="552172" y="0"/>
                  <a:pt x="1145032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31" name="Espace réservé d’image 30">
            <a:extLst>
              <a:ext uri="{FF2B5EF4-FFF2-40B4-BE49-F238E27FC236}">
                <a16:creationId xmlns:a16="http://schemas.microsoft.com/office/drawing/2014/main" id="{E1E0A794-F1D3-4628-B5B1-9D48AB34C3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184655" y="3289734"/>
            <a:ext cx="2339470" cy="1847108"/>
          </a:xfrm>
          <a:custGeom>
            <a:avLst/>
            <a:gdLst>
              <a:gd name="connsiteX0" fmla="*/ 1559647 w 3119293"/>
              <a:gd name="connsiteY0" fmla="*/ 0 h 2462810"/>
              <a:gd name="connsiteX1" fmla="*/ 3119293 w 3119293"/>
              <a:gd name="connsiteY1" fmla="*/ 1559647 h 2462810"/>
              <a:gd name="connsiteX2" fmla="*/ 2852930 w 3119293"/>
              <a:gd name="connsiteY2" fmla="*/ 2431660 h 2462810"/>
              <a:gd name="connsiteX3" fmla="*/ 2829636 w 3119293"/>
              <a:gd name="connsiteY3" fmla="*/ 2462810 h 2462810"/>
              <a:gd name="connsiteX4" fmla="*/ 289658 w 3119293"/>
              <a:gd name="connsiteY4" fmla="*/ 2462810 h 2462810"/>
              <a:gd name="connsiteX5" fmla="*/ 266363 w 3119293"/>
              <a:gd name="connsiteY5" fmla="*/ 2431660 h 2462810"/>
              <a:gd name="connsiteX6" fmla="*/ 0 w 3119293"/>
              <a:gd name="connsiteY6" fmla="*/ 1559647 h 2462810"/>
              <a:gd name="connsiteX7" fmla="*/ 1559647 w 3119293"/>
              <a:gd name="connsiteY7" fmla="*/ 0 h 2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293" h="2462810">
                <a:moveTo>
                  <a:pt x="1559647" y="0"/>
                </a:moveTo>
                <a:cubicBezTo>
                  <a:pt x="2421016" y="0"/>
                  <a:pt x="3119293" y="698278"/>
                  <a:pt x="3119293" y="1559647"/>
                </a:cubicBezTo>
                <a:cubicBezTo>
                  <a:pt x="3119293" y="1882660"/>
                  <a:pt x="3021098" y="2182739"/>
                  <a:pt x="2852930" y="2431660"/>
                </a:cubicBezTo>
                <a:lnTo>
                  <a:pt x="2829636" y="2462810"/>
                </a:lnTo>
                <a:lnTo>
                  <a:pt x="289658" y="2462810"/>
                </a:lnTo>
                <a:lnTo>
                  <a:pt x="266363" y="2431660"/>
                </a:lnTo>
                <a:cubicBezTo>
                  <a:pt x="98195" y="2182739"/>
                  <a:pt x="0" y="1882660"/>
                  <a:pt x="0" y="1559647"/>
                </a:cubicBezTo>
                <a:cubicBezTo>
                  <a:pt x="0" y="698278"/>
                  <a:pt x="698278" y="0"/>
                  <a:pt x="1559647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30" name="Espace réservé d’image 29">
            <a:extLst>
              <a:ext uri="{FF2B5EF4-FFF2-40B4-BE49-F238E27FC236}">
                <a16:creationId xmlns:a16="http://schemas.microsoft.com/office/drawing/2014/main" id="{B8D3F45B-B631-47D3-A33C-71CEC2B3602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9679" y="3014236"/>
            <a:ext cx="2890621" cy="2129264"/>
          </a:xfrm>
          <a:custGeom>
            <a:avLst/>
            <a:gdLst>
              <a:gd name="connsiteX0" fmla="*/ 1927061 w 3854161"/>
              <a:gd name="connsiteY0" fmla="*/ 0 h 2839018"/>
              <a:gd name="connsiteX1" fmla="*/ 1927101 w 3854161"/>
              <a:gd name="connsiteY1" fmla="*/ 0 h 2839018"/>
              <a:gd name="connsiteX2" fmla="*/ 2124114 w 3854161"/>
              <a:gd name="connsiteY2" fmla="*/ 9948 h 2839018"/>
              <a:gd name="connsiteX3" fmla="*/ 3854161 w 3854161"/>
              <a:gd name="connsiteY3" fmla="*/ 1927080 h 2839018"/>
              <a:gd name="connsiteX4" fmla="*/ 3702722 w 3854161"/>
              <a:gd name="connsiteY4" fmla="*/ 2677187 h 2839018"/>
              <a:gd name="connsiteX5" fmla="*/ 3624763 w 3854161"/>
              <a:gd name="connsiteY5" fmla="*/ 2839018 h 2839018"/>
              <a:gd name="connsiteX6" fmla="*/ 229398 w 3854161"/>
              <a:gd name="connsiteY6" fmla="*/ 2839018 h 2839018"/>
              <a:gd name="connsiteX7" fmla="*/ 151440 w 3854161"/>
              <a:gd name="connsiteY7" fmla="*/ 2677187 h 2839018"/>
              <a:gd name="connsiteX8" fmla="*/ 0 w 3854161"/>
              <a:gd name="connsiteY8" fmla="*/ 1927080 h 2839018"/>
              <a:gd name="connsiteX9" fmla="*/ 1730048 w 3854161"/>
              <a:gd name="connsiteY9" fmla="*/ 9948 h 28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4161" h="2839018">
                <a:moveTo>
                  <a:pt x="1927061" y="0"/>
                </a:moveTo>
                <a:lnTo>
                  <a:pt x="1927101" y="0"/>
                </a:lnTo>
                <a:lnTo>
                  <a:pt x="2124114" y="9948"/>
                </a:lnTo>
                <a:cubicBezTo>
                  <a:pt x="3095856" y="108634"/>
                  <a:pt x="3854161" y="929301"/>
                  <a:pt x="3854161" y="1927080"/>
                </a:cubicBezTo>
                <a:cubicBezTo>
                  <a:pt x="3854161" y="2193154"/>
                  <a:pt x="3800237" y="2446634"/>
                  <a:pt x="3702722" y="2677187"/>
                </a:cubicBezTo>
                <a:lnTo>
                  <a:pt x="3624763" y="2839018"/>
                </a:lnTo>
                <a:lnTo>
                  <a:pt x="229398" y="2839018"/>
                </a:lnTo>
                <a:lnTo>
                  <a:pt x="151440" y="2677187"/>
                </a:lnTo>
                <a:cubicBezTo>
                  <a:pt x="53924" y="2446634"/>
                  <a:pt x="0" y="2193154"/>
                  <a:pt x="0" y="1927080"/>
                </a:cubicBezTo>
                <a:cubicBezTo>
                  <a:pt x="0" y="929301"/>
                  <a:pt x="758305" y="108634"/>
                  <a:pt x="1730048" y="9948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540" y="438912"/>
            <a:ext cx="3957066" cy="1707642"/>
          </a:xfrm>
        </p:spPr>
        <p:txBody>
          <a:bodyPr rtlCol="0" anchor="b"/>
          <a:lstStyle>
            <a:lvl1pPr algn="r">
              <a:defRPr sz="3600" b="1" cap="all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3776" y="150876"/>
            <a:ext cx="2057400" cy="27384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03/09/20XX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411480" y="1453896"/>
            <a:ext cx="2091690" cy="27384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150876"/>
            <a:ext cx="2057400" cy="27384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8DA9DAA-006C-4F4B-980E-E3DF019B24E2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8" name="Graphisme 32">
            <a:extLst>
              <a:ext uri="{FF2B5EF4-FFF2-40B4-BE49-F238E27FC236}">
                <a16:creationId xmlns:a16="http://schemas.microsoft.com/office/drawing/2014/main" id="{846CD0EA-B0AA-4845-81A5-4ADD7C58B12F}"/>
              </a:ext>
            </a:extLst>
          </p:cNvPr>
          <p:cNvSpPr/>
          <p:nvPr userDrawn="1"/>
        </p:nvSpPr>
        <p:spPr>
          <a:xfrm>
            <a:off x="1104275" y="1394651"/>
            <a:ext cx="104279" cy="10427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10" name="Graphisme 33">
            <a:extLst>
              <a:ext uri="{FF2B5EF4-FFF2-40B4-BE49-F238E27FC236}">
                <a16:creationId xmlns:a16="http://schemas.microsoft.com/office/drawing/2014/main" id="{0E97A0CB-7CB1-47F0-BD48-EEECBAC39CD2}"/>
              </a:ext>
            </a:extLst>
          </p:cNvPr>
          <p:cNvSpPr/>
          <p:nvPr userDrawn="1"/>
        </p:nvSpPr>
        <p:spPr>
          <a:xfrm>
            <a:off x="1510892" y="2360150"/>
            <a:ext cx="95786" cy="95786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sp>
        <p:nvSpPr>
          <p:cNvPr id="12" name="Graphisme 31">
            <a:extLst>
              <a:ext uri="{FF2B5EF4-FFF2-40B4-BE49-F238E27FC236}">
                <a16:creationId xmlns:a16="http://schemas.microsoft.com/office/drawing/2014/main" id="{477816C9-06CB-4BC5-B26B-6A2877BD941A}"/>
              </a:ext>
            </a:extLst>
          </p:cNvPr>
          <p:cNvSpPr/>
          <p:nvPr userDrawn="1"/>
        </p:nvSpPr>
        <p:spPr>
          <a:xfrm>
            <a:off x="4053690" y="3381221"/>
            <a:ext cx="68354" cy="6835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fr-FR" sz="1050" noProof="0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642086" y="2682881"/>
            <a:ext cx="0" cy="24570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540" y="2345436"/>
            <a:ext cx="3957066" cy="843534"/>
          </a:xfrm>
        </p:spPr>
        <p:txBody>
          <a:bodyPr rtlCol="0"/>
          <a:lstStyle>
            <a:lvl1pPr marL="0" indent="0" algn="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</p:spTree>
    <p:extLst>
      <p:ext uri="{BB962C8B-B14F-4D97-AF65-F5344CB8AC3E}">
        <p14:creationId xmlns:p14="http://schemas.microsoft.com/office/powerpoint/2010/main" val="927620685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03/09/20XX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fr-FR" noProof="0" smtClean="0"/>
              <a:t>‹N°›</a:t>
            </a:fld>
            <a:endParaRPr lang="fr-FR" noProof="0"/>
          </a:p>
        </p:txBody>
      </p:sp>
      <p:cxnSp>
        <p:nvCxnSpPr>
          <p:cNvPr id="6" name="Connecteur droit 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536918" y="267610"/>
            <a:ext cx="0" cy="486965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8438642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03/09/20XX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fr-FR" noProof="0" smtClean="0"/>
              <a:t>‹N°›</a:t>
            </a:fld>
            <a:endParaRPr lang="fr-FR" noProof="0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536918" y="267610"/>
            <a:ext cx="0" cy="486965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4524223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rtlCol="0" anchor="b"/>
          <a:lstStyle>
            <a:lvl1pPr>
              <a:defRPr sz="24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 rtlCol="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 rtlCol="0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03/09/20XX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fr-FR" noProof="0" smtClean="0"/>
              <a:t>‹N°›</a:t>
            </a:fld>
            <a:endParaRPr lang="fr-FR" noProof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536918" y="267610"/>
            <a:ext cx="0" cy="486965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5375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 hasCustomPrompt="1"/>
          </p:nvPr>
        </p:nvSpPr>
        <p:spPr>
          <a:xfrm>
            <a:off x="722313" y="3305176"/>
            <a:ext cx="7772400" cy="1021556"/>
          </a:xfrm>
        </p:spPr>
        <p:txBody>
          <a:bodyPr rtlCol="0" anchor="t"/>
          <a:lstStyle>
            <a:lvl1pPr algn="l">
              <a:defRPr sz="3000" b="1" cap="all">
                <a:latin typeface="Arial" panose="020B0604020202020204" pitchFamily="34" charset="0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722313" y="2180035"/>
            <a:ext cx="7772400" cy="1125140"/>
          </a:xfrm>
        </p:spPr>
        <p:txBody>
          <a:bodyPr rtlCol="0" anchor="b"/>
          <a:lstStyle>
            <a:lvl1pPr marL="0" indent="0">
              <a:buNone/>
              <a:defRPr sz="1500">
                <a:latin typeface="Arial" panose="020B0604020202020204" pitchFamily="34" charset="0"/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rtl="0"/>
            <a:r>
              <a:rPr lang="fr-FR"/>
              <a:t>Modifiez les styles du texte du masque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D20667C-2DD6-4D2C-B23A-F37B933E9C92}" type="datetime1">
              <a:rPr lang="fr-FR" altLang="en-US" smtClean="0"/>
              <a:t>25/09/2025</a:t>
            </a:fld>
            <a:endParaRPr lang="fr-FR" alt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0208CE1-DD55-4A43-A479-EF83A2DC3985}" type="slidenum">
              <a:rPr lang="fr-FR" altLang="en-US" smtClean="0"/>
              <a:pPr/>
              <a:t>‹N°›</a:t>
            </a:fld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895908055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rtlCol="0" anchor="b"/>
          <a:lstStyle>
            <a:lvl1pPr>
              <a:defRPr sz="24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’image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887391" y="740569"/>
            <a:ext cx="4629150" cy="3655219"/>
          </a:xfrm>
        </p:spPr>
        <p:txBody>
          <a:bodyPr rtlCol="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 rtlCol="0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r-FR" noProof="0"/>
              <a:t>03/09/20XX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fr-FR" noProof="0" smtClean="0"/>
              <a:t>‹N°›</a:t>
            </a:fld>
            <a:endParaRPr lang="fr-FR" noProof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536918" y="267610"/>
            <a:ext cx="0" cy="486965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6246228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23465-13DB-474E-8134-0C15138369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lang="en-US" sz="3000" b="0" kern="1200" cap="none" spc="0" dirty="0">
                <a:ln w="0">
                  <a:solidFill>
                    <a:schemeClr val="accent2"/>
                  </a:solidFill>
                </a:ln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F10E8-76DB-4594-91E2-19732F5AD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749F1-AD73-4259-A52D-03B195E2D5F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621385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2_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3439" y="625078"/>
            <a:ext cx="7777162" cy="746522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838201" y="1771650"/>
            <a:ext cx="3768725" cy="27908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59326" y="1771650"/>
            <a:ext cx="3768725" cy="27908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DEA3E382-39C2-42FC-8EC3-6B98D07BE56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A6005-2C7C-477F-AE48-967D3AF564A2}" type="slidenum">
              <a:rPr lang="fr-FR" altLang="fr-FR">
                <a:solidFill>
                  <a:srgbClr val="7F7F7F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821699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8582E5-8FA2-4056-805F-EF36F70668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14725" y="2045156"/>
            <a:ext cx="5425168" cy="624058"/>
          </a:xfrm>
        </p:spPr>
        <p:txBody>
          <a:bodyPr rtlCol="0" anchor="b">
            <a:normAutofit/>
          </a:bodyPr>
          <a:lstStyle>
            <a:lvl1pPr algn="l">
              <a:defRPr sz="2700" b="1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 dirty="0"/>
              <a:t>Titre de la présentation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C085D6F-874B-44F8-B241-51EF13CA9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14725" y="2677035"/>
            <a:ext cx="5425168" cy="273844"/>
          </a:xfrm>
        </p:spPr>
        <p:txBody>
          <a:bodyPr lIns="0" rtlCol="0">
            <a:normAutofit/>
          </a:bodyPr>
          <a:lstStyle>
            <a:lvl1pPr marL="0" indent="0" algn="l">
              <a:buNone/>
              <a:defRPr sz="1013" b="0" cap="all" baseline="0">
                <a:solidFill>
                  <a:schemeClr val="tx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pPr rtl="0"/>
            <a:r>
              <a:rPr lang="fr-FR" noProof="0"/>
              <a:t>Modifiez le style des sous-titres du masque</a:t>
            </a:r>
            <a:endParaRPr lang="fr-FR" noProof="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BDE5D2F-535D-4D7C-9BE1-84BFEC7A6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rtlCol="0"/>
          <a:lstStyle/>
          <a:p>
            <a:fld id="{E5D430F8-FDB9-4AA6-80EA-7391FE1B0E06}" type="datetime1">
              <a:rPr lang="fr-FR">
                <a:solidFill>
                  <a:prstClr val="black"/>
                </a:solidFill>
              </a:rPr>
              <a:pPr/>
              <a:t>25/09/2025</a:t>
            </a:fld>
            <a:endParaRPr lang="fr-FR" dirty="0">
              <a:solidFill>
                <a:prstClr val="black"/>
              </a:solidFill>
            </a:endParaRP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4363625-95D4-4DF0-A1AA-D060728EC426}"/>
              </a:ext>
            </a:extLst>
          </p:cNvPr>
          <p:cNvCxnSpPr>
            <a:cxnSpLocks/>
          </p:cNvCxnSpPr>
          <p:nvPr userDrawn="1"/>
        </p:nvCxnSpPr>
        <p:spPr>
          <a:xfrm>
            <a:off x="3620861" y="3061607"/>
            <a:ext cx="111646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e 7">
            <a:extLst>
              <a:ext uri="{FF2B5EF4-FFF2-40B4-BE49-F238E27FC236}">
                <a16:creationId xmlns:a16="http://schemas.microsoft.com/office/drawing/2014/main" id="{ECBCF8A4-C2B4-4945-8D79-C9D46B7FBECB}"/>
              </a:ext>
            </a:extLst>
          </p:cNvPr>
          <p:cNvGrpSpPr/>
          <p:nvPr userDrawn="1"/>
        </p:nvGrpSpPr>
        <p:grpSpPr>
          <a:xfrm>
            <a:off x="3595106" y="1510103"/>
            <a:ext cx="561599" cy="100585"/>
            <a:chOff x="4827813" y="2534636"/>
            <a:chExt cx="996651" cy="178504"/>
          </a:xfrm>
        </p:grpSpPr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479C2256-8A0F-4625-86F0-FB439F3EAD4E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  <p:sp>
          <p:nvSpPr>
            <p:cNvPr id="10" name="Ovale 9">
              <a:extLst>
                <a:ext uri="{FF2B5EF4-FFF2-40B4-BE49-F238E27FC236}">
                  <a16:creationId xmlns:a16="http://schemas.microsoft.com/office/drawing/2014/main" id="{253CF488-6D31-4B63-A3C6-C4D838C23FCE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  <p:sp>
          <p:nvSpPr>
            <p:cNvPr id="11" name="Ovale 10">
              <a:extLst>
                <a:ext uri="{FF2B5EF4-FFF2-40B4-BE49-F238E27FC236}">
                  <a16:creationId xmlns:a16="http://schemas.microsoft.com/office/drawing/2014/main" id="{E32985B6-7260-445A-A580-6993E0DEBFD9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3BC682E1-4E5D-4006-81EA-550DD98166E4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</p:grpSp>
      <p:sp>
        <p:nvSpPr>
          <p:cNvPr id="14" name="Espace réservé d’image 13">
            <a:extLst>
              <a:ext uri="{FF2B5EF4-FFF2-40B4-BE49-F238E27FC236}">
                <a16:creationId xmlns:a16="http://schemas.microsoft.com/office/drawing/2014/main" id="{F0C7F772-E2DA-4B13-AC2E-28A0EE6D84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3318272" cy="5143500"/>
          </a:xfr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47953C80-71A5-4AA2-AEAD-21948D1AA6DC}"/>
              </a:ext>
            </a:extLst>
          </p:cNvPr>
          <p:cNvSpPr/>
          <p:nvPr userDrawn="1"/>
        </p:nvSpPr>
        <p:spPr>
          <a:xfrm>
            <a:off x="6466115" y="3306536"/>
            <a:ext cx="2473779" cy="2473779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 dirty="0">
              <a:solidFill>
                <a:prstClr val="white"/>
              </a:solidFill>
            </a:endParaRPr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9C4582D1-F710-4E2F-9868-CB89116D5932}"/>
              </a:ext>
            </a:extLst>
          </p:cNvPr>
          <p:cNvSpPr/>
          <p:nvPr userDrawn="1"/>
        </p:nvSpPr>
        <p:spPr>
          <a:xfrm>
            <a:off x="6227308" y="3138232"/>
            <a:ext cx="951140" cy="951140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480169"/>
      </p:ext>
    </p:extLst>
  </p:cSld>
  <p:clrMapOvr>
    <a:masterClrMapping/>
  </p:clrMapOvr>
  <p:hf sldNum="0" hdr="0" ftr="0" dt="0"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contenu et gran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C16441-0F1F-453B-BACF-543CEDE2A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1324" y="784622"/>
            <a:ext cx="4084027" cy="836088"/>
          </a:xfrm>
        </p:spPr>
        <p:txBody>
          <a:bodyPr lIns="0" tIns="0" rIns="0" bIns="0" rtlCol="0" anchor="b">
            <a:noAutofit/>
          </a:bodyPr>
          <a:lstStyle>
            <a:lvl1pPr>
              <a:defRPr sz="1800" b="1" cap="all" baseline="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EC9302-80D9-4A88-8591-DE2D4BA1F91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31322" y="1879999"/>
            <a:ext cx="4084028" cy="2590892"/>
          </a:xfrm>
        </p:spPr>
        <p:txBody>
          <a:bodyPr lIns="0" tIns="0" rIns="0" bIns="0" rtlCol="0">
            <a:noAutofit/>
          </a:bodyPr>
          <a:lstStyle>
            <a:lvl1pPr>
              <a:lnSpc>
                <a:spcPct val="100000"/>
              </a:lnSpc>
              <a:buClr>
                <a:schemeClr val="accent1"/>
              </a:buClr>
              <a:defRPr sz="1013"/>
            </a:lvl1pPr>
            <a:lvl2pPr>
              <a:lnSpc>
                <a:spcPct val="100000"/>
              </a:lnSpc>
              <a:buClr>
                <a:schemeClr val="accent1"/>
              </a:buClr>
              <a:defRPr sz="900"/>
            </a:lvl2pPr>
            <a:lvl3pPr>
              <a:lnSpc>
                <a:spcPct val="100000"/>
              </a:lnSpc>
              <a:buClr>
                <a:schemeClr val="accent1"/>
              </a:buClr>
              <a:defRPr sz="788"/>
            </a:lvl3pPr>
            <a:lvl4pPr>
              <a:lnSpc>
                <a:spcPct val="100000"/>
              </a:lnSpc>
              <a:buClr>
                <a:schemeClr val="accent1"/>
              </a:buClr>
              <a:defRPr sz="675"/>
            </a:lvl4pPr>
            <a:lvl5pPr>
              <a:lnSpc>
                <a:spcPct val="100000"/>
              </a:lnSpc>
              <a:buClr>
                <a:schemeClr val="accent1"/>
              </a:buClr>
              <a:defRPr sz="675"/>
            </a:lvl5pPr>
          </a:lstStyle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2C89B828-B338-413C-B008-0A8566F48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4038" y="4847407"/>
            <a:ext cx="2057400" cy="187039"/>
          </a:xfrm>
        </p:spPr>
        <p:txBody>
          <a:bodyPr rtlCol="0"/>
          <a:lstStyle>
            <a:lvl1pPr algn="r">
              <a:defRPr sz="506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fr-FR" smtClean="0">
                <a:solidFill>
                  <a:srgbClr val="7F7F7F"/>
                </a:solidFill>
              </a:rPr>
              <a:pPr/>
              <a:t>‹N°›</a:t>
            </a:fld>
            <a:endParaRPr lang="fr-FR" dirty="0">
              <a:solidFill>
                <a:srgbClr val="7F7F7F"/>
              </a:solidFill>
            </a:endParaRPr>
          </a:p>
        </p:txBody>
      </p:sp>
      <p:sp>
        <p:nvSpPr>
          <p:cNvPr id="8" name="Espace réservé du contenu 16">
            <a:extLst>
              <a:ext uri="{FF2B5EF4-FFF2-40B4-BE49-F238E27FC236}">
                <a16:creationId xmlns:a16="http://schemas.microsoft.com/office/drawing/2014/main" id="{6AEAE6ED-58FA-4039-939A-E4032520CB3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72563" y="4847037"/>
            <a:ext cx="1696640" cy="186928"/>
          </a:xfrm>
        </p:spPr>
        <p:txBody>
          <a:bodyPr rtlCol="0">
            <a:noAutofit/>
          </a:bodyPr>
          <a:lstStyle>
            <a:lvl1pPr marL="0" indent="0">
              <a:buNone/>
              <a:defRPr sz="788" b="1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 rtl="0"/>
            <a:r>
              <a:rPr lang="fr-FR" noProof="0" dirty="0"/>
              <a:t>Nom de votre société</a:t>
            </a:r>
          </a:p>
        </p:txBody>
      </p:sp>
      <p:sp>
        <p:nvSpPr>
          <p:cNvPr id="10" name="Espace réservé d’image 9">
            <a:extLst>
              <a:ext uri="{FF2B5EF4-FFF2-40B4-BE49-F238E27FC236}">
                <a16:creationId xmlns:a16="http://schemas.microsoft.com/office/drawing/2014/main" id="{4502AABE-45EB-48A5-AD25-47BD8B79DF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1785" y="2"/>
            <a:ext cx="3907631" cy="4470797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8888A4FD-81F4-4588-9E6D-70E57577D8BF}"/>
              </a:ext>
            </a:extLst>
          </p:cNvPr>
          <p:cNvCxnSpPr>
            <a:cxnSpLocks/>
          </p:cNvCxnSpPr>
          <p:nvPr userDrawn="1"/>
        </p:nvCxnSpPr>
        <p:spPr>
          <a:xfrm>
            <a:off x="4259415" y="1714734"/>
            <a:ext cx="810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CF1D2ED-7B25-4251-BF07-47FBAA534810}"/>
              </a:ext>
            </a:extLst>
          </p:cNvPr>
          <p:cNvGrpSpPr/>
          <p:nvPr userDrawn="1"/>
        </p:nvGrpSpPr>
        <p:grpSpPr>
          <a:xfrm>
            <a:off x="8309840" y="315786"/>
            <a:ext cx="561599" cy="100585"/>
            <a:chOff x="4827813" y="2534636"/>
            <a:chExt cx="996651" cy="178504"/>
          </a:xfrm>
        </p:grpSpPr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E397537E-DF51-4990-9447-2DAE98ABC683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  <p:sp>
          <p:nvSpPr>
            <p:cNvPr id="14" name="Ovale 13">
              <a:extLst>
                <a:ext uri="{FF2B5EF4-FFF2-40B4-BE49-F238E27FC236}">
                  <a16:creationId xmlns:a16="http://schemas.microsoft.com/office/drawing/2014/main" id="{3E99CAB5-81F4-4EA8-8B36-4A70C59861FD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  <p:sp>
          <p:nvSpPr>
            <p:cNvPr id="15" name="Ovale 14">
              <a:extLst>
                <a:ext uri="{FF2B5EF4-FFF2-40B4-BE49-F238E27FC236}">
                  <a16:creationId xmlns:a16="http://schemas.microsoft.com/office/drawing/2014/main" id="{16AADF9A-A507-4453-8CE3-3F78BB303FA4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C33AA69F-C4B8-479C-9F0F-69C184D0611F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</p:grpSp>
      <p:sp>
        <p:nvSpPr>
          <p:cNvPr id="17" name="Ovale 16">
            <a:extLst>
              <a:ext uri="{FF2B5EF4-FFF2-40B4-BE49-F238E27FC236}">
                <a16:creationId xmlns:a16="http://schemas.microsoft.com/office/drawing/2014/main" id="{8725921A-0ED5-431E-899C-28A6920B5029}"/>
              </a:ext>
            </a:extLst>
          </p:cNvPr>
          <p:cNvSpPr/>
          <p:nvPr userDrawn="1"/>
        </p:nvSpPr>
        <p:spPr>
          <a:xfrm>
            <a:off x="7529498" y="672611"/>
            <a:ext cx="2473779" cy="2473779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 dirty="0">
              <a:solidFill>
                <a:prstClr val="white"/>
              </a:solidFill>
            </a:endParaRPr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EE8B169A-8A2F-4425-A9A1-1B828428B434}"/>
              </a:ext>
            </a:extLst>
          </p:cNvPr>
          <p:cNvSpPr/>
          <p:nvPr userDrawn="1"/>
        </p:nvSpPr>
        <p:spPr>
          <a:xfrm>
            <a:off x="7290693" y="504308"/>
            <a:ext cx="951140" cy="951140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 dirty="0">
              <a:solidFill>
                <a:prstClr val="white"/>
              </a:solidFill>
            </a:endParaRP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43B45974-F6C7-40D3-9399-E05FA19C565E}"/>
              </a:ext>
            </a:extLst>
          </p:cNvPr>
          <p:cNvCxnSpPr>
            <a:cxnSpLocks/>
          </p:cNvCxnSpPr>
          <p:nvPr userDrawn="1"/>
        </p:nvCxnSpPr>
        <p:spPr>
          <a:xfrm>
            <a:off x="5162150" y="1714734"/>
            <a:ext cx="40930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908311"/>
      </p:ext>
    </p:extLst>
  </p:cSld>
  <p:clrMapOvr>
    <a:masterClrMapping/>
  </p:clrMapOvr>
  <p:hf hdr="0" ftr="0" dt="0"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contenu et trois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C16441-0F1F-453B-BACF-543CEDE2A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63" y="784622"/>
            <a:ext cx="4084027" cy="836088"/>
          </a:xfrm>
        </p:spPr>
        <p:txBody>
          <a:bodyPr lIns="0" tIns="0" rIns="0" bIns="0" rtlCol="0" anchor="b">
            <a:noAutofit/>
          </a:bodyPr>
          <a:lstStyle>
            <a:lvl1pPr>
              <a:defRPr sz="1800" b="1" cap="all" baseline="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EC9302-80D9-4A88-8591-DE2D4BA1F91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72563" y="1879999"/>
            <a:ext cx="4084028" cy="2590892"/>
          </a:xfrm>
        </p:spPr>
        <p:txBody>
          <a:bodyPr lIns="0" tIns="0" rIns="0" bIns="0" rtlCol="0">
            <a:noAutofit/>
          </a:bodyPr>
          <a:lstStyle>
            <a:lvl1pPr>
              <a:lnSpc>
                <a:spcPct val="100000"/>
              </a:lnSpc>
              <a:defRPr sz="1013"/>
            </a:lvl1pPr>
            <a:lvl2pPr>
              <a:lnSpc>
                <a:spcPct val="100000"/>
              </a:lnSpc>
              <a:defRPr sz="900"/>
            </a:lvl2pPr>
            <a:lvl3pPr>
              <a:lnSpc>
                <a:spcPct val="100000"/>
              </a:lnSpc>
              <a:defRPr sz="788"/>
            </a:lvl3pPr>
            <a:lvl4pPr>
              <a:lnSpc>
                <a:spcPct val="100000"/>
              </a:lnSpc>
              <a:defRPr sz="675"/>
            </a:lvl4pPr>
            <a:lvl5pPr>
              <a:lnSpc>
                <a:spcPct val="100000"/>
              </a:lnSpc>
              <a:defRPr sz="675"/>
            </a:lvl5pPr>
          </a:lstStyle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2C89B828-B338-413C-B008-0A8566F48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4038" y="4847407"/>
            <a:ext cx="2057400" cy="187039"/>
          </a:xfrm>
        </p:spPr>
        <p:txBody>
          <a:bodyPr rtlCol="0"/>
          <a:lstStyle>
            <a:lvl1pPr algn="r">
              <a:defRPr sz="506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fr-FR" smtClean="0">
                <a:solidFill>
                  <a:srgbClr val="7F7F7F"/>
                </a:solidFill>
              </a:rPr>
              <a:pPr/>
              <a:t>‹N°›</a:t>
            </a:fld>
            <a:endParaRPr lang="fr-FR" dirty="0">
              <a:solidFill>
                <a:srgbClr val="7F7F7F"/>
              </a:solidFill>
            </a:endParaRPr>
          </a:p>
        </p:txBody>
      </p:sp>
      <p:sp>
        <p:nvSpPr>
          <p:cNvPr id="8" name="Espace réservé du contenu 16">
            <a:extLst>
              <a:ext uri="{FF2B5EF4-FFF2-40B4-BE49-F238E27FC236}">
                <a16:creationId xmlns:a16="http://schemas.microsoft.com/office/drawing/2014/main" id="{6AEAE6ED-58FA-4039-939A-E4032520CB3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72563" y="4847037"/>
            <a:ext cx="1696640" cy="186928"/>
          </a:xfrm>
        </p:spPr>
        <p:txBody>
          <a:bodyPr rtlCol="0">
            <a:noAutofit/>
          </a:bodyPr>
          <a:lstStyle>
            <a:lvl1pPr marL="0" indent="0">
              <a:buNone/>
              <a:defRPr sz="788" b="1" cap="all" baseline="0">
                <a:solidFill>
                  <a:schemeClr val="accent3"/>
                </a:solidFill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 rtl="0"/>
            <a:r>
              <a:rPr lang="fr-FR" noProof="0" dirty="0"/>
              <a:t>Nom de votre société</a:t>
            </a:r>
          </a:p>
        </p:txBody>
      </p:sp>
      <p:sp>
        <p:nvSpPr>
          <p:cNvPr id="10" name="Espace réservé d’image 9">
            <a:extLst>
              <a:ext uri="{FF2B5EF4-FFF2-40B4-BE49-F238E27FC236}">
                <a16:creationId xmlns:a16="http://schemas.microsoft.com/office/drawing/2014/main" id="{4502AABE-45EB-48A5-AD25-47BD8B79DF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39816" y="1"/>
            <a:ext cx="2572806" cy="3068957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8888A4FD-81F4-4588-9E6D-70E57577D8BF}"/>
              </a:ext>
            </a:extLst>
          </p:cNvPr>
          <p:cNvCxnSpPr>
            <a:cxnSpLocks/>
          </p:cNvCxnSpPr>
          <p:nvPr userDrawn="1"/>
        </p:nvCxnSpPr>
        <p:spPr>
          <a:xfrm>
            <a:off x="-18041" y="1714734"/>
            <a:ext cx="783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CF1D2ED-7B25-4251-BF07-47FBAA534810}"/>
              </a:ext>
            </a:extLst>
          </p:cNvPr>
          <p:cNvGrpSpPr/>
          <p:nvPr userDrawn="1"/>
        </p:nvGrpSpPr>
        <p:grpSpPr>
          <a:xfrm>
            <a:off x="272563" y="315786"/>
            <a:ext cx="561599" cy="100585"/>
            <a:chOff x="4827813" y="2534636"/>
            <a:chExt cx="996651" cy="178504"/>
          </a:xfrm>
        </p:grpSpPr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E397537E-DF51-4990-9447-2DAE98ABC683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  <p:sp>
          <p:nvSpPr>
            <p:cNvPr id="14" name="Ovale 13">
              <a:extLst>
                <a:ext uri="{FF2B5EF4-FFF2-40B4-BE49-F238E27FC236}">
                  <a16:creationId xmlns:a16="http://schemas.microsoft.com/office/drawing/2014/main" id="{3E99CAB5-81F4-4EA8-8B36-4A70C59861FD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  <p:sp>
          <p:nvSpPr>
            <p:cNvPr id="15" name="Ovale 14">
              <a:extLst>
                <a:ext uri="{FF2B5EF4-FFF2-40B4-BE49-F238E27FC236}">
                  <a16:creationId xmlns:a16="http://schemas.microsoft.com/office/drawing/2014/main" id="{16AADF9A-A507-4453-8CE3-3F78BB303FA4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C33AA69F-C4B8-479C-9F0F-69C184D0611F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</p:grpSp>
      <p:sp>
        <p:nvSpPr>
          <p:cNvPr id="17" name="Ovale 16">
            <a:extLst>
              <a:ext uri="{FF2B5EF4-FFF2-40B4-BE49-F238E27FC236}">
                <a16:creationId xmlns:a16="http://schemas.microsoft.com/office/drawing/2014/main" id="{8725921A-0ED5-431E-899C-28A6920B5029}"/>
              </a:ext>
            </a:extLst>
          </p:cNvPr>
          <p:cNvSpPr/>
          <p:nvPr userDrawn="1"/>
        </p:nvSpPr>
        <p:spPr>
          <a:xfrm>
            <a:off x="3456119" y="3539012"/>
            <a:ext cx="2473779" cy="2473779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 dirty="0">
              <a:solidFill>
                <a:prstClr val="white"/>
              </a:solidFill>
            </a:endParaRPr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EE8B169A-8A2F-4425-A9A1-1B828428B434}"/>
              </a:ext>
            </a:extLst>
          </p:cNvPr>
          <p:cNvSpPr/>
          <p:nvPr userDrawn="1"/>
        </p:nvSpPr>
        <p:spPr>
          <a:xfrm>
            <a:off x="3217315" y="3370709"/>
            <a:ext cx="951140" cy="951140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 dirty="0">
              <a:solidFill>
                <a:prstClr val="white"/>
              </a:solidFill>
            </a:endParaRP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43B45974-F6C7-40D3-9399-E05FA19C565E}"/>
              </a:ext>
            </a:extLst>
          </p:cNvPr>
          <p:cNvCxnSpPr>
            <a:cxnSpLocks/>
          </p:cNvCxnSpPr>
          <p:nvPr userDrawn="1"/>
        </p:nvCxnSpPr>
        <p:spPr>
          <a:xfrm>
            <a:off x="852926" y="1714734"/>
            <a:ext cx="40930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’image 9">
            <a:extLst>
              <a:ext uri="{FF2B5EF4-FFF2-40B4-BE49-F238E27FC236}">
                <a16:creationId xmlns:a16="http://schemas.microsoft.com/office/drawing/2014/main" id="{63A2A33D-4D91-454D-A35B-6DA97069EC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56640" y="416370"/>
            <a:ext cx="1987361" cy="3223648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21" name="Espace réservé d’image 9">
            <a:extLst>
              <a:ext uri="{FF2B5EF4-FFF2-40B4-BE49-F238E27FC236}">
                <a16:creationId xmlns:a16="http://schemas.microsoft.com/office/drawing/2014/main" id="{7EC67FB7-777C-473E-95B8-585AA8E6640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439817" y="3216835"/>
            <a:ext cx="2572805" cy="1254056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490016794"/>
      </p:ext>
    </p:extLst>
  </p:cSld>
  <p:clrMapOvr>
    <a:masterClrMapping/>
  </p:clrMapOvr>
  <p:hf hdr="0" ftr="0" dt="0"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i-image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D44E22-137C-4913-A29E-04F82EA87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2845997"/>
            <a:ext cx="7886700" cy="617424"/>
          </a:xfrm>
        </p:spPr>
        <p:txBody>
          <a:bodyPr vert="horz" lIns="91440" tIns="45720" rIns="91440" bIns="45720" rtlCol="0" anchor="b">
            <a:noAutofit/>
          </a:bodyPr>
          <a:lstStyle>
            <a:lvl1pPr algn="ctr">
              <a:defRPr lang="en-IN" sz="2025" b="1" cap="all" baseline="0"/>
            </a:lvl1pPr>
          </a:lstStyle>
          <a:p>
            <a:pPr lvl="0" rtl="0"/>
            <a:r>
              <a:rPr lang="fr-FR" noProof="0" dirty="0"/>
              <a:t>TITRE ICI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E8BFC94-FFEC-4290-AC27-760323F21B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3629770"/>
            <a:ext cx="7886700" cy="979034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013" b="0" cap="none" baseline="0" dirty="0" smtClean="0"/>
            </a:lvl1pPr>
          </a:lstStyle>
          <a:p>
            <a:pPr marL="128588" lvl="0" indent="-128588" rtl="0"/>
            <a:r>
              <a:rPr lang="fr-FR" noProof="0" dirty="0"/>
              <a:t>Modifiez les styles du texte du masque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44139FA-A83B-432B-9C7C-26634F463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4038" y="4847407"/>
            <a:ext cx="2057400" cy="187039"/>
          </a:xfrm>
        </p:spPr>
        <p:txBody>
          <a:bodyPr rtlCol="0"/>
          <a:lstStyle>
            <a:lvl1pPr algn="r">
              <a:defRPr sz="506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fr-FR" smtClean="0">
                <a:solidFill>
                  <a:srgbClr val="7F7F7F"/>
                </a:solidFill>
              </a:rPr>
              <a:pPr/>
              <a:t>‹N°›</a:t>
            </a:fld>
            <a:endParaRPr lang="fr-FR" dirty="0">
              <a:solidFill>
                <a:srgbClr val="7F7F7F"/>
              </a:solidFill>
            </a:endParaRPr>
          </a:p>
        </p:txBody>
      </p:sp>
      <p:sp>
        <p:nvSpPr>
          <p:cNvPr id="14" name="Espace réservé d’image 13">
            <a:extLst>
              <a:ext uri="{FF2B5EF4-FFF2-40B4-BE49-F238E27FC236}">
                <a16:creationId xmlns:a16="http://schemas.microsoft.com/office/drawing/2014/main" id="{A7389277-B3D3-4AEE-8BE0-0559A73969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2784764"/>
          </a:xfrm>
          <a:solidFill>
            <a:schemeClr val="bg1">
              <a:lumMod val="8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125"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D93E40EC-FFAE-4BC0-932E-60CC9A1785C0}"/>
              </a:ext>
            </a:extLst>
          </p:cNvPr>
          <p:cNvCxnSpPr>
            <a:cxnSpLocks/>
          </p:cNvCxnSpPr>
          <p:nvPr userDrawn="1"/>
        </p:nvCxnSpPr>
        <p:spPr>
          <a:xfrm>
            <a:off x="4013769" y="2811141"/>
            <a:ext cx="1116466" cy="0"/>
          </a:xfrm>
          <a:prstGeom prst="line">
            <a:avLst/>
          </a:prstGeom>
          <a:ln w="139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contenu 16">
            <a:extLst>
              <a:ext uri="{FF2B5EF4-FFF2-40B4-BE49-F238E27FC236}">
                <a16:creationId xmlns:a16="http://schemas.microsoft.com/office/drawing/2014/main" id="{B34A1799-63F2-4B23-A188-7BAB23FB821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72563" y="4847037"/>
            <a:ext cx="1696640" cy="186928"/>
          </a:xfrm>
        </p:spPr>
        <p:txBody>
          <a:bodyPr rtlCol="0">
            <a:noAutofit/>
          </a:bodyPr>
          <a:lstStyle>
            <a:lvl1pPr marL="0" indent="0">
              <a:buNone/>
              <a:defRPr sz="788" b="1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 rtl="0"/>
            <a:r>
              <a:rPr lang="fr-FR" noProof="0" dirty="0"/>
              <a:t>Nom de votre société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65844635-8274-49B1-BBEC-354A0872E526}"/>
              </a:ext>
            </a:extLst>
          </p:cNvPr>
          <p:cNvGrpSpPr/>
          <p:nvPr userDrawn="1"/>
        </p:nvGrpSpPr>
        <p:grpSpPr>
          <a:xfrm>
            <a:off x="4291202" y="3446011"/>
            <a:ext cx="561599" cy="100585"/>
            <a:chOff x="4827813" y="2534636"/>
            <a:chExt cx="996651" cy="178504"/>
          </a:xfrm>
        </p:grpSpPr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9754643C-5B30-4FC2-BFAC-4FD007AC9EC7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  <p:sp>
          <p:nvSpPr>
            <p:cNvPr id="20" name="Ovale 19">
              <a:extLst>
                <a:ext uri="{FF2B5EF4-FFF2-40B4-BE49-F238E27FC236}">
                  <a16:creationId xmlns:a16="http://schemas.microsoft.com/office/drawing/2014/main" id="{23FDDB55-6BA5-4489-9E37-4A76254A5CD7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  <p:sp>
          <p:nvSpPr>
            <p:cNvPr id="21" name="Ovale 20">
              <a:extLst>
                <a:ext uri="{FF2B5EF4-FFF2-40B4-BE49-F238E27FC236}">
                  <a16:creationId xmlns:a16="http://schemas.microsoft.com/office/drawing/2014/main" id="{DA023CF8-2471-40A5-B2EF-E9BF4DF2C0E1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  <p:sp>
          <p:nvSpPr>
            <p:cNvPr id="22" name="Ovale 21">
              <a:extLst>
                <a:ext uri="{FF2B5EF4-FFF2-40B4-BE49-F238E27FC236}">
                  <a16:creationId xmlns:a16="http://schemas.microsoft.com/office/drawing/2014/main" id="{F9B0428F-5D1A-4CD3-BDA2-9CA7F5141455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1312841"/>
      </p:ext>
    </p:extLst>
  </p:cSld>
  <p:clrMapOvr>
    <a:masterClrMapping/>
  </p:clrMapOvr>
  <p:hf hdr="0" ftr="0" dt="0"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2237E7-A574-47D2-9624-D12F475605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2562" y="184640"/>
            <a:ext cx="2404696" cy="778119"/>
          </a:xfrm>
        </p:spPr>
        <p:txBody>
          <a:bodyPr lIns="0" tIns="0" rIns="0" bIns="0" rtlCol="0" anchor="b">
            <a:noAutofit/>
          </a:bodyPr>
          <a:lstStyle>
            <a:lvl1pPr>
              <a:defRPr sz="1800" b="1" cap="all" baseline="0"/>
            </a:lvl1pPr>
          </a:lstStyle>
          <a:p>
            <a:pPr rtl="0"/>
            <a:r>
              <a:rPr lang="fr-FR" noProof="0" dirty="0"/>
              <a:t>Titre ici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12D9B6D-CE43-4FB1-87C0-D3565E73024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060739" y="1819708"/>
            <a:ext cx="2256326" cy="450815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1013" b="1">
                <a:solidFill>
                  <a:schemeClr val="accent1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49D73CD-EB11-4ED6-80CF-B68320D57E9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060739" y="2323278"/>
            <a:ext cx="2256326" cy="2318971"/>
          </a:xfrm>
        </p:spPr>
        <p:txBody>
          <a:bodyPr lIns="0" tIns="0" rIns="0" bIns="0" rtlCol="0">
            <a:no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619"/>
            </a:lvl5pPr>
          </a:lstStyle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4038" y="4847407"/>
            <a:ext cx="2057400" cy="187039"/>
          </a:xfrm>
        </p:spPr>
        <p:txBody>
          <a:bodyPr rtlCol="0"/>
          <a:lstStyle>
            <a:lvl1pPr algn="r">
              <a:defRPr sz="506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fr-FR" smtClean="0">
                <a:solidFill>
                  <a:srgbClr val="7F7F7F"/>
                </a:solidFill>
              </a:rPr>
              <a:pPr/>
              <a:t>‹N°›</a:t>
            </a:fld>
            <a:endParaRPr lang="fr-FR" dirty="0">
              <a:solidFill>
                <a:srgbClr val="7F7F7F"/>
              </a:solidFill>
            </a:endParaRPr>
          </a:p>
        </p:txBody>
      </p:sp>
      <p:sp>
        <p:nvSpPr>
          <p:cNvPr id="11" name="Espace réservé du contenu 16">
            <a:extLst>
              <a:ext uri="{FF2B5EF4-FFF2-40B4-BE49-F238E27FC236}">
                <a16:creationId xmlns:a16="http://schemas.microsoft.com/office/drawing/2014/main" id="{57889B18-CC7E-47A7-B83B-45D7871D298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72563" y="4847037"/>
            <a:ext cx="1696640" cy="186928"/>
          </a:xfrm>
        </p:spPr>
        <p:txBody>
          <a:bodyPr rtlCol="0">
            <a:noAutofit/>
          </a:bodyPr>
          <a:lstStyle>
            <a:lvl1pPr marL="0" indent="0">
              <a:buNone/>
              <a:defRPr sz="788" b="1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 rtl="0"/>
            <a:r>
              <a:rPr lang="fr-FR" noProof="0" dirty="0"/>
              <a:t>Nom de votre société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6A27954-3A0E-430B-AD48-05A3F3278D70}"/>
              </a:ext>
            </a:extLst>
          </p:cNvPr>
          <p:cNvGrpSpPr/>
          <p:nvPr userDrawn="1"/>
        </p:nvGrpSpPr>
        <p:grpSpPr>
          <a:xfrm>
            <a:off x="-18042" y="1089425"/>
            <a:ext cx="2538920" cy="100585"/>
            <a:chOff x="-24055" y="1452565"/>
            <a:chExt cx="2374534" cy="0"/>
          </a:xfrm>
        </p:grpSpPr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D9C089FD-3BC7-434F-810A-04F78AFC84D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4055" y="1452565"/>
              <a:ext cx="1717831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EF7AC837-D78F-424C-9FDC-C3A445A5E0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804745" y="1452565"/>
              <a:ext cx="545734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2729617" y="315786"/>
            <a:ext cx="0" cy="4326464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A09F60F9-61AE-4464-B369-1CF86DB708D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902936" y="1819708"/>
            <a:ext cx="2256326" cy="450815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1013" b="1">
                <a:solidFill>
                  <a:schemeClr val="accent1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20" name="Espace réservé du contenu 3">
            <a:extLst>
              <a:ext uri="{FF2B5EF4-FFF2-40B4-BE49-F238E27FC236}">
                <a16:creationId xmlns:a16="http://schemas.microsoft.com/office/drawing/2014/main" id="{124CEF01-2C7C-4568-8A45-5F5A058ECFC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5902936" y="2323278"/>
            <a:ext cx="2256326" cy="2318971"/>
          </a:xfrm>
        </p:spPr>
        <p:txBody>
          <a:bodyPr lIns="0" tIns="0" rIns="0" bIns="0" rtlCol="0">
            <a:noAutofit/>
          </a:bodyPr>
          <a:lstStyle>
            <a:lvl1pPr>
              <a:defRPr sz="900"/>
            </a:lvl1pPr>
            <a:lvl2pPr>
              <a:defRPr sz="788"/>
            </a:lvl2pPr>
            <a:lvl3pPr>
              <a:defRPr sz="675"/>
            </a:lvl3pPr>
            <a:lvl4pPr>
              <a:defRPr sz="619"/>
            </a:lvl4pPr>
            <a:lvl5pPr>
              <a:defRPr sz="619"/>
            </a:lvl5pPr>
          </a:lstStyle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23" name="Espace réservé d’image 8">
            <a:extLst>
              <a:ext uri="{FF2B5EF4-FFF2-40B4-BE49-F238E27FC236}">
                <a16:creationId xmlns:a16="http://schemas.microsoft.com/office/drawing/2014/main" id="{BAF86618-E012-4E70-91E3-A72E71C63E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060740" y="1257222"/>
            <a:ext cx="440949" cy="440949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 sz="788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 dirty="0"/>
              <a:t>Icône ici</a:t>
            </a:r>
          </a:p>
        </p:txBody>
      </p:sp>
      <p:sp>
        <p:nvSpPr>
          <p:cNvPr id="24" name="Espace réservé d’image 8">
            <a:extLst>
              <a:ext uri="{FF2B5EF4-FFF2-40B4-BE49-F238E27FC236}">
                <a16:creationId xmlns:a16="http://schemas.microsoft.com/office/drawing/2014/main" id="{4FF378B9-734E-4C43-836C-CB80566DDB1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901007" y="1257222"/>
            <a:ext cx="440949" cy="440949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 sz="788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 dirty="0"/>
              <a:t>Icône ici</a:t>
            </a:r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3F366940-FB5E-4B76-8829-80C14F137B3A}"/>
              </a:ext>
            </a:extLst>
          </p:cNvPr>
          <p:cNvSpPr/>
          <p:nvPr userDrawn="1"/>
        </p:nvSpPr>
        <p:spPr>
          <a:xfrm>
            <a:off x="7688546" y="416369"/>
            <a:ext cx="2473779" cy="2473779"/>
          </a:xfrm>
          <a:prstGeom prst="ellipse">
            <a:avLst/>
          </a:prstGeom>
          <a:noFill/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 dirty="0">
              <a:solidFill>
                <a:prstClr val="white"/>
              </a:solidFill>
            </a:endParaRPr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75486FFB-46EF-4E74-BFFF-7ED054DB0D9C}"/>
              </a:ext>
            </a:extLst>
          </p:cNvPr>
          <p:cNvSpPr/>
          <p:nvPr userDrawn="1"/>
        </p:nvSpPr>
        <p:spPr>
          <a:xfrm>
            <a:off x="7449739" y="248065"/>
            <a:ext cx="951140" cy="951140"/>
          </a:xfrm>
          <a:prstGeom prst="ellipse">
            <a:avLst/>
          </a:prstGeom>
          <a:noFill/>
          <a:ln w="31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 dirty="0">
              <a:solidFill>
                <a:prstClr val="white"/>
              </a:solidFill>
            </a:endParaRPr>
          </a:p>
        </p:txBody>
      </p:sp>
      <p:sp>
        <p:nvSpPr>
          <p:cNvPr id="29" name="Espace réservé du texte 2">
            <a:extLst>
              <a:ext uri="{FF2B5EF4-FFF2-40B4-BE49-F238E27FC236}">
                <a16:creationId xmlns:a16="http://schemas.microsoft.com/office/drawing/2014/main" id="{76F2CCF2-293A-49CA-B2A9-134BB5DEF98E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3060739" y="360118"/>
            <a:ext cx="5208422" cy="617934"/>
          </a:xfrm>
        </p:spPr>
        <p:txBody>
          <a:bodyPr lIns="0" tIns="0" rIns="0" bIns="0" rtlCol="0" anchor="ctr">
            <a:noAutofit/>
          </a:bodyPr>
          <a:lstStyle>
            <a:lvl1pPr marL="0" indent="0">
              <a:buNone/>
              <a:defRPr sz="1125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D35CCD2-B73F-944C-B572-7FBFC7DE22E4}"/>
              </a:ext>
            </a:extLst>
          </p:cNvPr>
          <p:cNvGrpSpPr/>
          <p:nvPr userDrawn="1"/>
        </p:nvGrpSpPr>
        <p:grpSpPr>
          <a:xfrm>
            <a:off x="272563" y="315786"/>
            <a:ext cx="561599" cy="100585"/>
            <a:chOff x="4827813" y="2534636"/>
            <a:chExt cx="996651" cy="178504"/>
          </a:xfrm>
        </p:grpSpPr>
        <p:sp>
          <p:nvSpPr>
            <p:cNvPr id="28" name="Ovale 27">
              <a:extLst>
                <a:ext uri="{FF2B5EF4-FFF2-40B4-BE49-F238E27FC236}">
                  <a16:creationId xmlns:a16="http://schemas.microsoft.com/office/drawing/2014/main" id="{9D8F78D8-558F-3540-A5F4-B1AD8942B341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  <p:sp>
          <p:nvSpPr>
            <p:cNvPr id="35" name="Ovale 34">
              <a:extLst>
                <a:ext uri="{FF2B5EF4-FFF2-40B4-BE49-F238E27FC236}">
                  <a16:creationId xmlns:a16="http://schemas.microsoft.com/office/drawing/2014/main" id="{3F8F621A-F298-2B48-B7E0-8D9BEE8AA763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  <p:sp>
          <p:nvSpPr>
            <p:cNvPr id="36" name="Ovale 35">
              <a:extLst>
                <a:ext uri="{FF2B5EF4-FFF2-40B4-BE49-F238E27FC236}">
                  <a16:creationId xmlns:a16="http://schemas.microsoft.com/office/drawing/2014/main" id="{C17A3A3B-82AE-0A46-AE32-9B111F975BDB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  <p:sp>
          <p:nvSpPr>
            <p:cNvPr id="37" name="Ovale 36">
              <a:extLst>
                <a:ext uri="{FF2B5EF4-FFF2-40B4-BE49-F238E27FC236}">
                  <a16:creationId xmlns:a16="http://schemas.microsoft.com/office/drawing/2014/main" id="{DF206CE3-6B94-C340-8BA3-A2A4E407E499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8542279"/>
      </p:ext>
    </p:extLst>
  </p:cSld>
  <p:clrMapOvr>
    <a:masterClrMapping/>
  </p:clrMapOvr>
  <p:hf hdr="0" ftr="0" dt="0"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i-image verticale mau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’image 13">
            <a:extLst>
              <a:ext uri="{FF2B5EF4-FFF2-40B4-BE49-F238E27FC236}">
                <a16:creationId xmlns:a16="http://schemas.microsoft.com/office/drawing/2014/main" id="{A7389277-B3D3-4AEE-8BE0-0559A73969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87368" y="0"/>
            <a:ext cx="5156633" cy="5143500"/>
          </a:xfrm>
          <a:solidFill>
            <a:schemeClr val="bg1">
              <a:lumMod val="8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125"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36DA47-61AF-4CF1-8DF3-3721934D13E3}"/>
              </a:ext>
            </a:extLst>
          </p:cNvPr>
          <p:cNvSpPr/>
          <p:nvPr userDrawn="1"/>
        </p:nvSpPr>
        <p:spPr>
          <a:xfrm>
            <a:off x="0" y="2"/>
            <a:ext cx="3987366" cy="5143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 dirty="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6FD760-FBDC-4410-A039-469F7931D3A3}"/>
              </a:ext>
            </a:extLst>
          </p:cNvPr>
          <p:cNvSpPr/>
          <p:nvPr userDrawn="1"/>
        </p:nvSpPr>
        <p:spPr>
          <a:xfrm>
            <a:off x="623888" y="1292471"/>
            <a:ext cx="3980435" cy="2809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 dirty="0">
              <a:solidFill>
                <a:prstClr val="white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CD44E22-137C-4913-A29E-04F82EA87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489" y="815932"/>
            <a:ext cx="3351524" cy="1083206"/>
          </a:xfrm>
        </p:spPr>
        <p:txBody>
          <a:bodyPr vert="horz" lIns="91440" tIns="792000" rIns="91440" bIns="45720" rtlCol="0" anchor="t">
            <a:noAutofit/>
          </a:bodyPr>
          <a:lstStyle>
            <a:lvl1pPr algn="l">
              <a:defRPr lang="en-IN" sz="2025" b="1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fr-FR" noProof="0" dirty="0"/>
              <a:t>TITRE ICI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E8BFC94-FFEC-4290-AC27-760323F21B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76534" y="1914460"/>
            <a:ext cx="3073334" cy="1494614"/>
          </a:xfrm>
        </p:spPr>
        <p:txBody>
          <a:bodyPr vert="horz" lIns="91440" tIns="45720" rIns="91440" bIns="45720" rtlCol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013" b="0" cap="none" baseline="0" dirty="0" smtClean="0">
                <a:solidFill>
                  <a:schemeClr val="bg1"/>
                </a:solidFill>
              </a:defRPr>
            </a:lvl1pPr>
          </a:lstStyle>
          <a:p>
            <a:pPr marL="128588" lvl="0" indent="-128588" rtl="0"/>
            <a:r>
              <a:rPr lang="fr-FR" noProof="0" dirty="0"/>
              <a:t>Modifiez les styles du texte du masque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44139FA-A83B-432B-9C7C-26634F463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4038" y="4847407"/>
            <a:ext cx="2057400" cy="187039"/>
          </a:xfrm>
        </p:spPr>
        <p:txBody>
          <a:bodyPr rtlCol="0"/>
          <a:lstStyle>
            <a:lvl1pPr algn="r">
              <a:defRPr sz="506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fr-FR" smtClean="0">
                <a:solidFill>
                  <a:srgbClr val="7F7F7F"/>
                </a:solidFill>
              </a:rPr>
              <a:pPr/>
              <a:t>‹N°›</a:t>
            </a:fld>
            <a:endParaRPr lang="fr-FR" dirty="0">
              <a:solidFill>
                <a:srgbClr val="7F7F7F"/>
              </a:solidFill>
            </a:endParaRP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D93E40EC-FFAE-4BC0-932E-60CC9A1785C0}"/>
              </a:ext>
            </a:extLst>
          </p:cNvPr>
          <p:cNvCxnSpPr>
            <a:cxnSpLocks/>
          </p:cNvCxnSpPr>
          <p:nvPr userDrawn="1"/>
        </p:nvCxnSpPr>
        <p:spPr>
          <a:xfrm>
            <a:off x="341245" y="1215338"/>
            <a:ext cx="79949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contenu 16">
            <a:extLst>
              <a:ext uri="{FF2B5EF4-FFF2-40B4-BE49-F238E27FC236}">
                <a16:creationId xmlns:a16="http://schemas.microsoft.com/office/drawing/2014/main" id="{B34A1799-63F2-4B23-A188-7BAB23FB821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72563" y="4847037"/>
            <a:ext cx="1696640" cy="186928"/>
          </a:xfrm>
        </p:spPr>
        <p:txBody>
          <a:bodyPr rtlCol="0">
            <a:noAutofit/>
          </a:bodyPr>
          <a:lstStyle>
            <a:lvl1pPr marL="0" indent="0">
              <a:buNone/>
              <a:defRPr sz="788" b="1" cap="all" baseline="0">
                <a:solidFill>
                  <a:schemeClr val="bg1"/>
                </a:solidFill>
              </a:defRPr>
            </a:lvl1pPr>
            <a:lvl2pPr marL="257175" indent="0">
              <a:buNone/>
              <a:defRPr/>
            </a:lvl2pPr>
            <a:lvl3pPr marL="514350" indent="0">
              <a:buNone/>
              <a:defRPr/>
            </a:lvl3pPr>
            <a:lvl4pPr marL="771525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 rtl="0"/>
            <a:r>
              <a:rPr lang="fr-FR" noProof="0" dirty="0"/>
              <a:t>Nom de votre société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5F2EA84-5150-479B-86D5-F4BAE1263488}"/>
              </a:ext>
            </a:extLst>
          </p:cNvPr>
          <p:cNvGrpSpPr/>
          <p:nvPr userDrawn="1"/>
        </p:nvGrpSpPr>
        <p:grpSpPr>
          <a:xfrm flipH="1">
            <a:off x="848197" y="3602655"/>
            <a:ext cx="2712584" cy="2642082"/>
            <a:chOff x="2555621" y="3917613"/>
            <a:chExt cx="3616779" cy="3522776"/>
          </a:xfrm>
        </p:grpSpPr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C0699C4B-8D8E-47E2-A0C5-D71C25ABAC72}"/>
                </a:ext>
              </a:extLst>
            </p:cNvPr>
            <p:cNvSpPr/>
            <p:nvPr userDrawn="1"/>
          </p:nvSpPr>
          <p:spPr>
            <a:xfrm>
              <a:off x="2874028" y="4142017"/>
              <a:ext cx="3298372" cy="3298372"/>
            </a:xfrm>
            <a:prstGeom prst="ellipse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2F607AB9-31A7-4B79-9AFE-0DFDB792E20C}"/>
                </a:ext>
              </a:extLst>
            </p:cNvPr>
            <p:cNvSpPr/>
            <p:nvPr userDrawn="1"/>
          </p:nvSpPr>
          <p:spPr>
            <a:xfrm>
              <a:off x="2555621" y="3917613"/>
              <a:ext cx="1268186" cy="1268186"/>
            </a:xfrm>
            <a:prstGeom prst="ellipse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2552750"/>
      </p:ext>
    </p:extLst>
  </p:cSld>
  <p:clrMapOvr>
    <a:masterClrMapping/>
  </p:clrMapOvr>
  <p:hf hdr="0" ftr="0" dt="0"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r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CABAC-B403-4354-A27F-4C38B08C1D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4664" y="2028091"/>
            <a:ext cx="4917186" cy="562709"/>
          </a:xfrm>
        </p:spPr>
        <p:txBody>
          <a:bodyPr rtlCol="0"/>
          <a:lstStyle>
            <a:lvl1pPr>
              <a:defRPr lang="en-US" sz="2700" b="1" kern="1200" cap="all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r>
              <a:rPr lang="fr-FR" noProof="0" dirty="0"/>
              <a:t>Merci de votre attention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BDE5D2F-535D-4D7C-9BE1-84BFEC7A6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rtlCol="0"/>
          <a:lstStyle/>
          <a:p>
            <a:fld id="{7B3BC117-8198-468F-A86E-E19DA855C869}" type="datetime1">
              <a:rPr lang="fr-FR">
                <a:solidFill>
                  <a:prstClr val="black"/>
                </a:solidFill>
              </a:rPr>
              <a:pPr/>
              <a:t>25/09/2025</a:t>
            </a:fld>
            <a:endParaRPr lang="fr-FR" dirty="0">
              <a:solidFill>
                <a:prstClr val="black"/>
              </a:solidFill>
            </a:endParaRP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4363625-95D4-4DF0-A1AA-D060728EC426}"/>
              </a:ext>
            </a:extLst>
          </p:cNvPr>
          <p:cNvCxnSpPr>
            <a:cxnSpLocks/>
          </p:cNvCxnSpPr>
          <p:nvPr userDrawn="1"/>
        </p:nvCxnSpPr>
        <p:spPr>
          <a:xfrm>
            <a:off x="3620861" y="2820306"/>
            <a:ext cx="111646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’image 13">
            <a:extLst>
              <a:ext uri="{FF2B5EF4-FFF2-40B4-BE49-F238E27FC236}">
                <a16:creationId xmlns:a16="http://schemas.microsoft.com/office/drawing/2014/main" id="{F0C7F772-E2DA-4B13-AC2E-28A0EE6D84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3318272" cy="5143500"/>
          </a:xfr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47953C80-71A5-4AA2-AEAD-21948D1AA6DC}"/>
              </a:ext>
            </a:extLst>
          </p:cNvPr>
          <p:cNvSpPr/>
          <p:nvPr userDrawn="1"/>
        </p:nvSpPr>
        <p:spPr>
          <a:xfrm>
            <a:off x="6466115" y="3306536"/>
            <a:ext cx="2473779" cy="2473779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 dirty="0">
              <a:solidFill>
                <a:prstClr val="white"/>
              </a:solidFill>
            </a:endParaRPr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9C4582D1-F710-4E2F-9868-CB89116D5932}"/>
              </a:ext>
            </a:extLst>
          </p:cNvPr>
          <p:cNvSpPr/>
          <p:nvPr userDrawn="1"/>
        </p:nvSpPr>
        <p:spPr>
          <a:xfrm>
            <a:off x="6227308" y="3138232"/>
            <a:ext cx="951140" cy="951140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 dirty="0">
              <a:solidFill>
                <a:prstClr val="white"/>
              </a:solidFill>
            </a:endParaRPr>
          </a:p>
        </p:txBody>
      </p:sp>
      <p:pic>
        <p:nvPicPr>
          <p:cNvPr id="23" name="Graphisme 22" descr="Enveloppe">
            <a:extLst>
              <a:ext uri="{FF2B5EF4-FFF2-40B4-BE49-F238E27FC236}">
                <a16:creationId xmlns:a16="http://schemas.microsoft.com/office/drawing/2014/main" id="{3C32C7E5-809C-4E12-8962-1B868951E6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6102" y="3021780"/>
            <a:ext cx="351924" cy="351924"/>
          </a:xfrm>
          <a:prstGeom prst="rect">
            <a:avLst/>
          </a:prstGeom>
        </p:spPr>
      </p:pic>
      <p:sp>
        <p:nvSpPr>
          <p:cNvPr id="34" name="Sous-titre 2">
            <a:extLst>
              <a:ext uri="{FF2B5EF4-FFF2-40B4-BE49-F238E27FC236}">
                <a16:creationId xmlns:a16="http://schemas.microsoft.com/office/drawing/2014/main" id="{31AD270F-1692-4526-B979-6B5945A20D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5108" y="3094733"/>
            <a:ext cx="2730359" cy="325454"/>
          </a:xfrm>
        </p:spPr>
        <p:txBody>
          <a:bodyPr rtlCol="0">
            <a:normAutofit/>
          </a:bodyPr>
          <a:lstStyle>
            <a:lvl1pPr marL="0" indent="0" algn="l">
              <a:buNone/>
              <a:defRPr sz="1013" b="0" cap="none" baseline="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pPr rtl="0"/>
            <a:r>
              <a:rPr lang="fr-FR" noProof="0"/>
              <a:t>Modifiez le style des sous-titres du masque</a:t>
            </a:r>
            <a:endParaRPr lang="fr-FR" noProof="0" dirty="0"/>
          </a:p>
        </p:txBody>
      </p:sp>
      <p:sp>
        <p:nvSpPr>
          <p:cNvPr id="39" name="Espace réservé du contenu 38">
            <a:extLst>
              <a:ext uri="{FF2B5EF4-FFF2-40B4-BE49-F238E27FC236}">
                <a16:creationId xmlns:a16="http://schemas.microsoft.com/office/drawing/2014/main" id="{382940E6-7963-411F-B35A-57121171A98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056460" y="3627166"/>
            <a:ext cx="2729006" cy="340454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013" b="0" cap="none" baseline="0" dirty="0" smtClean="0"/>
            </a:lvl1pPr>
            <a:lvl2pPr>
              <a:defRPr lang="en-US" sz="1125" dirty="0" smtClean="0"/>
            </a:lvl2pPr>
            <a:lvl3pPr>
              <a:defRPr lang="en-US" sz="1013" dirty="0" smtClean="0"/>
            </a:lvl3pPr>
            <a:lvl4pPr>
              <a:defRPr lang="en-US" sz="900" dirty="0" smtClean="0"/>
            </a:lvl4pPr>
            <a:lvl5pPr>
              <a:defRPr lang="en-IN" sz="900" dirty="0"/>
            </a:lvl5pPr>
          </a:lstStyle>
          <a:p>
            <a:pPr marL="128588" lvl="0" indent="-128588" rtl="0"/>
            <a:r>
              <a:rPr lang="fr-FR" noProof="0" dirty="0"/>
              <a:t>Modifiez les styles du texte du masque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F8FC2D7-B114-3444-8684-995FC4D6D459}"/>
              </a:ext>
            </a:extLst>
          </p:cNvPr>
          <p:cNvGrpSpPr/>
          <p:nvPr userDrawn="1"/>
        </p:nvGrpSpPr>
        <p:grpSpPr>
          <a:xfrm>
            <a:off x="3595106" y="1856392"/>
            <a:ext cx="561599" cy="100585"/>
            <a:chOff x="4827813" y="2534636"/>
            <a:chExt cx="996651" cy="178504"/>
          </a:xfrm>
        </p:grpSpPr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CEE45073-ED8E-0544-85FA-9AF5A478417E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  <p:sp>
          <p:nvSpPr>
            <p:cNvPr id="22" name="Ovale 21">
              <a:extLst>
                <a:ext uri="{FF2B5EF4-FFF2-40B4-BE49-F238E27FC236}">
                  <a16:creationId xmlns:a16="http://schemas.microsoft.com/office/drawing/2014/main" id="{B8BAF06E-A8A8-484C-8F6C-E42EDC46BBCB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  <p:sp>
          <p:nvSpPr>
            <p:cNvPr id="24" name="Ovale 23">
              <a:extLst>
                <a:ext uri="{FF2B5EF4-FFF2-40B4-BE49-F238E27FC236}">
                  <a16:creationId xmlns:a16="http://schemas.microsoft.com/office/drawing/2014/main" id="{586EB62D-13C7-6E43-9D98-B706D2B9ADDF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  <p:sp>
          <p:nvSpPr>
            <p:cNvPr id="26" name="Ovale 25">
              <a:extLst>
                <a:ext uri="{FF2B5EF4-FFF2-40B4-BE49-F238E27FC236}">
                  <a16:creationId xmlns:a16="http://schemas.microsoft.com/office/drawing/2014/main" id="{35CF3453-ED5A-024D-8815-C08EFA13D1A6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</p:grpSp>
      <p:pic>
        <p:nvPicPr>
          <p:cNvPr id="3" name="Graphisme 2" descr="Lien">
            <a:extLst>
              <a:ext uri="{FF2B5EF4-FFF2-40B4-BE49-F238E27FC236}">
                <a16:creationId xmlns:a16="http://schemas.microsoft.com/office/drawing/2014/main" id="{16E3F5A0-978F-8D46-BBFB-19A7F7883D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90365" y="3607260"/>
            <a:ext cx="406561" cy="40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43164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1143000" y="1143001"/>
            <a:ext cx="3619500" cy="3308747"/>
          </a:xfrm>
        </p:spPr>
        <p:txBody>
          <a:bodyPr rtlCol="0"/>
          <a:lstStyle>
            <a:lvl1pPr marL="34290" indent="0">
              <a:buFontTx/>
              <a:buNone/>
              <a:defRPr sz="2100">
                <a:latin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</a:defRPr>
            </a:lvl2pPr>
            <a:lvl3pPr>
              <a:defRPr sz="1500">
                <a:latin typeface="Arial" panose="020B0604020202020204" pitchFamily="34" charset="0"/>
              </a:defRPr>
            </a:lvl3pPr>
            <a:lvl4pPr>
              <a:defRPr sz="1350">
                <a:latin typeface="Arial" panose="020B0604020202020204" pitchFamily="34" charset="0"/>
              </a:defRPr>
            </a:lvl4pPr>
            <a:lvl5pPr>
              <a:defRPr sz="1350">
                <a:latin typeface="Arial" panose="020B060402020202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rtl="0"/>
            <a:r>
              <a:rPr lang="fr-FR"/>
              <a:t>Modifiez les styles du texte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914900" y="1143001"/>
            <a:ext cx="3619500" cy="3308747"/>
          </a:xfrm>
        </p:spPr>
        <p:txBody>
          <a:bodyPr rtlCol="0"/>
          <a:lstStyle>
            <a:lvl1pPr marL="34290" indent="0">
              <a:buFontTx/>
              <a:buNone/>
              <a:defRPr sz="2100">
                <a:latin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</a:defRPr>
            </a:lvl2pPr>
            <a:lvl3pPr>
              <a:defRPr sz="1500">
                <a:latin typeface="Arial" panose="020B0604020202020204" pitchFamily="34" charset="0"/>
              </a:defRPr>
            </a:lvl3pPr>
            <a:lvl4pPr>
              <a:defRPr sz="1350">
                <a:latin typeface="Arial" panose="020B0604020202020204" pitchFamily="34" charset="0"/>
              </a:defRPr>
            </a:lvl4pPr>
            <a:lvl5pPr>
              <a:defRPr sz="1350">
                <a:latin typeface="Arial" panose="020B060402020202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rtl="0"/>
            <a:r>
              <a:rPr lang="fr-FR"/>
              <a:t>Modifiez les styles du texte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C8A3FA-6144-4FB5-A7CD-AB12EBF0C4F7}" type="datetime1">
              <a:rPr lang="fr-FR" altLang="en-US" smtClean="0"/>
              <a:t>25/09/2025</a:t>
            </a:fld>
            <a:endParaRPr lang="fr-FR" alt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927AF89-6755-46F5-BBCF-E571D7F311A5}" type="slidenum">
              <a:rPr lang="fr-FR" altLang="en-US" smtClean="0"/>
              <a:pPr/>
              <a:t>‹N°›</a:t>
            </a:fld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1351461685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8582E5-8FA2-4056-805F-EF36F70668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14725" y="2045156"/>
            <a:ext cx="5425168" cy="624058"/>
          </a:xfrm>
        </p:spPr>
        <p:txBody>
          <a:bodyPr rtlCol="0" anchor="b">
            <a:normAutofit/>
          </a:bodyPr>
          <a:lstStyle>
            <a:lvl1pPr algn="l">
              <a:defRPr sz="2700" b="1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 dirty="0"/>
              <a:t>Titre de la présentation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C085D6F-874B-44F8-B241-51EF13CA9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14725" y="2677035"/>
            <a:ext cx="5425168" cy="273844"/>
          </a:xfrm>
        </p:spPr>
        <p:txBody>
          <a:bodyPr lIns="0" rtlCol="0">
            <a:normAutofit/>
          </a:bodyPr>
          <a:lstStyle>
            <a:lvl1pPr marL="0" indent="0" algn="l">
              <a:buNone/>
              <a:defRPr sz="1013" b="0" cap="all" baseline="0">
                <a:solidFill>
                  <a:schemeClr val="tx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pPr rtl="0"/>
            <a:r>
              <a:rPr lang="fr-FR" noProof="0"/>
              <a:t>Modifiez le style des sous-titres du masque</a:t>
            </a:r>
            <a:endParaRPr lang="fr-FR" noProof="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BDE5D2F-535D-4D7C-9BE1-84BFEC7A6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rtlCol="0"/>
          <a:lstStyle/>
          <a:p>
            <a:fld id="{42DE383C-D5E9-43E9-8354-A73597E014F0}" type="datetime1">
              <a:rPr lang="fr-FR">
                <a:solidFill>
                  <a:prstClr val="black"/>
                </a:solidFill>
              </a:rPr>
              <a:pPr/>
              <a:t>25/09/2025</a:t>
            </a:fld>
            <a:endParaRPr lang="fr-FR" dirty="0">
              <a:solidFill>
                <a:prstClr val="black"/>
              </a:solidFill>
            </a:endParaRP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4363625-95D4-4DF0-A1AA-D060728EC426}"/>
              </a:ext>
            </a:extLst>
          </p:cNvPr>
          <p:cNvCxnSpPr>
            <a:cxnSpLocks/>
          </p:cNvCxnSpPr>
          <p:nvPr userDrawn="1"/>
        </p:nvCxnSpPr>
        <p:spPr>
          <a:xfrm>
            <a:off x="3620861" y="3061607"/>
            <a:ext cx="111646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e 7">
            <a:extLst>
              <a:ext uri="{FF2B5EF4-FFF2-40B4-BE49-F238E27FC236}">
                <a16:creationId xmlns:a16="http://schemas.microsoft.com/office/drawing/2014/main" id="{ECBCF8A4-C2B4-4945-8D79-C9D46B7FBECB}"/>
              </a:ext>
            </a:extLst>
          </p:cNvPr>
          <p:cNvGrpSpPr/>
          <p:nvPr userDrawn="1"/>
        </p:nvGrpSpPr>
        <p:grpSpPr>
          <a:xfrm>
            <a:off x="3595106" y="1856392"/>
            <a:ext cx="561599" cy="100585"/>
            <a:chOff x="4827813" y="2534636"/>
            <a:chExt cx="996651" cy="178504"/>
          </a:xfrm>
        </p:grpSpPr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479C2256-8A0F-4625-86F0-FB439F3EAD4E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  <p:sp>
          <p:nvSpPr>
            <p:cNvPr id="10" name="Ovale 9">
              <a:extLst>
                <a:ext uri="{FF2B5EF4-FFF2-40B4-BE49-F238E27FC236}">
                  <a16:creationId xmlns:a16="http://schemas.microsoft.com/office/drawing/2014/main" id="{253CF488-6D31-4B63-A3C6-C4D838C23FCE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  <p:sp>
          <p:nvSpPr>
            <p:cNvPr id="11" name="Ovale 10">
              <a:extLst>
                <a:ext uri="{FF2B5EF4-FFF2-40B4-BE49-F238E27FC236}">
                  <a16:creationId xmlns:a16="http://schemas.microsoft.com/office/drawing/2014/main" id="{E32985B6-7260-445A-A580-6993E0DEBFD9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3BC682E1-4E5D-4006-81EA-550DD98166E4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</p:grpSp>
      <p:sp>
        <p:nvSpPr>
          <p:cNvPr id="15" name="Ovale 14">
            <a:extLst>
              <a:ext uri="{FF2B5EF4-FFF2-40B4-BE49-F238E27FC236}">
                <a16:creationId xmlns:a16="http://schemas.microsoft.com/office/drawing/2014/main" id="{47953C80-71A5-4AA2-AEAD-21948D1AA6DC}"/>
              </a:ext>
            </a:extLst>
          </p:cNvPr>
          <p:cNvSpPr/>
          <p:nvPr userDrawn="1"/>
        </p:nvSpPr>
        <p:spPr>
          <a:xfrm>
            <a:off x="6466115" y="3306536"/>
            <a:ext cx="2473779" cy="2473779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 dirty="0">
              <a:solidFill>
                <a:prstClr val="white"/>
              </a:solidFill>
            </a:endParaRPr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9C4582D1-F710-4E2F-9868-CB89116D5932}"/>
              </a:ext>
            </a:extLst>
          </p:cNvPr>
          <p:cNvSpPr/>
          <p:nvPr userDrawn="1"/>
        </p:nvSpPr>
        <p:spPr>
          <a:xfrm>
            <a:off x="6227308" y="3138232"/>
            <a:ext cx="951140" cy="951140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 dirty="0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F8A1A8-E078-4836-ABD1-CD4E75BBF58F}"/>
              </a:ext>
            </a:extLst>
          </p:cNvPr>
          <p:cNvSpPr/>
          <p:nvPr userDrawn="1"/>
        </p:nvSpPr>
        <p:spPr>
          <a:xfrm>
            <a:off x="1" y="2"/>
            <a:ext cx="3318272" cy="5143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089733"/>
      </p:ext>
    </p:extLst>
  </p:cSld>
  <p:clrMapOvr>
    <a:masterClrMapping/>
  </p:clrMapOvr>
  <p:hf sldNum="0" hdr="0" ftr="0" dt="0"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 5">
            <a:extLst>
              <a:ext uri="{FF2B5EF4-FFF2-40B4-BE49-F238E27FC236}">
                <a16:creationId xmlns:a16="http://schemas.microsoft.com/office/drawing/2014/main" id="{2C89B828-B338-413C-B008-0A8566F48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4038" y="4847407"/>
            <a:ext cx="2057400" cy="187039"/>
          </a:xfrm>
        </p:spPr>
        <p:txBody>
          <a:bodyPr rtlCol="0"/>
          <a:lstStyle>
            <a:lvl1pPr algn="r">
              <a:defRPr sz="506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fr-FR" smtClean="0">
                <a:solidFill>
                  <a:srgbClr val="7F7F7F"/>
                </a:solidFill>
              </a:rPr>
              <a:pPr/>
              <a:t>‹N°›</a:t>
            </a:fld>
            <a:endParaRPr lang="fr-FR" dirty="0">
              <a:solidFill>
                <a:srgbClr val="7F7F7F"/>
              </a:solidFill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8888A4FD-81F4-4588-9E6D-70E57577D8BF}"/>
              </a:ext>
            </a:extLst>
          </p:cNvPr>
          <p:cNvCxnSpPr>
            <a:cxnSpLocks/>
          </p:cNvCxnSpPr>
          <p:nvPr userDrawn="1"/>
        </p:nvCxnSpPr>
        <p:spPr>
          <a:xfrm>
            <a:off x="4259417" y="1714734"/>
            <a:ext cx="1288373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CF1D2ED-7B25-4251-BF07-47FBAA534810}"/>
              </a:ext>
            </a:extLst>
          </p:cNvPr>
          <p:cNvGrpSpPr/>
          <p:nvPr userDrawn="1"/>
        </p:nvGrpSpPr>
        <p:grpSpPr>
          <a:xfrm>
            <a:off x="8309840" y="315786"/>
            <a:ext cx="561599" cy="100585"/>
            <a:chOff x="4827813" y="2534636"/>
            <a:chExt cx="996651" cy="178504"/>
          </a:xfrm>
        </p:grpSpPr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E397537E-DF51-4990-9447-2DAE98ABC683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  <p:sp>
          <p:nvSpPr>
            <p:cNvPr id="14" name="Ovale 13">
              <a:extLst>
                <a:ext uri="{FF2B5EF4-FFF2-40B4-BE49-F238E27FC236}">
                  <a16:creationId xmlns:a16="http://schemas.microsoft.com/office/drawing/2014/main" id="{3E99CAB5-81F4-4EA8-8B36-4A70C59861FD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  <p:sp>
          <p:nvSpPr>
            <p:cNvPr id="15" name="Ovale 14">
              <a:extLst>
                <a:ext uri="{FF2B5EF4-FFF2-40B4-BE49-F238E27FC236}">
                  <a16:creationId xmlns:a16="http://schemas.microsoft.com/office/drawing/2014/main" id="{16AADF9A-A507-4453-8CE3-3F78BB303FA4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C33AA69F-C4B8-479C-9F0F-69C184D0611F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</p:grpSp>
      <p:sp>
        <p:nvSpPr>
          <p:cNvPr id="17" name="Ovale 16">
            <a:extLst>
              <a:ext uri="{FF2B5EF4-FFF2-40B4-BE49-F238E27FC236}">
                <a16:creationId xmlns:a16="http://schemas.microsoft.com/office/drawing/2014/main" id="{8725921A-0ED5-431E-899C-28A6920B5029}"/>
              </a:ext>
            </a:extLst>
          </p:cNvPr>
          <p:cNvSpPr/>
          <p:nvPr userDrawn="1"/>
        </p:nvSpPr>
        <p:spPr>
          <a:xfrm>
            <a:off x="7529498" y="672611"/>
            <a:ext cx="2473779" cy="2473779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 dirty="0">
              <a:solidFill>
                <a:prstClr val="white"/>
              </a:solidFill>
            </a:endParaRPr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EE8B169A-8A2F-4425-A9A1-1B828428B434}"/>
              </a:ext>
            </a:extLst>
          </p:cNvPr>
          <p:cNvSpPr/>
          <p:nvPr userDrawn="1"/>
        </p:nvSpPr>
        <p:spPr>
          <a:xfrm>
            <a:off x="7290693" y="504308"/>
            <a:ext cx="951140" cy="951140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 dirty="0">
              <a:solidFill>
                <a:prstClr val="white"/>
              </a:solidFill>
            </a:endParaRP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43B45974-F6C7-40D3-9399-E05FA19C565E}"/>
              </a:ext>
            </a:extLst>
          </p:cNvPr>
          <p:cNvCxnSpPr>
            <a:cxnSpLocks/>
          </p:cNvCxnSpPr>
          <p:nvPr userDrawn="1"/>
        </p:nvCxnSpPr>
        <p:spPr>
          <a:xfrm>
            <a:off x="5631016" y="1714734"/>
            <a:ext cx="40930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9A55704E-D515-4774-90C6-5F887DDAE55E}"/>
              </a:ext>
            </a:extLst>
          </p:cNvPr>
          <p:cNvSpPr/>
          <p:nvPr userDrawn="1"/>
        </p:nvSpPr>
        <p:spPr>
          <a:xfrm>
            <a:off x="351783" y="1"/>
            <a:ext cx="3907632" cy="44707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 dirty="0">
              <a:solidFill>
                <a:prstClr val="white"/>
              </a:solidFill>
            </a:endParaRP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84878778-0299-471F-A4C9-D0C1E82ED8D2}"/>
              </a:ext>
            </a:extLst>
          </p:cNvPr>
          <p:cNvCxnSpPr>
            <a:cxnSpLocks/>
          </p:cNvCxnSpPr>
          <p:nvPr userDrawn="1"/>
        </p:nvCxnSpPr>
        <p:spPr>
          <a:xfrm>
            <a:off x="751311" y="967884"/>
            <a:ext cx="111646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re 3">
            <a:extLst>
              <a:ext uri="{FF2B5EF4-FFF2-40B4-BE49-F238E27FC236}">
                <a16:creationId xmlns:a16="http://schemas.microsoft.com/office/drawing/2014/main" id="{E39D1C78-6110-4052-8455-7E7893F7F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599" y="957644"/>
            <a:ext cx="3073334" cy="941494"/>
          </a:xfrm>
        </p:spPr>
        <p:txBody>
          <a:bodyPr rtlCol="0"/>
          <a:lstStyle>
            <a:lvl1pPr>
              <a:defRPr lang="en-US" sz="2025" b="1" kern="1200" cap="all" baseline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E3405997-7AE2-4C6E-8A7D-735F58A49D1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6601" y="1965490"/>
            <a:ext cx="3073334" cy="1450261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b="0" cap="none" baseline="0">
                <a:solidFill>
                  <a:schemeClr val="bg1"/>
                </a:solidFill>
              </a:defRPr>
            </a:lvl1pPr>
          </a:lstStyle>
          <a:p>
            <a:pPr lvl="0" rtl="0">
              <a:lnSpc>
                <a:spcPct val="100000"/>
              </a:lnSpc>
              <a:buNone/>
            </a:pPr>
            <a:r>
              <a:rPr lang="fr-FR" noProof="0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8776797"/>
      </p:ext>
    </p:extLst>
  </p:cSld>
  <p:clrMapOvr>
    <a:masterClrMapping/>
  </p:clrMapOvr>
  <p:hf hdr="0" ftr="0" dt="0"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4038" y="4847407"/>
            <a:ext cx="2057400" cy="187039"/>
          </a:xfrm>
        </p:spPr>
        <p:txBody>
          <a:bodyPr rtlCol="0"/>
          <a:lstStyle>
            <a:lvl1pPr algn="r">
              <a:defRPr sz="506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fr-FR" smtClean="0">
                <a:solidFill>
                  <a:srgbClr val="7F7F7F"/>
                </a:solidFill>
              </a:rPr>
              <a:pPr/>
              <a:t>‹N°›</a:t>
            </a:fld>
            <a:endParaRPr lang="fr-FR" dirty="0">
              <a:solidFill>
                <a:srgbClr val="7F7F7F"/>
              </a:solidFill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D9C089FD-3BC7-434F-810A-04F78AFC84D2}"/>
              </a:ext>
            </a:extLst>
          </p:cNvPr>
          <p:cNvCxnSpPr>
            <a:cxnSpLocks/>
          </p:cNvCxnSpPr>
          <p:nvPr userDrawn="1"/>
        </p:nvCxnSpPr>
        <p:spPr>
          <a:xfrm>
            <a:off x="-18040" y="1089424"/>
            <a:ext cx="1288373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EF7AC837-D78F-424C-9FDC-C3A445A5E0B6}"/>
              </a:ext>
            </a:extLst>
          </p:cNvPr>
          <p:cNvCxnSpPr>
            <a:cxnSpLocks/>
          </p:cNvCxnSpPr>
          <p:nvPr userDrawn="1"/>
        </p:nvCxnSpPr>
        <p:spPr>
          <a:xfrm>
            <a:off x="1353560" y="1089424"/>
            <a:ext cx="40930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1840832" y="1071841"/>
            <a:ext cx="7303169" cy="11537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C7CCE55-AF4E-4245-BFBC-DEC36E1D4A47}"/>
              </a:ext>
            </a:extLst>
          </p:cNvPr>
          <p:cNvGrpSpPr/>
          <p:nvPr userDrawn="1"/>
        </p:nvGrpSpPr>
        <p:grpSpPr>
          <a:xfrm>
            <a:off x="272563" y="315786"/>
            <a:ext cx="561599" cy="100585"/>
            <a:chOff x="4827813" y="2534636"/>
            <a:chExt cx="996651" cy="178504"/>
          </a:xfrm>
        </p:grpSpPr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A13A9D50-C6EA-F04C-BB84-891959D759F9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2790B908-BCFE-FA4B-B5E3-36C62E088DE9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C96D4A9D-D054-044B-8920-BE06A68ED267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  <p:sp>
          <p:nvSpPr>
            <p:cNvPr id="24" name="Ovale 23">
              <a:extLst>
                <a:ext uri="{FF2B5EF4-FFF2-40B4-BE49-F238E27FC236}">
                  <a16:creationId xmlns:a16="http://schemas.microsoft.com/office/drawing/2014/main" id="{843643B7-9DFD-8C46-881C-69B3D67CA91A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</p:grp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BE814D66-F00F-0D44-AD03-889FEE787EB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72562" y="1369219"/>
            <a:ext cx="8598876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F9B990C-5D9C-4A90-AC73-5889BC9F75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fr-FR" noProof="0" dirty="0"/>
              <a:t>CLIQUEZ POUR MODIFIER LE STYLE DU TITRE DE MASQUE</a:t>
            </a:r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44C85E5F-5B5E-48CC-8469-0263621D91FF}"/>
              </a:ext>
            </a:extLst>
          </p:cNvPr>
          <p:cNvSpPr/>
          <p:nvPr userDrawn="1"/>
        </p:nvSpPr>
        <p:spPr>
          <a:xfrm>
            <a:off x="3456119" y="3539012"/>
            <a:ext cx="2473779" cy="2473779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 dirty="0">
              <a:solidFill>
                <a:prstClr val="white"/>
              </a:solidFill>
            </a:endParaRPr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7EE4E300-6C8E-4262-BE1D-587C7B70E7ED}"/>
              </a:ext>
            </a:extLst>
          </p:cNvPr>
          <p:cNvSpPr/>
          <p:nvPr userDrawn="1"/>
        </p:nvSpPr>
        <p:spPr>
          <a:xfrm>
            <a:off x="3217315" y="3370709"/>
            <a:ext cx="951140" cy="951140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519353"/>
      </p:ext>
    </p:extLst>
  </p:cSld>
  <p:clrMapOvr>
    <a:masterClrMapping/>
  </p:clrMapOvr>
  <p:hf hdr="0" ftr="0" dt="0"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2237E7-A574-47D2-9624-D12F47560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62" y="184640"/>
            <a:ext cx="8598876" cy="778119"/>
          </a:xfrm>
        </p:spPr>
        <p:txBody>
          <a:bodyPr lIns="0" tIns="0" rIns="0" bIns="0" rtlCol="0" anchor="b">
            <a:noAutofit/>
          </a:bodyPr>
          <a:lstStyle>
            <a:lvl1pPr>
              <a:defRPr sz="1800" b="1" cap="all" baseline="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4038" y="4847407"/>
            <a:ext cx="2057400" cy="187039"/>
          </a:xfrm>
        </p:spPr>
        <p:txBody>
          <a:bodyPr rtlCol="0"/>
          <a:lstStyle>
            <a:lvl1pPr algn="r">
              <a:defRPr sz="506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fr-FR" smtClean="0">
                <a:solidFill>
                  <a:srgbClr val="7F7F7F"/>
                </a:solidFill>
              </a:rPr>
              <a:pPr/>
              <a:t>‹N°›</a:t>
            </a:fld>
            <a:endParaRPr lang="fr-FR" dirty="0">
              <a:solidFill>
                <a:srgbClr val="7F7F7F"/>
              </a:solidFill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D9C089FD-3BC7-434F-810A-04F78AFC84D2}"/>
              </a:ext>
            </a:extLst>
          </p:cNvPr>
          <p:cNvCxnSpPr>
            <a:cxnSpLocks/>
          </p:cNvCxnSpPr>
          <p:nvPr userDrawn="1"/>
        </p:nvCxnSpPr>
        <p:spPr>
          <a:xfrm>
            <a:off x="-18040" y="1089424"/>
            <a:ext cx="1288373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EF7AC837-D78F-424C-9FDC-C3A445A5E0B6}"/>
              </a:ext>
            </a:extLst>
          </p:cNvPr>
          <p:cNvCxnSpPr>
            <a:cxnSpLocks/>
          </p:cNvCxnSpPr>
          <p:nvPr userDrawn="1"/>
        </p:nvCxnSpPr>
        <p:spPr>
          <a:xfrm>
            <a:off x="1353560" y="1089424"/>
            <a:ext cx="40930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1840832" y="1071841"/>
            <a:ext cx="7303169" cy="11537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C7CCE55-AF4E-4245-BFBC-DEC36E1D4A47}"/>
              </a:ext>
            </a:extLst>
          </p:cNvPr>
          <p:cNvGrpSpPr/>
          <p:nvPr userDrawn="1"/>
        </p:nvGrpSpPr>
        <p:grpSpPr>
          <a:xfrm>
            <a:off x="272563" y="315786"/>
            <a:ext cx="561599" cy="100585"/>
            <a:chOff x="4827813" y="2534636"/>
            <a:chExt cx="996651" cy="178504"/>
          </a:xfrm>
        </p:grpSpPr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A13A9D50-C6EA-F04C-BB84-891959D759F9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2790B908-BCFE-FA4B-B5E3-36C62E088DE9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C96D4A9D-D054-044B-8920-BE06A68ED267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  <p:sp>
          <p:nvSpPr>
            <p:cNvPr id="24" name="Ovale 23">
              <a:extLst>
                <a:ext uri="{FF2B5EF4-FFF2-40B4-BE49-F238E27FC236}">
                  <a16:creationId xmlns:a16="http://schemas.microsoft.com/office/drawing/2014/main" id="{843643B7-9DFD-8C46-881C-69B3D67CA91A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</p:grpSp>
      <p:sp>
        <p:nvSpPr>
          <p:cNvPr id="16" name="Espace réservé du contenu 3">
            <a:extLst>
              <a:ext uri="{FF2B5EF4-FFF2-40B4-BE49-F238E27FC236}">
                <a16:creationId xmlns:a16="http://schemas.microsoft.com/office/drawing/2014/main" id="{6E22FA8C-3243-4716-A6BD-F37D6058FB4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760536" y="1369219"/>
            <a:ext cx="4110902" cy="3263504"/>
          </a:xfrm>
        </p:spPr>
        <p:txBody>
          <a:bodyPr rtlCol="0"/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8ABE3FD8-339C-4F75-876F-8347ADE67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72563" y="1369219"/>
            <a:ext cx="4110902" cy="3263504"/>
          </a:xfrm>
        </p:spPr>
        <p:txBody>
          <a:bodyPr rtlCol="0"/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E72FB389-5EA4-4084-B7A2-A4D0A43561F6}"/>
              </a:ext>
            </a:extLst>
          </p:cNvPr>
          <p:cNvSpPr/>
          <p:nvPr userDrawn="1"/>
        </p:nvSpPr>
        <p:spPr>
          <a:xfrm>
            <a:off x="3456119" y="3539012"/>
            <a:ext cx="2473779" cy="2473779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 dirty="0">
              <a:solidFill>
                <a:prstClr val="white"/>
              </a:solidFill>
            </a:endParaRPr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F7783FE1-0115-4345-89B2-C073569FB8EE}"/>
              </a:ext>
            </a:extLst>
          </p:cNvPr>
          <p:cNvSpPr/>
          <p:nvPr userDrawn="1"/>
        </p:nvSpPr>
        <p:spPr>
          <a:xfrm>
            <a:off x="3217315" y="3370709"/>
            <a:ext cx="951140" cy="951140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967388"/>
      </p:ext>
    </p:extLst>
  </p:cSld>
  <p:clrMapOvr>
    <a:masterClrMapping/>
  </p:clrMapOvr>
  <p:hf hdr="0" ftr="0" dt="0"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2237E7-A574-47D2-9624-D12F47560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62" y="184640"/>
            <a:ext cx="8598876" cy="778119"/>
          </a:xfrm>
        </p:spPr>
        <p:txBody>
          <a:bodyPr lIns="0" tIns="0" rIns="0" bIns="0" rtlCol="0" anchor="b">
            <a:noAutofit/>
          </a:bodyPr>
          <a:lstStyle>
            <a:lvl1pPr>
              <a:defRPr sz="1800" b="1" cap="all" baseline="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4038" y="4847407"/>
            <a:ext cx="2057400" cy="187039"/>
          </a:xfrm>
        </p:spPr>
        <p:txBody>
          <a:bodyPr rtlCol="0"/>
          <a:lstStyle>
            <a:lvl1pPr algn="r">
              <a:defRPr sz="506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fr-FR" smtClean="0">
                <a:solidFill>
                  <a:srgbClr val="7F7F7F"/>
                </a:solidFill>
              </a:rPr>
              <a:pPr/>
              <a:t>‹N°›</a:t>
            </a:fld>
            <a:endParaRPr lang="fr-FR" dirty="0">
              <a:solidFill>
                <a:srgbClr val="7F7F7F"/>
              </a:solidFill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D9C089FD-3BC7-434F-810A-04F78AFC84D2}"/>
              </a:ext>
            </a:extLst>
          </p:cNvPr>
          <p:cNvCxnSpPr>
            <a:cxnSpLocks/>
          </p:cNvCxnSpPr>
          <p:nvPr userDrawn="1"/>
        </p:nvCxnSpPr>
        <p:spPr>
          <a:xfrm>
            <a:off x="-18040" y="1089424"/>
            <a:ext cx="1288373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EF7AC837-D78F-424C-9FDC-C3A445A5E0B6}"/>
              </a:ext>
            </a:extLst>
          </p:cNvPr>
          <p:cNvCxnSpPr>
            <a:cxnSpLocks/>
          </p:cNvCxnSpPr>
          <p:nvPr userDrawn="1"/>
        </p:nvCxnSpPr>
        <p:spPr>
          <a:xfrm>
            <a:off x="1353560" y="1089424"/>
            <a:ext cx="40930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1840832" y="1071841"/>
            <a:ext cx="7303169" cy="11537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C7CCE55-AF4E-4245-BFBC-DEC36E1D4A47}"/>
              </a:ext>
            </a:extLst>
          </p:cNvPr>
          <p:cNvGrpSpPr/>
          <p:nvPr userDrawn="1"/>
        </p:nvGrpSpPr>
        <p:grpSpPr>
          <a:xfrm>
            <a:off x="272563" y="315786"/>
            <a:ext cx="561599" cy="100585"/>
            <a:chOff x="4827813" y="2534636"/>
            <a:chExt cx="996651" cy="178504"/>
          </a:xfrm>
        </p:grpSpPr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A13A9D50-C6EA-F04C-BB84-891959D759F9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2790B908-BCFE-FA4B-B5E3-36C62E088DE9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C96D4A9D-D054-044B-8920-BE06A68ED267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  <p:sp>
          <p:nvSpPr>
            <p:cNvPr id="24" name="Ovale 23">
              <a:extLst>
                <a:ext uri="{FF2B5EF4-FFF2-40B4-BE49-F238E27FC236}">
                  <a16:creationId xmlns:a16="http://schemas.microsoft.com/office/drawing/2014/main" id="{843643B7-9DFD-8C46-881C-69B3D67CA91A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</p:grp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9F73353B-C50B-4A8A-87CF-657C1EB8940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760536" y="1260872"/>
            <a:ext cx="4110902" cy="617934"/>
          </a:xfrm>
        </p:spPr>
        <p:txBody>
          <a:bodyPr rtlCol="0"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28" name="Espace réservé du contenu 5">
            <a:extLst>
              <a:ext uri="{FF2B5EF4-FFF2-40B4-BE49-F238E27FC236}">
                <a16:creationId xmlns:a16="http://schemas.microsoft.com/office/drawing/2014/main" id="{5EFF7F5E-3221-4390-9B17-D1944365BF1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760536" y="1939661"/>
            <a:ext cx="4110902" cy="2702586"/>
          </a:xfrm>
        </p:spPr>
        <p:txBody>
          <a:bodyPr rtlCol="0"/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29" name="Espace réservé du texte 2">
            <a:extLst>
              <a:ext uri="{FF2B5EF4-FFF2-40B4-BE49-F238E27FC236}">
                <a16:creationId xmlns:a16="http://schemas.microsoft.com/office/drawing/2014/main" id="{9506B516-77C1-431B-A8A5-68FA5D4B6D7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72563" y="1260872"/>
            <a:ext cx="4110902" cy="617934"/>
          </a:xfrm>
        </p:spPr>
        <p:txBody>
          <a:bodyPr rtlCol="0"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30" name="Espace réservé du contenu 3">
            <a:extLst>
              <a:ext uri="{FF2B5EF4-FFF2-40B4-BE49-F238E27FC236}">
                <a16:creationId xmlns:a16="http://schemas.microsoft.com/office/drawing/2014/main" id="{860F1452-CAB9-4154-ADCC-9245E71D0D2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72563" y="1939661"/>
            <a:ext cx="4110902" cy="2702586"/>
          </a:xfrm>
        </p:spPr>
        <p:txBody>
          <a:bodyPr rtlCol="0"/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31" name="Ovale 30">
            <a:extLst>
              <a:ext uri="{FF2B5EF4-FFF2-40B4-BE49-F238E27FC236}">
                <a16:creationId xmlns:a16="http://schemas.microsoft.com/office/drawing/2014/main" id="{12892DF4-5A8A-4E92-A425-210ABE570F58}"/>
              </a:ext>
            </a:extLst>
          </p:cNvPr>
          <p:cNvSpPr/>
          <p:nvPr userDrawn="1"/>
        </p:nvSpPr>
        <p:spPr>
          <a:xfrm>
            <a:off x="3456119" y="3539012"/>
            <a:ext cx="2473779" cy="2473779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 dirty="0">
              <a:solidFill>
                <a:prstClr val="white"/>
              </a:solidFill>
            </a:endParaRPr>
          </a:p>
        </p:txBody>
      </p:sp>
      <p:sp>
        <p:nvSpPr>
          <p:cNvPr id="32" name="Ovale 31">
            <a:extLst>
              <a:ext uri="{FF2B5EF4-FFF2-40B4-BE49-F238E27FC236}">
                <a16:creationId xmlns:a16="http://schemas.microsoft.com/office/drawing/2014/main" id="{99AE2680-A46C-4B06-9ED9-53E617C1F174}"/>
              </a:ext>
            </a:extLst>
          </p:cNvPr>
          <p:cNvSpPr/>
          <p:nvPr userDrawn="1"/>
        </p:nvSpPr>
        <p:spPr>
          <a:xfrm>
            <a:off x="3217315" y="3370709"/>
            <a:ext cx="951140" cy="951140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740889"/>
      </p:ext>
    </p:extLst>
  </p:cSld>
  <p:clrMapOvr>
    <a:masterClrMapping/>
  </p:clrMapOvr>
  <p:hf hdr="0" ftr="0" dt="0"/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D44E22-137C-4913-A29E-04F82EA87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2845997"/>
            <a:ext cx="7886700" cy="617424"/>
          </a:xfrm>
        </p:spPr>
        <p:txBody>
          <a:bodyPr vert="horz" lIns="91440" tIns="45720" rIns="91440" bIns="45720" rtlCol="0" anchor="b">
            <a:noAutofit/>
          </a:bodyPr>
          <a:lstStyle>
            <a:lvl1pPr algn="ctr">
              <a:defRPr lang="en-IN" sz="2025" b="1" cap="all" baseline="0"/>
            </a:lvl1pPr>
          </a:lstStyle>
          <a:p>
            <a:pPr lvl="0" rtl="0"/>
            <a:r>
              <a:rPr lang="fr-FR" noProof="0" dirty="0"/>
              <a:t>TITRE ICI</a:t>
            </a:r>
          </a:p>
        </p:txBody>
      </p:sp>
      <p:sp>
        <p:nvSpPr>
          <p:cNvPr id="6" name="Espace réservé du numéro de diapositive 5">
            <a:extLst>
              <a:ext uri="{FF2B5EF4-FFF2-40B4-BE49-F238E27FC236}">
                <a16:creationId xmlns:a16="http://schemas.microsoft.com/office/drawing/2014/main" id="{B44139FA-A83B-432B-9C7C-26634F463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4038" y="4847407"/>
            <a:ext cx="2057400" cy="187039"/>
          </a:xfrm>
        </p:spPr>
        <p:txBody>
          <a:bodyPr rtlCol="0"/>
          <a:lstStyle>
            <a:lvl1pPr algn="r">
              <a:defRPr sz="506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fr-FR" smtClean="0">
                <a:solidFill>
                  <a:srgbClr val="7F7F7F"/>
                </a:solidFill>
              </a:rPr>
              <a:pPr/>
              <a:t>‹N°›</a:t>
            </a:fld>
            <a:endParaRPr lang="fr-FR" dirty="0">
              <a:solidFill>
                <a:srgbClr val="7F7F7F"/>
              </a:solidFill>
            </a:endParaRP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D93E40EC-FFAE-4BC0-932E-60CC9A1785C0}"/>
              </a:ext>
            </a:extLst>
          </p:cNvPr>
          <p:cNvCxnSpPr>
            <a:cxnSpLocks/>
          </p:cNvCxnSpPr>
          <p:nvPr userDrawn="1"/>
        </p:nvCxnSpPr>
        <p:spPr>
          <a:xfrm>
            <a:off x="4013769" y="2811141"/>
            <a:ext cx="1116466" cy="0"/>
          </a:xfrm>
          <a:prstGeom prst="line">
            <a:avLst/>
          </a:prstGeom>
          <a:ln w="139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65844635-8274-49B1-BBEC-354A0872E526}"/>
              </a:ext>
            </a:extLst>
          </p:cNvPr>
          <p:cNvGrpSpPr/>
          <p:nvPr userDrawn="1"/>
        </p:nvGrpSpPr>
        <p:grpSpPr>
          <a:xfrm>
            <a:off x="4291202" y="3446011"/>
            <a:ext cx="561599" cy="100585"/>
            <a:chOff x="4827813" y="2534636"/>
            <a:chExt cx="996651" cy="178504"/>
          </a:xfrm>
        </p:grpSpPr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9754643C-5B30-4FC2-BFAC-4FD007AC9EC7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  <p:sp>
          <p:nvSpPr>
            <p:cNvPr id="20" name="Ovale 19">
              <a:extLst>
                <a:ext uri="{FF2B5EF4-FFF2-40B4-BE49-F238E27FC236}">
                  <a16:creationId xmlns:a16="http://schemas.microsoft.com/office/drawing/2014/main" id="{23FDDB55-6BA5-4489-9E37-4A76254A5CD7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  <p:sp>
          <p:nvSpPr>
            <p:cNvPr id="21" name="Ovale 20">
              <a:extLst>
                <a:ext uri="{FF2B5EF4-FFF2-40B4-BE49-F238E27FC236}">
                  <a16:creationId xmlns:a16="http://schemas.microsoft.com/office/drawing/2014/main" id="{DA023CF8-2471-40A5-B2EF-E9BF4DF2C0E1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  <p:sp>
          <p:nvSpPr>
            <p:cNvPr id="22" name="Ovale 21">
              <a:extLst>
                <a:ext uri="{FF2B5EF4-FFF2-40B4-BE49-F238E27FC236}">
                  <a16:creationId xmlns:a16="http://schemas.microsoft.com/office/drawing/2014/main" id="{F9B0428F-5D1A-4CD3-BDA2-9CA7F5141455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</p:grpSp>
      <p:sp>
        <p:nvSpPr>
          <p:cNvPr id="13" name="Espace réservé du texte 3">
            <a:extLst>
              <a:ext uri="{FF2B5EF4-FFF2-40B4-BE49-F238E27FC236}">
                <a16:creationId xmlns:a16="http://schemas.microsoft.com/office/drawing/2014/main" id="{86E0573A-023B-4D1C-8224-56A5D0DDF37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9842" y="3629761"/>
            <a:ext cx="7880747" cy="979034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lang="en-US" b="0" cap="none" baseline="0"/>
            </a:lvl1pPr>
          </a:lstStyle>
          <a:p>
            <a:pPr marL="128588" lvl="0" indent="-128588" algn="ctr" rtl="0">
              <a:lnSpc>
                <a:spcPct val="100000"/>
              </a:lnSpc>
            </a:pPr>
            <a:r>
              <a:rPr lang="fr-FR" noProof="0" dirty="0"/>
              <a:t>Modifiez les styles du texte du masque</a:t>
            </a:r>
          </a:p>
        </p:txBody>
      </p:sp>
      <p:sp>
        <p:nvSpPr>
          <p:cNvPr id="15" name="Espace réservé d’image 2">
            <a:extLst>
              <a:ext uri="{FF2B5EF4-FFF2-40B4-BE49-F238E27FC236}">
                <a16:creationId xmlns:a16="http://schemas.microsoft.com/office/drawing/2014/main" id="{12087456-C0E8-4AA6-81E8-996CEC037E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3"/>
            <a:ext cx="9144000" cy="2784763"/>
          </a:xfr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125" dirty="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l'icône pour ajouter une image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806842397"/>
      </p:ext>
    </p:extLst>
  </p:cSld>
  <p:clrMapOvr>
    <a:masterClrMapping/>
  </p:clrMapOvr>
  <p:hf hdr="0" ftr="0" dt="0"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2237E7-A574-47D2-9624-D12F475605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2562" y="184640"/>
            <a:ext cx="2404696" cy="778119"/>
          </a:xfrm>
        </p:spPr>
        <p:txBody>
          <a:bodyPr lIns="0" tIns="0" rIns="0" bIns="0" rtlCol="0" anchor="b">
            <a:noAutofit/>
          </a:bodyPr>
          <a:lstStyle>
            <a:lvl1pPr>
              <a:defRPr sz="1800" b="1" cap="all" baseline="0"/>
            </a:lvl1pPr>
          </a:lstStyle>
          <a:p>
            <a:pPr rtl="0"/>
            <a:r>
              <a:rPr lang="fr-FR" noProof="0" dirty="0"/>
              <a:t>Titre ici</a:t>
            </a:r>
          </a:p>
        </p:txBody>
      </p:sp>
      <p:sp>
        <p:nvSpPr>
          <p:cNvPr id="10" name="Espace réservé du numéro de diapositive 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4038" y="4847407"/>
            <a:ext cx="2057400" cy="187039"/>
          </a:xfrm>
        </p:spPr>
        <p:txBody>
          <a:bodyPr rtlCol="0"/>
          <a:lstStyle>
            <a:lvl1pPr algn="r">
              <a:defRPr sz="506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fr-FR" smtClean="0">
                <a:solidFill>
                  <a:srgbClr val="7F7F7F"/>
                </a:solidFill>
              </a:rPr>
              <a:pPr/>
              <a:t>‹N°›</a:t>
            </a:fld>
            <a:endParaRPr lang="fr-FR" dirty="0">
              <a:solidFill>
                <a:srgbClr val="7F7F7F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6A27954-3A0E-430B-AD48-05A3F3278D70}"/>
              </a:ext>
            </a:extLst>
          </p:cNvPr>
          <p:cNvGrpSpPr/>
          <p:nvPr userDrawn="1"/>
        </p:nvGrpSpPr>
        <p:grpSpPr>
          <a:xfrm>
            <a:off x="-18042" y="1089425"/>
            <a:ext cx="2538920" cy="100585"/>
            <a:chOff x="-24055" y="1452565"/>
            <a:chExt cx="2374534" cy="0"/>
          </a:xfrm>
        </p:grpSpPr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D9C089FD-3BC7-434F-810A-04F78AFC84D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4055" y="1452565"/>
              <a:ext cx="1717831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EF7AC837-D78F-424C-9FDC-C3A445A5E0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804745" y="1452565"/>
              <a:ext cx="545734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Ovale 24">
            <a:extLst>
              <a:ext uri="{FF2B5EF4-FFF2-40B4-BE49-F238E27FC236}">
                <a16:creationId xmlns:a16="http://schemas.microsoft.com/office/drawing/2014/main" id="{3F366940-FB5E-4B76-8829-80C14F137B3A}"/>
              </a:ext>
            </a:extLst>
          </p:cNvPr>
          <p:cNvSpPr/>
          <p:nvPr userDrawn="1"/>
        </p:nvSpPr>
        <p:spPr>
          <a:xfrm>
            <a:off x="7688546" y="416369"/>
            <a:ext cx="2473779" cy="2473779"/>
          </a:xfrm>
          <a:prstGeom prst="ellipse">
            <a:avLst/>
          </a:prstGeom>
          <a:noFill/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 dirty="0">
              <a:solidFill>
                <a:prstClr val="white"/>
              </a:solidFill>
            </a:endParaRPr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75486FFB-46EF-4E74-BFFF-7ED054DB0D9C}"/>
              </a:ext>
            </a:extLst>
          </p:cNvPr>
          <p:cNvSpPr/>
          <p:nvPr userDrawn="1"/>
        </p:nvSpPr>
        <p:spPr>
          <a:xfrm>
            <a:off x="7449739" y="248065"/>
            <a:ext cx="951140" cy="951140"/>
          </a:xfrm>
          <a:prstGeom prst="ellipse">
            <a:avLst/>
          </a:prstGeom>
          <a:noFill/>
          <a:ln w="31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 dirty="0">
              <a:solidFill>
                <a:prstClr val="white"/>
              </a:solidFill>
            </a:endParaRP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D35CCD2-B73F-944C-B572-7FBFC7DE22E4}"/>
              </a:ext>
            </a:extLst>
          </p:cNvPr>
          <p:cNvGrpSpPr/>
          <p:nvPr userDrawn="1"/>
        </p:nvGrpSpPr>
        <p:grpSpPr>
          <a:xfrm>
            <a:off x="272563" y="315786"/>
            <a:ext cx="561599" cy="100585"/>
            <a:chOff x="4827813" y="2534636"/>
            <a:chExt cx="996651" cy="178504"/>
          </a:xfrm>
        </p:grpSpPr>
        <p:sp>
          <p:nvSpPr>
            <p:cNvPr id="28" name="Ovale 27">
              <a:extLst>
                <a:ext uri="{FF2B5EF4-FFF2-40B4-BE49-F238E27FC236}">
                  <a16:creationId xmlns:a16="http://schemas.microsoft.com/office/drawing/2014/main" id="{9D8F78D8-558F-3540-A5F4-B1AD8942B341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  <p:sp>
          <p:nvSpPr>
            <p:cNvPr id="35" name="Ovale 34">
              <a:extLst>
                <a:ext uri="{FF2B5EF4-FFF2-40B4-BE49-F238E27FC236}">
                  <a16:creationId xmlns:a16="http://schemas.microsoft.com/office/drawing/2014/main" id="{3F8F621A-F298-2B48-B7E0-8D9BEE8AA763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  <p:sp>
          <p:nvSpPr>
            <p:cNvPr id="36" name="Ovale 35">
              <a:extLst>
                <a:ext uri="{FF2B5EF4-FFF2-40B4-BE49-F238E27FC236}">
                  <a16:creationId xmlns:a16="http://schemas.microsoft.com/office/drawing/2014/main" id="{C17A3A3B-82AE-0A46-AE32-9B111F975BDB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  <p:sp>
          <p:nvSpPr>
            <p:cNvPr id="37" name="Ovale 36">
              <a:extLst>
                <a:ext uri="{FF2B5EF4-FFF2-40B4-BE49-F238E27FC236}">
                  <a16:creationId xmlns:a16="http://schemas.microsoft.com/office/drawing/2014/main" id="{DF206CE3-6B94-C340-8BA3-A2A4E407E499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</p:grpSp>
      <p:sp>
        <p:nvSpPr>
          <p:cNvPr id="30" name="Espace réservé au texte 3">
            <a:extLst>
              <a:ext uri="{FF2B5EF4-FFF2-40B4-BE49-F238E27FC236}">
                <a16:creationId xmlns:a16="http://schemas.microsoft.com/office/drawing/2014/main" id="{1B247C0B-04BA-4D5C-A41D-AEA60217241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72562" y="1543050"/>
            <a:ext cx="2404696" cy="2858691"/>
          </a:xfrm>
        </p:spPr>
        <p:txBody>
          <a:bodyPr rtlCol="0"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194C619D-34F6-4A29-857A-D7600721872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916063" y="184640"/>
            <a:ext cx="5600478" cy="4211148"/>
          </a:xfrm>
        </p:spPr>
        <p:txBody>
          <a:bodyPr rtlCol="0">
            <a:normAutofit/>
          </a:bodyPr>
          <a:lstStyle>
            <a:lvl1pPr>
              <a:defRPr sz="1125"/>
            </a:lvl1pPr>
            <a:lvl2pPr>
              <a:defRPr sz="1013"/>
            </a:lvl2pPr>
            <a:lvl3pPr>
              <a:defRPr sz="900"/>
            </a:lvl3pPr>
            <a:lvl4pPr>
              <a:defRPr sz="788"/>
            </a:lvl4pPr>
            <a:lvl5pPr>
              <a:defRPr sz="788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807544612"/>
      </p:ext>
    </p:extLst>
  </p:cSld>
  <p:clrMapOvr>
    <a:masterClrMapping/>
  </p:clrMapOvr>
  <p:hf hdr="0" ftr="0" dt="0"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2237E7-A574-47D2-9624-D12F47560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62" y="184640"/>
            <a:ext cx="8598876" cy="778119"/>
          </a:xfrm>
        </p:spPr>
        <p:txBody>
          <a:bodyPr lIns="0" tIns="0" rIns="0" bIns="0" rtlCol="0" anchor="b">
            <a:noAutofit/>
          </a:bodyPr>
          <a:lstStyle>
            <a:lvl1pPr>
              <a:defRPr sz="1800" b="1" cap="all" baseline="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4038" y="4847407"/>
            <a:ext cx="2057400" cy="187039"/>
          </a:xfrm>
        </p:spPr>
        <p:txBody>
          <a:bodyPr rtlCol="0"/>
          <a:lstStyle>
            <a:lvl1pPr algn="r">
              <a:defRPr sz="506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fr-FR" smtClean="0">
                <a:solidFill>
                  <a:srgbClr val="7F7F7F"/>
                </a:solidFill>
              </a:rPr>
              <a:pPr/>
              <a:t>‹N°›</a:t>
            </a:fld>
            <a:endParaRPr lang="fr-FR" dirty="0">
              <a:solidFill>
                <a:srgbClr val="7F7F7F"/>
              </a:solidFill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D9C089FD-3BC7-434F-810A-04F78AFC84D2}"/>
              </a:ext>
            </a:extLst>
          </p:cNvPr>
          <p:cNvCxnSpPr>
            <a:cxnSpLocks/>
          </p:cNvCxnSpPr>
          <p:nvPr userDrawn="1"/>
        </p:nvCxnSpPr>
        <p:spPr>
          <a:xfrm>
            <a:off x="-18040" y="1089424"/>
            <a:ext cx="1288373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EF7AC837-D78F-424C-9FDC-C3A445A5E0B6}"/>
              </a:ext>
            </a:extLst>
          </p:cNvPr>
          <p:cNvCxnSpPr>
            <a:cxnSpLocks/>
          </p:cNvCxnSpPr>
          <p:nvPr userDrawn="1"/>
        </p:nvCxnSpPr>
        <p:spPr>
          <a:xfrm>
            <a:off x="1353560" y="1089424"/>
            <a:ext cx="40930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1840832" y="1071841"/>
            <a:ext cx="7303169" cy="11537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C7CCE55-AF4E-4245-BFBC-DEC36E1D4A47}"/>
              </a:ext>
            </a:extLst>
          </p:cNvPr>
          <p:cNvGrpSpPr/>
          <p:nvPr userDrawn="1"/>
        </p:nvGrpSpPr>
        <p:grpSpPr>
          <a:xfrm>
            <a:off x="272563" y="315786"/>
            <a:ext cx="561599" cy="100585"/>
            <a:chOff x="4827813" y="2534636"/>
            <a:chExt cx="996651" cy="178504"/>
          </a:xfrm>
        </p:grpSpPr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A13A9D50-C6EA-F04C-BB84-891959D759F9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2790B908-BCFE-FA4B-B5E3-36C62E088DE9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C96D4A9D-D054-044B-8920-BE06A68ED267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  <p:sp>
          <p:nvSpPr>
            <p:cNvPr id="24" name="Ovale 23">
              <a:extLst>
                <a:ext uri="{FF2B5EF4-FFF2-40B4-BE49-F238E27FC236}">
                  <a16:creationId xmlns:a16="http://schemas.microsoft.com/office/drawing/2014/main" id="{843643B7-9DFD-8C46-881C-69B3D67CA91A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</p:grpSp>
      <p:sp>
        <p:nvSpPr>
          <p:cNvPr id="13" name="Ovale 12">
            <a:extLst>
              <a:ext uri="{FF2B5EF4-FFF2-40B4-BE49-F238E27FC236}">
                <a16:creationId xmlns:a16="http://schemas.microsoft.com/office/drawing/2014/main" id="{82D9D565-739D-4898-97BD-79EB8C7F91EC}"/>
              </a:ext>
            </a:extLst>
          </p:cNvPr>
          <p:cNvSpPr/>
          <p:nvPr userDrawn="1"/>
        </p:nvSpPr>
        <p:spPr>
          <a:xfrm>
            <a:off x="3456119" y="3539012"/>
            <a:ext cx="2473779" cy="2473779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 dirty="0">
              <a:solidFill>
                <a:prstClr val="white"/>
              </a:solidFill>
            </a:endParaRP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620FADA3-E777-489C-976D-0B0C4FD31310}"/>
              </a:ext>
            </a:extLst>
          </p:cNvPr>
          <p:cNvSpPr/>
          <p:nvPr userDrawn="1"/>
        </p:nvSpPr>
        <p:spPr>
          <a:xfrm>
            <a:off x="3217315" y="3370709"/>
            <a:ext cx="951140" cy="951140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558093"/>
      </p:ext>
    </p:extLst>
  </p:cSld>
  <p:clrMapOvr>
    <a:masterClrMapping/>
  </p:clrMapOvr>
  <p:hf hdr="0" ftr="0" dt="0"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4038" y="4847407"/>
            <a:ext cx="2057400" cy="187039"/>
          </a:xfrm>
        </p:spPr>
        <p:txBody>
          <a:bodyPr rtlCol="0"/>
          <a:lstStyle>
            <a:lvl1pPr algn="r">
              <a:defRPr sz="506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fr-FR" smtClean="0">
                <a:solidFill>
                  <a:srgbClr val="7F7F7F"/>
                </a:solidFill>
              </a:rPr>
              <a:pPr/>
              <a:t>‹N°›</a:t>
            </a:fld>
            <a:endParaRPr lang="fr-FR" dirty="0">
              <a:solidFill>
                <a:srgbClr val="7F7F7F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DCE8039-0D05-4A75-878A-907B8D44B9E7}"/>
              </a:ext>
            </a:extLst>
          </p:cNvPr>
          <p:cNvGrpSpPr/>
          <p:nvPr userDrawn="1"/>
        </p:nvGrpSpPr>
        <p:grpSpPr>
          <a:xfrm>
            <a:off x="272563" y="315786"/>
            <a:ext cx="561599" cy="100585"/>
            <a:chOff x="4827813" y="2534636"/>
            <a:chExt cx="996651" cy="178504"/>
          </a:xfrm>
        </p:grpSpPr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C1402252-45E8-45B3-BA5E-DFA33A45474E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  <p:sp>
          <p:nvSpPr>
            <p:cNvPr id="6" name="Ovale 5">
              <a:extLst>
                <a:ext uri="{FF2B5EF4-FFF2-40B4-BE49-F238E27FC236}">
                  <a16:creationId xmlns:a16="http://schemas.microsoft.com/office/drawing/2014/main" id="{1300C883-1ACE-4AF3-9875-792A769588D5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  <p:sp>
          <p:nvSpPr>
            <p:cNvPr id="7" name="Ovale 6">
              <a:extLst>
                <a:ext uri="{FF2B5EF4-FFF2-40B4-BE49-F238E27FC236}">
                  <a16:creationId xmlns:a16="http://schemas.microsoft.com/office/drawing/2014/main" id="{E75483D7-E612-43D2-9B0E-C69356C160DA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F279C5F2-4C7F-4470-A44F-E8AD69AC9FA0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463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1870309"/>
      </p:ext>
    </p:extLst>
  </p:cSld>
  <p:clrMapOvr>
    <a:masterClrMapping/>
  </p:clrMapOvr>
  <p:hf hdr="0" ftr="0" dt="0"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3439" y="625078"/>
            <a:ext cx="7777162" cy="746522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838202" y="1771650"/>
            <a:ext cx="3768725" cy="27908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59327" y="1771650"/>
            <a:ext cx="3768725" cy="27908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DEA3E382-39C2-42FC-8EC3-6B98D07BE56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A6005-2C7C-477F-AE48-967D3AF564A2}" type="slidenum">
              <a:rPr lang="fr-FR" altLang="fr-FR">
                <a:solidFill>
                  <a:srgbClr val="7F7F7F"/>
                </a:solidFill>
              </a:rPr>
              <a:pPr>
                <a:defRPr/>
              </a:pPr>
              <a:t>‹N°›</a:t>
            </a:fld>
            <a:endParaRPr lang="fr-FR" altLang="fr-FR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8257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</p:spPr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 hasCustomPrompt="1"/>
          </p:nvPr>
        </p:nvSpPr>
        <p:spPr>
          <a:xfrm>
            <a:off x="457200" y="1151335"/>
            <a:ext cx="4040188" cy="479822"/>
          </a:xfrm>
        </p:spPr>
        <p:txBody>
          <a:bodyPr rtlCol="0" anchor="b"/>
          <a:lstStyle>
            <a:lvl1pPr marL="0" indent="0">
              <a:buNone/>
              <a:defRPr sz="1800" b="1">
                <a:latin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fr-FR"/>
              <a:t>Modifiez les styles du texte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1631156"/>
            <a:ext cx="4040188" cy="2963466"/>
          </a:xfrm>
        </p:spPr>
        <p:txBody>
          <a:bodyPr rtlCol="0"/>
          <a:lstStyle>
            <a:lvl1pPr marL="34290" indent="0">
              <a:buFontTx/>
              <a:buNone/>
              <a:defRPr sz="1800">
                <a:latin typeface="Arial" panose="020B0604020202020204" pitchFamily="34" charset="0"/>
              </a:defRPr>
            </a:lvl1pPr>
            <a:lvl2pPr>
              <a:defRPr sz="1500">
                <a:latin typeface="Arial" panose="020B0604020202020204" pitchFamily="34" charset="0"/>
              </a:defRPr>
            </a:lvl2pPr>
            <a:lvl3pPr>
              <a:defRPr sz="1350">
                <a:latin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fr-FR"/>
              <a:t>Modifiez les styles du texte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151335"/>
            <a:ext cx="4041775" cy="479822"/>
          </a:xfrm>
        </p:spPr>
        <p:txBody>
          <a:bodyPr rtlCol="0" anchor="b"/>
          <a:lstStyle>
            <a:lvl1pPr marL="0" indent="0">
              <a:buNone/>
              <a:defRPr sz="1800" b="1">
                <a:latin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fr-FR"/>
              <a:t>Modifiez les styles du texte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6" y="1631156"/>
            <a:ext cx="4041775" cy="2963466"/>
          </a:xfrm>
        </p:spPr>
        <p:txBody>
          <a:bodyPr rtlCol="0"/>
          <a:lstStyle>
            <a:lvl1pPr marL="34290" indent="0">
              <a:buFontTx/>
              <a:buNone/>
              <a:defRPr sz="1800">
                <a:latin typeface="Arial" panose="020B0604020202020204" pitchFamily="34" charset="0"/>
              </a:defRPr>
            </a:lvl1pPr>
            <a:lvl2pPr>
              <a:defRPr sz="1500">
                <a:latin typeface="Arial" panose="020B0604020202020204" pitchFamily="34" charset="0"/>
              </a:defRPr>
            </a:lvl2pPr>
            <a:lvl3pPr>
              <a:defRPr sz="1350">
                <a:latin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fr-FR"/>
              <a:t>Modifiez les styles du texte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9059028-16FF-4DE4-926D-A9455E6BDA77}" type="datetime1">
              <a:rPr lang="fr-FR" altLang="en-US" smtClean="0"/>
              <a:t>25/09/2025</a:t>
            </a:fld>
            <a:endParaRPr lang="fr-FR" altLang="en-US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9" name="Espace réservé du numéro de diapositive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F76BE3C0-1208-4260-82C3-0EB040027195}" type="slidenum">
              <a:rPr lang="fr-FR" altLang="en-US" smtClean="0"/>
              <a:pPr/>
              <a:t>‹N°›</a:t>
            </a:fld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3621172866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1"/>
          <a:stretch/>
        </p:blipFill>
        <p:spPr>
          <a:xfrm>
            <a:off x="0" y="1155718"/>
            <a:ext cx="9144000" cy="460905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C56E4C4-9863-F24C-8C22-C224376E8A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07027" y="-96288"/>
            <a:ext cx="1729947" cy="1403541"/>
          </a:xfrm>
          <a:prstGeom prst="rect">
            <a:avLst/>
          </a:prstGeom>
        </p:spPr>
      </p:pic>
      <p:pic>
        <p:nvPicPr>
          <p:cNvPr id="10" name="Image 9" descr="Une image contenant parapluie, cerf-volant&#10;&#10;Description générée automatiquement">
            <a:extLst>
              <a:ext uri="{FF2B5EF4-FFF2-40B4-BE49-F238E27FC236}">
                <a16:creationId xmlns:a16="http://schemas.microsoft.com/office/drawing/2014/main" id="{7C1AE11E-B9F7-6340-8E2F-FB56BF6973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41061" y="173183"/>
            <a:ext cx="1786709" cy="898769"/>
          </a:xfrm>
          <a:prstGeom prst="rect">
            <a:avLst/>
          </a:prstGeom>
        </p:spPr>
      </p:pic>
      <p:pic>
        <p:nvPicPr>
          <p:cNvPr id="12" name="Image 11" descr="Une image contenant chemise&#10;&#10;Description générée automatiquement">
            <a:extLst>
              <a:ext uri="{FF2B5EF4-FFF2-40B4-BE49-F238E27FC236}">
                <a16:creationId xmlns:a16="http://schemas.microsoft.com/office/drawing/2014/main" id="{459354DD-F327-D740-AF74-BACA689DBD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5007" y="287563"/>
            <a:ext cx="891000" cy="6431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044F210-D881-2C43-8F05-07128E69AC7F}"/>
              </a:ext>
            </a:extLst>
          </p:cNvPr>
          <p:cNvSpPr/>
          <p:nvPr userDrawn="1"/>
        </p:nvSpPr>
        <p:spPr>
          <a:xfrm>
            <a:off x="4572000" y="1875380"/>
            <a:ext cx="3429000" cy="243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519082-0E4A-6943-8F2E-92E3C12673B1}"/>
              </a:ext>
            </a:extLst>
          </p:cNvPr>
          <p:cNvSpPr/>
          <p:nvPr userDrawn="1"/>
        </p:nvSpPr>
        <p:spPr>
          <a:xfrm>
            <a:off x="4572000" y="1875380"/>
            <a:ext cx="648000" cy="75600"/>
          </a:xfrm>
          <a:prstGeom prst="rect">
            <a:avLst/>
          </a:prstGeom>
          <a:solidFill>
            <a:srgbClr val="2E34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8BCE66-D58D-D049-9CC3-831BB2843B4B}"/>
              </a:ext>
            </a:extLst>
          </p:cNvPr>
          <p:cNvSpPr/>
          <p:nvPr userDrawn="1"/>
        </p:nvSpPr>
        <p:spPr>
          <a:xfrm>
            <a:off x="7801200" y="4229131"/>
            <a:ext cx="199800" cy="75600"/>
          </a:xfrm>
          <a:prstGeom prst="rect">
            <a:avLst/>
          </a:prstGeom>
          <a:solidFill>
            <a:srgbClr val="2E34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86C321-059B-744A-92DA-E4FBAA58C5E1}"/>
              </a:ext>
            </a:extLst>
          </p:cNvPr>
          <p:cNvSpPr/>
          <p:nvPr userDrawn="1"/>
        </p:nvSpPr>
        <p:spPr>
          <a:xfrm>
            <a:off x="4836202" y="3573015"/>
            <a:ext cx="1047600" cy="75600"/>
          </a:xfrm>
          <a:prstGeom prst="rect">
            <a:avLst/>
          </a:prstGeom>
          <a:solidFill>
            <a:srgbClr val="2E34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sp>
        <p:nvSpPr>
          <p:cNvPr id="2" name="Rectangle 1"/>
          <p:cNvSpPr/>
          <p:nvPr userDrawn="1"/>
        </p:nvSpPr>
        <p:spPr>
          <a:xfrm rot="16200000">
            <a:off x="-414649" y="542415"/>
            <a:ext cx="989373" cy="1443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38" dirty="0">
                <a:solidFill>
                  <a:schemeClr val="bg1">
                    <a:lumMod val="65000"/>
                  </a:schemeClr>
                </a:solidFill>
              </a:rPr>
              <a:t>© Succession Miró / ADAGP, Paris, 2020</a:t>
            </a:r>
          </a:p>
        </p:txBody>
      </p:sp>
    </p:spTree>
    <p:extLst>
      <p:ext uri="{BB962C8B-B14F-4D97-AF65-F5344CB8AC3E}">
        <p14:creationId xmlns:p14="http://schemas.microsoft.com/office/powerpoint/2010/main" val="1735029280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82D7D95-6B97-F74E-BE6B-168962387430}"/>
              </a:ext>
            </a:extLst>
          </p:cNvPr>
          <p:cNvSpPr/>
          <p:nvPr userDrawn="1"/>
        </p:nvSpPr>
        <p:spPr>
          <a:xfrm>
            <a:off x="-1" y="0"/>
            <a:ext cx="4314600" cy="75600"/>
          </a:xfrm>
          <a:prstGeom prst="rect">
            <a:avLst/>
          </a:prstGeom>
          <a:solidFill>
            <a:srgbClr val="2E34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/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98811A75-B04A-CF47-84FF-D99E56F4E9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7200" y="135002"/>
            <a:ext cx="8426700" cy="42432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88" b="1">
                <a:solidFill>
                  <a:srgbClr val="2E34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Titre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EE8E43-EECC-7A4C-BE9E-805593C5F0F1}"/>
              </a:ext>
            </a:extLst>
          </p:cNvPr>
          <p:cNvSpPr/>
          <p:nvPr userDrawn="1"/>
        </p:nvSpPr>
        <p:spPr>
          <a:xfrm>
            <a:off x="8917004" y="5081193"/>
            <a:ext cx="226800" cy="75600"/>
          </a:xfrm>
          <a:prstGeom prst="rect">
            <a:avLst/>
          </a:prstGeom>
          <a:solidFill>
            <a:srgbClr val="2E34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63" dirty="0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" t="18107" r="4567" b="13992"/>
          <a:stretch/>
        </p:blipFill>
        <p:spPr>
          <a:xfrm>
            <a:off x="7220802" y="4747258"/>
            <a:ext cx="1689100" cy="403185"/>
          </a:xfrm>
          <a:prstGeom prst="rect">
            <a:avLst/>
          </a:prstGeom>
        </p:spPr>
      </p:pic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3BF647AD-94F1-9344-B2BE-141E6866C4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7200" y="730593"/>
            <a:ext cx="8426700" cy="3746157"/>
          </a:xfrm>
          <a:prstGeom prst="rect">
            <a:avLst/>
          </a:prstGeom>
        </p:spPr>
        <p:txBody>
          <a:bodyPr/>
          <a:lstStyle>
            <a:lvl1pPr marL="192881" indent="-192881">
              <a:buClr>
                <a:srgbClr val="2E348B"/>
              </a:buClr>
              <a:buFont typeface="Wingdings" panose="05000000000000000000" pitchFamily="2" charset="2"/>
              <a:buChar char="§"/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5763" indent="-128588">
              <a:buClr>
                <a:srgbClr val="2E348B"/>
              </a:buClr>
              <a:buFont typeface="Calibri" panose="020F0502020204030204" pitchFamily="34" charset="0"/>
              <a:buChar char="₋"/>
              <a:defRPr sz="1125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fr-FR" dirty="0"/>
              <a:t>Texte explicatif de la partie</a:t>
            </a:r>
          </a:p>
          <a:p>
            <a:pPr lvl="1"/>
            <a:r>
              <a:rPr lang="fr-FR" dirty="0"/>
              <a:t>Sous paragraphe</a:t>
            </a: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0" y="4874421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9B3BB-3D59-4B1A-BF6D-413BAC029F5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4731476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E8DAB4A-D79B-4D3B-B059-4EBF6B689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E1AC0-C925-4AA9-B65D-77EBD3B87184}" type="datetimeFigureOut">
              <a:rPr lang="en-US" altLang="fr-FR">
                <a:solidFill>
                  <a:prstClr val="black"/>
                </a:solidFill>
              </a:rPr>
              <a:pPr>
                <a:defRPr/>
              </a:pPr>
              <a:t>9/25/2025</a:t>
            </a:fld>
            <a:endParaRPr lang="en-US" altLang="fr-FR">
              <a:solidFill>
                <a:prstClr val="black"/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5B527DE-2DDE-49AA-BB03-B6AAEBC19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7F35639-C20B-44B0-9673-598C29CAB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BA6A9-8E15-4160-AFFE-2C9C32ECCC79}" type="slidenum">
              <a:rPr lang="en-US" altLang="fr-FR">
                <a:solidFill>
                  <a:srgbClr val="7F7F7F"/>
                </a:solidFill>
              </a:rPr>
              <a:pPr>
                <a:defRPr/>
              </a:pPr>
              <a:t>‹N°›</a:t>
            </a:fld>
            <a:endParaRPr lang="en-US" altLang="fr-FR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272760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952082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2218377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4409906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1085796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4276333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321898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51072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2F43335-8A58-42F1-B3B5-7F8F366CAAD3}" type="datetime1">
              <a:rPr lang="fr-FR" altLang="en-US" smtClean="0"/>
              <a:t>25/09/2025</a:t>
            </a:fld>
            <a:endParaRPr lang="fr-FR" alt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5F02DF6-5EF1-449D-8E8F-F40E7D2FCBCB}" type="slidenum">
              <a:rPr lang="fr-FR" altLang="en-US" smtClean="0"/>
              <a:pPr/>
              <a:t>‹N°›</a:t>
            </a:fld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2977595597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1385202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189" lvl="0" indent="-2285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9108892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2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4851418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8124398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>
  <p:cSld name="Titre et contenu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6814038" y="4847405"/>
            <a:ext cx="2057400" cy="1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59" name="Google Shape;59;p14"/>
          <p:cNvCxnSpPr/>
          <p:nvPr/>
        </p:nvCxnSpPr>
        <p:spPr>
          <a:xfrm>
            <a:off x="-18041" y="1089424"/>
            <a:ext cx="1288500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0" name="Google Shape;60;p14"/>
          <p:cNvCxnSpPr/>
          <p:nvPr/>
        </p:nvCxnSpPr>
        <p:spPr>
          <a:xfrm>
            <a:off x="1353559" y="1089424"/>
            <a:ext cx="409200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1" name="Google Shape;61;p14"/>
          <p:cNvCxnSpPr/>
          <p:nvPr/>
        </p:nvCxnSpPr>
        <p:spPr>
          <a:xfrm rot="10800000" flipH="1">
            <a:off x="1840832" y="1071977"/>
            <a:ext cx="7303200" cy="11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62" name="Google Shape;62;p14"/>
          <p:cNvGrpSpPr/>
          <p:nvPr/>
        </p:nvGrpSpPr>
        <p:grpSpPr>
          <a:xfrm>
            <a:off x="272632" y="315817"/>
            <a:ext cx="561611" cy="100585"/>
            <a:chOff x="4827813" y="2534636"/>
            <a:chExt cx="996647" cy="178500"/>
          </a:xfrm>
        </p:grpSpPr>
        <p:sp>
          <p:nvSpPr>
            <p:cNvPr id="63" name="Google Shape;63;p14"/>
            <p:cNvSpPr/>
            <p:nvPr/>
          </p:nvSpPr>
          <p:spPr>
            <a:xfrm>
              <a:off x="4827813" y="2534636"/>
              <a:ext cx="178500" cy="178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14"/>
            <p:cNvSpPr/>
            <p:nvPr/>
          </p:nvSpPr>
          <p:spPr>
            <a:xfrm>
              <a:off x="5092508" y="2534636"/>
              <a:ext cx="178500" cy="178500"/>
            </a:xfrm>
            <a:prstGeom prst="ellipse">
              <a:avLst/>
            </a:prstGeom>
            <a:solidFill>
              <a:schemeClr val="accent4">
                <a:alpha val="698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14"/>
            <p:cNvSpPr/>
            <p:nvPr/>
          </p:nvSpPr>
          <p:spPr>
            <a:xfrm>
              <a:off x="5369234" y="2534636"/>
              <a:ext cx="178500" cy="178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14"/>
            <p:cNvSpPr/>
            <p:nvPr/>
          </p:nvSpPr>
          <p:spPr>
            <a:xfrm>
              <a:off x="5645960" y="2534636"/>
              <a:ext cx="178500" cy="1785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" name="Google Shape;67;p14"/>
          <p:cNvSpPr txBox="1">
            <a:spLocks noGrp="1"/>
          </p:cNvSpPr>
          <p:nvPr>
            <p:ph type="body" idx="1"/>
          </p:nvPr>
        </p:nvSpPr>
        <p:spPr>
          <a:xfrm>
            <a:off x="272562" y="1369219"/>
            <a:ext cx="85989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189" lvl="0" indent="-31749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●"/>
              <a:defRPr/>
            </a:lvl1pPr>
            <a:lvl2pPr marL="914378" lvl="1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320" lvl="6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509" lvl="7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697" lvl="8" indent="-317492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272562" y="273844"/>
            <a:ext cx="8598900" cy="6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4"/>
          <p:cNvSpPr/>
          <p:nvPr/>
        </p:nvSpPr>
        <p:spPr>
          <a:xfrm>
            <a:off x="3456119" y="3539012"/>
            <a:ext cx="2473800" cy="2473800"/>
          </a:xfrm>
          <a:prstGeom prst="ellipse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14"/>
          <p:cNvSpPr/>
          <p:nvPr/>
        </p:nvSpPr>
        <p:spPr>
          <a:xfrm>
            <a:off x="3217314" y="3370709"/>
            <a:ext cx="951000" cy="951000"/>
          </a:xfrm>
          <a:prstGeom prst="ellipse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3958066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 02">
  <p:cSld name="Titre et contenu 02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272562" y="184640"/>
            <a:ext cx="2404800" cy="7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1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3060740" y="1819706"/>
            <a:ext cx="22563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89" lvl="0" indent="-22859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 b="1">
                <a:solidFill>
                  <a:schemeClr val="accent1"/>
                </a:solidFill>
              </a:defRPr>
            </a:lvl1pPr>
            <a:lvl2pPr marL="914378" lvl="1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566" lvl="2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 b="1"/>
            </a:lvl3pPr>
            <a:lvl4pPr marL="1828754" lvl="3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5943" lvl="4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132" lvl="5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320" lvl="6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509" lvl="7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697" lvl="8" indent="-228594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2"/>
          </p:nvPr>
        </p:nvSpPr>
        <p:spPr>
          <a:xfrm>
            <a:off x="3060740" y="2323277"/>
            <a:ext cx="2256300" cy="23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30479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8" lvl="1" indent="-29844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566" lvl="2" indent="-28574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900"/>
              <a:buChar char="■"/>
              <a:defRPr sz="900"/>
            </a:lvl3pPr>
            <a:lvl4pPr marL="1828754" lvl="3" indent="-27939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5943" lvl="4" indent="-27939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132" lvl="5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320" lvl="6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509" lvl="7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697" lvl="8" indent="-317492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ldNum" idx="12"/>
          </p:nvPr>
        </p:nvSpPr>
        <p:spPr>
          <a:xfrm>
            <a:off x="6814038" y="4847405"/>
            <a:ext cx="2057400" cy="1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3"/>
          </p:nvPr>
        </p:nvSpPr>
        <p:spPr>
          <a:xfrm>
            <a:off x="272562" y="4847035"/>
            <a:ext cx="1696800" cy="1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189" lvl="0" indent="-22859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100" b="1" cap="none">
                <a:solidFill>
                  <a:srgbClr val="7F7F7F"/>
                </a:solidFill>
              </a:defRPr>
            </a:lvl1pPr>
            <a:lvl2pPr marL="914378" lvl="1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/>
            </a:lvl2pPr>
            <a:lvl3pPr marL="1371566" lvl="2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  <a:defRPr/>
            </a:lvl3pPr>
            <a:lvl4pPr marL="1828754" lvl="3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900"/>
              <a:buNone/>
              <a:defRPr/>
            </a:lvl4pPr>
            <a:lvl5pPr marL="2285943" lvl="4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900"/>
              <a:buNone/>
              <a:defRPr/>
            </a:lvl5pPr>
            <a:lvl6pPr marL="2743132" lvl="5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320" lvl="6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509" lvl="7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697" lvl="8" indent="-317492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77" name="Google Shape;77;p15"/>
          <p:cNvCxnSpPr/>
          <p:nvPr/>
        </p:nvCxnSpPr>
        <p:spPr>
          <a:xfrm rot="10800000">
            <a:off x="2729617" y="315648"/>
            <a:ext cx="0" cy="432660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8" name="Google Shape;78;p15"/>
          <p:cNvSpPr txBox="1">
            <a:spLocks noGrp="1"/>
          </p:cNvSpPr>
          <p:nvPr>
            <p:ph type="body" idx="4"/>
          </p:nvPr>
        </p:nvSpPr>
        <p:spPr>
          <a:xfrm>
            <a:off x="5902936" y="1819706"/>
            <a:ext cx="22563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89" lvl="0" indent="-22859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 b="1">
                <a:solidFill>
                  <a:schemeClr val="accent1"/>
                </a:solidFill>
              </a:defRPr>
            </a:lvl1pPr>
            <a:lvl2pPr marL="914378" lvl="1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566" lvl="2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 b="1"/>
            </a:lvl3pPr>
            <a:lvl4pPr marL="1828754" lvl="3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5943" lvl="4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132" lvl="5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320" lvl="6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509" lvl="7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697" lvl="8" indent="-228594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body" idx="5"/>
          </p:nvPr>
        </p:nvSpPr>
        <p:spPr>
          <a:xfrm>
            <a:off x="5902936" y="2323277"/>
            <a:ext cx="2256300" cy="23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30479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8" lvl="1" indent="-29844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566" lvl="2" indent="-28574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900"/>
              <a:buChar char="■"/>
              <a:defRPr sz="900"/>
            </a:lvl3pPr>
            <a:lvl4pPr marL="1828754" lvl="3" indent="-27939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5943" lvl="4" indent="-27939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132" lvl="5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320" lvl="6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509" lvl="7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697" lvl="8" indent="-317492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15"/>
          <p:cNvSpPr>
            <a:spLocks noGrp="1"/>
          </p:cNvSpPr>
          <p:nvPr>
            <p:ph type="pic" idx="6"/>
          </p:nvPr>
        </p:nvSpPr>
        <p:spPr>
          <a:xfrm>
            <a:off x="3060740" y="1257222"/>
            <a:ext cx="441000" cy="441000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15"/>
          <p:cNvSpPr>
            <a:spLocks noGrp="1"/>
          </p:cNvSpPr>
          <p:nvPr>
            <p:ph type="pic" idx="7"/>
          </p:nvPr>
        </p:nvSpPr>
        <p:spPr>
          <a:xfrm>
            <a:off x="5901006" y="1257222"/>
            <a:ext cx="441000" cy="441000"/>
          </a:xfrm>
          <a:prstGeom prst="rect">
            <a:avLst/>
          </a:prstGeom>
          <a:noFill/>
          <a:ln>
            <a:noFill/>
          </a:ln>
        </p:spPr>
      </p:sp>
      <p:sp>
        <p:nvSpPr>
          <p:cNvPr id="82" name="Google Shape;82;p15"/>
          <p:cNvSpPr/>
          <p:nvPr/>
        </p:nvSpPr>
        <p:spPr>
          <a:xfrm>
            <a:off x="7688545" y="416369"/>
            <a:ext cx="2473800" cy="24738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15"/>
          <p:cNvSpPr/>
          <p:nvPr/>
        </p:nvSpPr>
        <p:spPr>
          <a:xfrm>
            <a:off x="7449740" y="248066"/>
            <a:ext cx="951000" cy="951000"/>
          </a:xfrm>
          <a:prstGeom prst="ellipse">
            <a:avLst/>
          </a:prstGeom>
          <a:noFill/>
          <a:ln w="9525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15"/>
          <p:cNvSpPr txBox="1">
            <a:spLocks noGrp="1"/>
          </p:cNvSpPr>
          <p:nvPr>
            <p:ph type="body" idx="8"/>
          </p:nvPr>
        </p:nvSpPr>
        <p:spPr>
          <a:xfrm>
            <a:off x="3060739" y="360118"/>
            <a:ext cx="52086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89" lvl="0" indent="-22859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sz="1500" b="1">
                <a:solidFill>
                  <a:srgbClr val="7F7F7F"/>
                </a:solidFill>
              </a:defRPr>
            </a:lvl1pPr>
            <a:lvl2pPr marL="914378" lvl="1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566" lvl="2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 b="1"/>
            </a:lvl3pPr>
            <a:lvl4pPr marL="1828754" lvl="3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5943" lvl="4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132" lvl="5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320" lvl="6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509" lvl="7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697" lvl="8" indent="-228594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grpSp>
        <p:nvGrpSpPr>
          <p:cNvPr id="85" name="Google Shape;85;p15"/>
          <p:cNvGrpSpPr/>
          <p:nvPr/>
        </p:nvGrpSpPr>
        <p:grpSpPr>
          <a:xfrm>
            <a:off x="272632" y="315817"/>
            <a:ext cx="561611" cy="100585"/>
            <a:chOff x="4827813" y="2534636"/>
            <a:chExt cx="996647" cy="178500"/>
          </a:xfrm>
        </p:grpSpPr>
        <p:sp>
          <p:nvSpPr>
            <p:cNvPr id="86" name="Google Shape;86;p15"/>
            <p:cNvSpPr/>
            <p:nvPr/>
          </p:nvSpPr>
          <p:spPr>
            <a:xfrm>
              <a:off x="4827813" y="2534636"/>
              <a:ext cx="178500" cy="178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5092508" y="2534636"/>
              <a:ext cx="178500" cy="178500"/>
            </a:xfrm>
            <a:prstGeom prst="ellipse">
              <a:avLst/>
            </a:prstGeom>
            <a:solidFill>
              <a:schemeClr val="accent4">
                <a:alpha val="698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5369234" y="2534636"/>
              <a:ext cx="178500" cy="178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5645960" y="2534636"/>
              <a:ext cx="178500" cy="1785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2027690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uniquement 1">
  <p:cSld name="Titre uniquement 1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title"/>
          </p:nvPr>
        </p:nvSpPr>
        <p:spPr>
          <a:xfrm>
            <a:off x="272562" y="184640"/>
            <a:ext cx="8598900" cy="7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1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ldNum" idx="12"/>
          </p:nvPr>
        </p:nvSpPr>
        <p:spPr>
          <a:xfrm>
            <a:off x="6814038" y="4847405"/>
            <a:ext cx="2057400" cy="1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93" name="Google Shape;93;p16"/>
          <p:cNvCxnSpPr/>
          <p:nvPr/>
        </p:nvCxnSpPr>
        <p:spPr>
          <a:xfrm>
            <a:off x="-18041" y="1089424"/>
            <a:ext cx="1288500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4" name="Google Shape;94;p16"/>
          <p:cNvCxnSpPr/>
          <p:nvPr/>
        </p:nvCxnSpPr>
        <p:spPr>
          <a:xfrm>
            <a:off x="1353559" y="1089424"/>
            <a:ext cx="409200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5" name="Google Shape;95;p16"/>
          <p:cNvCxnSpPr/>
          <p:nvPr/>
        </p:nvCxnSpPr>
        <p:spPr>
          <a:xfrm rot="10800000" flipH="1">
            <a:off x="1840832" y="1071977"/>
            <a:ext cx="7303200" cy="11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96" name="Google Shape;96;p16"/>
          <p:cNvGrpSpPr/>
          <p:nvPr/>
        </p:nvGrpSpPr>
        <p:grpSpPr>
          <a:xfrm>
            <a:off x="272632" y="315817"/>
            <a:ext cx="561611" cy="100585"/>
            <a:chOff x="4827813" y="2534636"/>
            <a:chExt cx="996647" cy="178500"/>
          </a:xfrm>
        </p:grpSpPr>
        <p:sp>
          <p:nvSpPr>
            <p:cNvPr id="97" name="Google Shape;97;p16"/>
            <p:cNvSpPr/>
            <p:nvPr/>
          </p:nvSpPr>
          <p:spPr>
            <a:xfrm>
              <a:off x="4827813" y="2534636"/>
              <a:ext cx="178500" cy="178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16"/>
            <p:cNvSpPr/>
            <p:nvPr/>
          </p:nvSpPr>
          <p:spPr>
            <a:xfrm>
              <a:off x="5092508" y="2534636"/>
              <a:ext cx="178500" cy="178500"/>
            </a:xfrm>
            <a:prstGeom prst="ellipse">
              <a:avLst/>
            </a:prstGeom>
            <a:solidFill>
              <a:schemeClr val="accent4">
                <a:alpha val="698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16"/>
            <p:cNvSpPr/>
            <p:nvPr/>
          </p:nvSpPr>
          <p:spPr>
            <a:xfrm>
              <a:off x="5369234" y="2534636"/>
              <a:ext cx="178500" cy="178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16"/>
            <p:cNvSpPr/>
            <p:nvPr/>
          </p:nvSpPr>
          <p:spPr>
            <a:xfrm>
              <a:off x="5645960" y="2534636"/>
              <a:ext cx="178500" cy="1785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1" name="Google Shape;101;p16"/>
          <p:cNvSpPr/>
          <p:nvPr/>
        </p:nvSpPr>
        <p:spPr>
          <a:xfrm>
            <a:off x="3456119" y="3539012"/>
            <a:ext cx="2473800" cy="2473800"/>
          </a:xfrm>
          <a:prstGeom prst="ellipse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6"/>
          <p:cNvSpPr/>
          <p:nvPr/>
        </p:nvSpPr>
        <p:spPr>
          <a:xfrm>
            <a:off x="3217314" y="3370709"/>
            <a:ext cx="951000" cy="951000"/>
          </a:xfrm>
          <a:prstGeom prst="ellipse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7769229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>
  <p:cSld name="Comparaison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>
            <a:spLocks noGrp="1"/>
          </p:cNvSpPr>
          <p:nvPr>
            <p:ph type="title"/>
          </p:nvPr>
        </p:nvSpPr>
        <p:spPr>
          <a:xfrm>
            <a:off x="272562" y="184640"/>
            <a:ext cx="8598900" cy="7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1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sldNum" idx="12"/>
          </p:nvPr>
        </p:nvSpPr>
        <p:spPr>
          <a:xfrm>
            <a:off x="6814038" y="4847405"/>
            <a:ext cx="2057400" cy="1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06" name="Google Shape;106;p17"/>
          <p:cNvCxnSpPr/>
          <p:nvPr/>
        </p:nvCxnSpPr>
        <p:spPr>
          <a:xfrm>
            <a:off x="-18041" y="1089424"/>
            <a:ext cx="1288500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7" name="Google Shape;107;p17"/>
          <p:cNvCxnSpPr/>
          <p:nvPr/>
        </p:nvCxnSpPr>
        <p:spPr>
          <a:xfrm>
            <a:off x="1353559" y="1089424"/>
            <a:ext cx="409200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8" name="Google Shape;108;p17"/>
          <p:cNvCxnSpPr/>
          <p:nvPr/>
        </p:nvCxnSpPr>
        <p:spPr>
          <a:xfrm rot="10800000" flipH="1">
            <a:off x="1840832" y="1071977"/>
            <a:ext cx="7303200" cy="11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09" name="Google Shape;109;p17"/>
          <p:cNvGrpSpPr/>
          <p:nvPr/>
        </p:nvGrpSpPr>
        <p:grpSpPr>
          <a:xfrm>
            <a:off x="272632" y="315817"/>
            <a:ext cx="561611" cy="100585"/>
            <a:chOff x="4827813" y="2534636"/>
            <a:chExt cx="996647" cy="178500"/>
          </a:xfrm>
        </p:grpSpPr>
        <p:sp>
          <p:nvSpPr>
            <p:cNvPr id="110" name="Google Shape;110;p17"/>
            <p:cNvSpPr/>
            <p:nvPr/>
          </p:nvSpPr>
          <p:spPr>
            <a:xfrm>
              <a:off x="4827813" y="2534636"/>
              <a:ext cx="178500" cy="178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17"/>
            <p:cNvSpPr/>
            <p:nvPr/>
          </p:nvSpPr>
          <p:spPr>
            <a:xfrm>
              <a:off x="5092508" y="2534636"/>
              <a:ext cx="178500" cy="178500"/>
            </a:xfrm>
            <a:prstGeom prst="ellipse">
              <a:avLst/>
            </a:prstGeom>
            <a:solidFill>
              <a:schemeClr val="accent4">
                <a:alpha val="698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17"/>
            <p:cNvSpPr/>
            <p:nvPr/>
          </p:nvSpPr>
          <p:spPr>
            <a:xfrm>
              <a:off x="5369234" y="2534636"/>
              <a:ext cx="178500" cy="178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7"/>
            <p:cNvSpPr/>
            <p:nvPr/>
          </p:nvSpPr>
          <p:spPr>
            <a:xfrm>
              <a:off x="5645960" y="2534636"/>
              <a:ext cx="178500" cy="1785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4" name="Google Shape;114;p17"/>
          <p:cNvSpPr txBox="1">
            <a:spLocks noGrp="1"/>
          </p:cNvSpPr>
          <p:nvPr>
            <p:ph type="body" idx="1"/>
          </p:nvPr>
        </p:nvSpPr>
        <p:spPr>
          <a:xfrm>
            <a:off x="4760535" y="1260872"/>
            <a:ext cx="41109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189" lvl="0" indent="-22859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 b="1"/>
            </a:lvl1pPr>
            <a:lvl2pPr marL="914378" lvl="1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566" lvl="2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 b="1"/>
            </a:lvl3pPr>
            <a:lvl4pPr marL="1828754" lvl="3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5943" lvl="4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132" lvl="5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320" lvl="6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509" lvl="7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697" lvl="8" indent="-228594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15" name="Google Shape;115;p17"/>
          <p:cNvSpPr txBox="1">
            <a:spLocks noGrp="1"/>
          </p:cNvSpPr>
          <p:nvPr>
            <p:ph type="body" idx="2"/>
          </p:nvPr>
        </p:nvSpPr>
        <p:spPr>
          <a:xfrm>
            <a:off x="4760534" y="1939661"/>
            <a:ext cx="4110900" cy="27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189" lvl="0" indent="-31749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●"/>
              <a:defRPr/>
            </a:lvl1pPr>
            <a:lvl2pPr marL="914378" lvl="1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320" lvl="6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509" lvl="7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697" lvl="8" indent="-317492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6" name="Google Shape;116;p17"/>
          <p:cNvSpPr txBox="1">
            <a:spLocks noGrp="1"/>
          </p:cNvSpPr>
          <p:nvPr>
            <p:ph type="body" idx="3"/>
          </p:nvPr>
        </p:nvSpPr>
        <p:spPr>
          <a:xfrm>
            <a:off x="272562" y="1260872"/>
            <a:ext cx="41109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189" lvl="0" indent="-22859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 b="1"/>
            </a:lvl1pPr>
            <a:lvl2pPr marL="914378" lvl="1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566" lvl="2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 b="1"/>
            </a:lvl3pPr>
            <a:lvl4pPr marL="1828754" lvl="3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5943" lvl="4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132" lvl="5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320" lvl="6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509" lvl="7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697" lvl="8" indent="-228594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17" name="Google Shape;117;p17"/>
          <p:cNvSpPr txBox="1">
            <a:spLocks noGrp="1"/>
          </p:cNvSpPr>
          <p:nvPr>
            <p:ph type="body" idx="4"/>
          </p:nvPr>
        </p:nvSpPr>
        <p:spPr>
          <a:xfrm>
            <a:off x="272562" y="1939661"/>
            <a:ext cx="4110900" cy="27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189" lvl="0" indent="-31749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●"/>
              <a:defRPr/>
            </a:lvl1pPr>
            <a:lvl2pPr marL="914378" lvl="1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320" lvl="6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509" lvl="7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697" lvl="8" indent="-317492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8" name="Google Shape;118;p17"/>
          <p:cNvSpPr/>
          <p:nvPr/>
        </p:nvSpPr>
        <p:spPr>
          <a:xfrm>
            <a:off x="3456119" y="3539012"/>
            <a:ext cx="2473800" cy="2473800"/>
          </a:xfrm>
          <a:prstGeom prst="ellipse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7"/>
          <p:cNvSpPr/>
          <p:nvPr/>
        </p:nvSpPr>
        <p:spPr>
          <a:xfrm>
            <a:off x="3217314" y="3370709"/>
            <a:ext cx="951000" cy="951000"/>
          </a:xfrm>
          <a:prstGeom prst="ellipse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5081763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, contenu et trois photos">
  <p:cSld name="Titre, contenu et trois photos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>
            <a:spLocks noGrp="1"/>
          </p:cNvSpPr>
          <p:nvPr>
            <p:ph type="title"/>
          </p:nvPr>
        </p:nvSpPr>
        <p:spPr>
          <a:xfrm>
            <a:off x="272562" y="784622"/>
            <a:ext cx="4083900" cy="8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1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body" idx="1"/>
          </p:nvPr>
        </p:nvSpPr>
        <p:spPr>
          <a:xfrm>
            <a:off x="272562" y="1879997"/>
            <a:ext cx="4083900" cy="25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31749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29844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754" lvl="3" indent="-28574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900"/>
              <a:buChar char="●"/>
              <a:defRPr sz="900"/>
            </a:lvl4pPr>
            <a:lvl5pPr marL="2285943" lvl="4" indent="-28574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900"/>
              <a:buChar char="○"/>
              <a:defRPr sz="900"/>
            </a:lvl5pPr>
            <a:lvl6pPr marL="2743132" lvl="5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320" lvl="6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509" lvl="7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697" lvl="8" indent="-317492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3" name="Google Shape;123;p18"/>
          <p:cNvSpPr txBox="1">
            <a:spLocks noGrp="1"/>
          </p:cNvSpPr>
          <p:nvPr>
            <p:ph type="sldNum" idx="12"/>
          </p:nvPr>
        </p:nvSpPr>
        <p:spPr>
          <a:xfrm>
            <a:off x="6814038" y="4847405"/>
            <a:ext cx="2057400" cy="1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4" name="Google Shape;124;p18"/>
          <p:cNvSpPr txBox="1">
            <a:spLocks noGrp="1"/>
          </p:cNvSpPr>
          <p:nvPr>
            <p:ph type="body" idx="2"/>
          </p:nvPr>
        </p:nvSpPr>
        <p:spPr>
          <a:xfrm>
            <a:off x="272562" y="4847035"/>
            <a:ext cx="1696800" cy="1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189" lvl="0" indent="-22859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100" b="1" cap="none">
                <a:solidFill>
                  <a:schemeClr val="accent3"/>
                </a:solidFill>
              </a:defRPr>
            </a:lvl1pPr>
            <a:lvl2pPr marL="914378" lvl="1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/>
            </a:lvl2pPr>
            <a:lvl3pPr marL="1371566" lvl="2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  <a:defRPr/>
            </a:lvl3pPr>
            <a:lvl4pPr marL="1828754" lvl="3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900"/>
              <a:buNone/>
              <a:defRPr/>
            </a:lvl4pPr>
            <a:lvl5pPr marL="2285943" lvl="4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900"/>
              <a:buNone/>
              <a:defRPr/>
            </a:lvl5pPr>
            <a:lvl6pPr marL="2743132" lvl="5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320" lvl="6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509" lvl="7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697" lvl="8" indent="-317492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5" name="Google Shape;125;p18"/>
          <p:cNvSpPr>
            <a:spLocks noGrp="1"/>
          </p:cNvSpPr>
          <p:nvPr>
            <p:ph type="pic" idx="3"/>
          </p:nvPr>
        </p:nvSpPr>
        <p:spPr>
          <a:xfrm>
            <a:off x="4439816" y="1"/>
            <a:ext cx="2572800" cy="3069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cxnSp>
        <p:nvCxnSpPr>
          <p:cNvPr id="126" name="Google Shape;126;p18"/>
          <p:cNvCxnSpPr/>
          <p:nvPr/>
        </p:nvCxnSpPr>
        <p:spPr>
          <a:xfrm>
            <a:off x="-18041" y="1714734"/>
            <a:ext cx="783000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27" name="Google Shape;127;p18"/>
          <p:cNvGrpSpPr/>
          <p:nvPr/>
        </p:nvGrpSpPr>
        <p:grpSpPr>
          <a:xfrm>
            <a:off x="272632" y="315817"/>
            <a:ext cx="561611" cy="100585"/>
            <a:chOff x="4827813" y="2534636"/>
            <a:chExt cx="996647" cy="178500"/>
          </a:xfrm>
        </p:grpSpPr>
        <p:sp>
          <p:nvSpPr>
            <p:cNvPr id="128" name="Google Shape;128;p18"/>
            <p:cNvSpPr/>
            <p:nvPr/>
          </p:nvSpPr>
          <p:spPr>
            <a:xfrm>
              <a:off x="4827813" y="2534636"/>
              <a:ext cx="178500" cy="178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18"/>
            <p:cNvSpPr/>
            <p:nvPr/>
          </p:nvSpPr>
          <p:spPr>
            <a:xfrm>
              <a:off x="5092508" y="2534636"/>
              <a:ext cx="178500" cy="178500"/>
            </a:xfrm>
            <a:prstGeom prst="ellipse">
              <a:avLst/>
            </a:prstGeom>
            <a:solidFill>
              <a:schemeClr val="accent4">
                <a:alpha val="698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18"/>
            <p:cNvSpPr/>
            <p:nvPr/>
          </p:nvSpPr>
          <p:spPr>
            <a:xfrm>
              <a:off x="5369234" y="2534636"/>
              <a:ext cx="178500" cy="178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18"/>
            <p:cNvSpPr/>
            <p:nvPr/>
          </p:nvSpPr>
          <p:spPr>
            <a:xfrm>
              <a:off x="5645960" y="2534636"/>
              <a:ext cx="178500" cy="1785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2" name="Google Shape;132;p18"/>
          <p:cNvSpPr/>
          <p:nvPr/>
        </p:nvSpPr>
        <p:spPr>
          <a:xfrm>
            <a:off x="3456119" y="3539012"/>
            <a:ext cx="2473800" cy="2473800"/>
          </a:xfrm>
          <a:prstGeom prst="ellipse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18"/>
          <p:cNvSpPr/>
          <p:nvPr/>
        </p:nvSpPr>
        <p:spPr>
          <a:xfrm>
            <a:off x="3217314" y="3370709"/>
            <a:ext cx="951000" cy="951000"/>
          </a:xfrm>
          <a:prstGeom prst="ellipse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4" name="Google Shape;134;p18"/>
          <p:cNvCxnSpPr/>
          <p:nvPr/>
        </p:nvCxnSpPr>
        <p:spPr>
          <a:xfrm>
            <a:off x="852925" y="1714734"/>
            <a:ext cx="409200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5" name="Google Shape;135;p18"/>
          <p:cNvSpPr>
            <a:spLocks noGrp="1"/>
          </p:cNvSpPr>
          <p:nvPr>
            <p:ph type="pic" idx="4"/>
          </p:nvPr>
        </p:nvSpPr>
        <p:spPr>
          <a:xfrm>
            <a:off x="7156640" y="416368"/>
            <a:ext cx="1987500" cy="322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36" name="Google Shape;136;p18"/>
          <p:cNvSpPr>
            <a:spLocks noGrp="1"/>
          </p:cNvSpPr>
          <p:nvPr>
            <p:ph type="pic" idx="5"/>
          </p:nvPr>
        </p:nvSpPr>
        <p:spPr>
          <a:xfrm>
            <a:off x="4439816" y="3216832"/>
            <a:ext cx="2572800" cy="12543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66624691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23465-13DB-474E-8134-0C15138369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lang="en-US" sz="3000" b="0" kern="1200" cap="none" spc="0" dirty="0">
                <a:ln w="0">
                  <a:solidFill>
                    <a:schemeClr val="accent2"/>
                  </a:solidFill>
                </a:ln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F10E8-76DB-4594-91E2-19732F5AD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749F1-AD73-4259-A52D-03B195E2D5F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455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BA68BBC-AC4D-4EC4-8FD3-6A38D2D2D296}" type="datetime1">
              <a:rPr lang="fr-FR" altLang="en-US" smtClean="0"/>
              <a:t>25/09/2025</a:t>
            </a:fld>
            <a:endParaRPr lang="fr-FR" alt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4" name="Espace réservé du numéro de diapositive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C3460AA-1533-4548-8781-A6D0EAE276D6}" type="slidenum">
              <a:rPr lang="fr-FR" altLang="en-US" smtClean="0"/>
              <a:pPr/>
              <a:t>‹N°›</a:t>
            </a:fld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212580227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7739930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8121535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385418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400140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4283698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1479847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9812598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1638321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189" lvl="0" indent="-2285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8549651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2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91240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1" y="204787"/>
            <a:ext cx="3008313" cy="871538"/>
          </a:xfrm>
        </p:spPr>
        <p:txBody>
          <a:bodyPr rtlCol="0"/>
          <a:lstStyle>
            <a:lvl1pPr algn="l">
              <a:defRPr sz="1500" b="1">
                <a:latin typeface="Arial" panose="020B0604020202020204" pitchFamily="34" charset="0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3575050" y="204789"/>
            <a:ext cx="5111750" cy="4389835"/>
          </a:xfrm>
        </p:spPr>
        <p:txBody>
          <a:bodyPr rtlCol="0"/>
          <a:lstStyle>
            <a:lvl1pPr marL="34290" indent="0">
              <a:buFontTx/>
              <a:buNone/>
              <a:defRPr sz="2400">
                <a:latin typeface="Arial" panose="020B0604020202020204" pitchFamily="34" charset="0"/>
              </a:defRPr>
            </a:lvl1pPr>
            <a:lvl2pPr>
              <a:defRPr sz="21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500">
                <a:latin typeface="Arial" panose="020B0604020202020204" pitchFamily="34" charset="0"/>
              </a:defRPr>
            </a:lvl4pPr>
            <a:lvl5pPr>
              <a:defRPr sz="1500">
                <a:latin typeface="Arial" panose="020B060402020202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fr-FR"/>
              <a:t>Modifiez les styles du texte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1076326"/>
            <a:ext cx="3008313" cy="3518297"/>
          </a:xfrm>
        </p:spPr>
        <p:txBody>
          <a:bodyPr rtlCol="0"/>
          <a:lstStyle>
            <a:lvl1pPr marL="0" indent="0">
              <a:buNone/>
              <a:defRPr sz="1050">
                <a:latin typeface="Arial" panose="020B0604020202020204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rtl="0"/>
            <a:r>
              <a:rPr lang="fr-FR"/>
              <a:t>Modifiez les styles du texte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66AA9BC-F139-4BE0-9A3D-C43202D1BE28}" type="datetime1">
              <a:rPr lang="fr-FR" altLang="en-US" smtClean="0"/>
              <a:t>25/09/2025</a:t>
            </a:fld>
            <a:endParaRPr lang="fr-FR" alt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6386842-FEC9-453F-B6F7-7C945F3A2D73}" type="slidenum">
              <a:rPr lang="fr-FR" altLang="en-US" smtClean="0"/>
              <a:pPr/>
              <a:t>‹N°›</a:t>
            </a:fld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2775300620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1675394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>
  <p:cSld name="1_Titre et contenu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6814038" y="4847405"/>
            <a:ext cx="2057400" cy="1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59" name="Google Shape;59;p14"/>
          <p:cNvCxnSpPr/>
          <p:nvPr/>
        </p:nvCxnSpPr>
        <p:spPr>
          <a:xfrm>
            <a:off x="-18041" y="1089424"/>
            <a:ext cx="1288500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0" name="Google Shape;60;p14"/>
          <p:cNvCxnSpPr/>
          <p:nvPr/>
        </p:nvCxnSpPr>
        <p:spPr>
          <a:xfrm>
            <a:off x="1353559" y="1089424"/>
            <a:ext cx="409200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1" name="Google Shape;61;p14"/>
          <p:cNvCxnSpPr/>
          <p:nvPr/>
        </p:nvCxnSpPr>
        <p:spPr>
          <a:xfrm rot="10800000" flipH="1">
            <a:off x="1840832" y="1071977"/>
            <a:ext cx="7303200" cy="11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62" name="Google Shape;62;p14"/>
          <p:cNvGrpSpPr/>
          <p:nvPr/>
        </p:nvGrpSpPr>
        <p:grpSpPr>
          <a:xfrm>
            <a:off x="272632" y="315817"/>
            <a:ext cx="561611" cy="100585"/>
            <a:chOff x="4827813" y="2534636"/>
            <a:chExt cx="996647" cy="178500"/>
          </a:xfrm>
        </p:grpSpPr>
        <p:sp>
          <p:nvSpPr>
            <p:cNvPr id="63" name="Google Shape;63;p14"/>
            <p:cNvSpPr/>
            <p:nvPr/>
          </p:nvSpPr>
          <p:spPr>
            <a:xfrm>
              <a:off x="4827813" y="2534636"/>
              <a:ext cx="178500" cy="178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14"/>
            <p:cNvSpPr/>
            <p:nvPr/>
          </p:nvSpPr>
          <p:spPr>
            <a:xfrm>
              <a:off x="5092508" y="2534636"/>
              <a:ext cx="178500" cy="178500"/>
            </a:xfrm>
            <a:prstGeom prst="ellipse">
              <a:avLst/>
            </a:prstGeom>
            <a:solidFill>
              <a:schemeClr val="accent4">
                <a:alpha val="698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14"/>
            <p:cNvSpPr/>
            <p:nvPr/>
          </p:nvSpPr>
          <p:spPr>
            <a:xfrm>
              <a:off x="5369234" y="2534636"/>
              <a:ext cx="178500" cy="178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14"/>
            <p:cNvSpPr/>
            <p:nvPr/>
          </p:nvSpPr>
          <p:spPr>
            <a:xfrm>
              <a:off x="5645960" y="2534636"/>
              <a:ext cx="178500" cy="1785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" name="Google Shape;67;p14"/>
          <p:cNvSpPr txBox="1">
            <a:spLocks noGrp="1"/>
          </p:cNvSpPr>
          <p:nvPr>
            <p:ph type="body" idx="1"/>
          </p:nvPr>
        </p:nvSpPr>
        <p:spPr>
          <a:xfrm>
            <a:off x="272562" y="1369219"/>
            <a:ext cx="85989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189" lvl="0" indent="-31749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●"/>
              <a:defRPr/>
            </a:lvl1pPr>
            <a:lvl2pPr marL="914378" lvl="1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320" lvl="6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509" lvl="7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697" lvl="8" indent="-317492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272562" y="273844"/>
            <a:ext cx="8598900" cy="6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4"/>
          <p:cNvSpPr/>
          <p:nvPr/>
        </p:nvSpPr>
        <p:spPr>
          <a:xfrm>
            <a:off x="3456119" y="3539012"/>
            <a:ext cx="2473800" cy="2473800"/>
          </a:xfrm>
          <a:prstGeom prst="ellipse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14"/>
          <p:cNvSpPr/>
          <p:nvPr/>
        </p:nvSpPr>
        <p:spPr>
          <a:xfrm>
            <a:off x="3217314" y="3370709"/>
            <a:ext cx="951000" cy="951000"/>
          </a:xfrm>
          <a:prstGeom prst="ellipse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7407763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 02">
  <p:cSld name="1_Titre et contenu 02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272562" y="184640"/>
            <a:ext cx="2404800" cy="7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1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3060740" y="1819706"/>
            <a:ext cx="22563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89" lvl="0" indent="-22859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 b="1">
                <a:solidFill>
                  <a:schemeClr val="accent1"/>
                </a:solidFill>
              </a:defRPr>
            </a:lvl1pPr>
            <a:lvl2pPr marL="914378" lvl="1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566" lvl="2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 b="1"/>
            </a:lvl3pPr>
            <a:lvl4pPr marL="1828754" lvl="3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5943" lvl="4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132" lvl="5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320" lvl="6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509" lvl="7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697" lvl="8" indent="-228594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2"/>
          </p:nvPr>
        </p:nvSpPr>
        <p:spPr>
          <a:xfrm>
            <a:off x="3060740" y="2323277"/>
            <a:ext cx="2256300" cy="23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30479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8" lvl="1" indent="-29844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566" lvl="2" indent="-28574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900"/>
              <a:buChar char="■"/>
              <a:defRPr sz="900"/>
            </a:lvl3pPr>
            <a:lvl4pPr marL="1828754" lvl="3" indent="-27939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5943" lvl="4" indent="-27939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132" lvl="5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320" lvl="6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509" lvl="7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697" lvl="8" indent="-317492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ldNum" idx="12"/>
          </p:nvPr>
        </p:nvSpPr>
        <p:spPr>
          <a:xfrm>
            <a:off x="6814038" y="4847405"/>
            <a:ext cx="2057400" cy="1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3"/>
          </p:nvPr>
        </p:nvSpPr>
        <p:spPr>
          <a:xfrm>
            <a:off x="272562" y="4847035"/>
            <a:ext cx="1696800" cy="1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189" lvl="0" indent="-22859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100" b="1" cap="none">
                <a:solidFill>
                  <a:srgbClr val="7F7F7F"/>
                </a:solidFill>
              </a:defRPr>
            </a:lvl1pPr>
            <a:lvl2pPr marL="914378" lvl="1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/>
            </a:lvl2pPr>
            <a:lvl3pPr marL="1371566" lvl="2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  <a:defRPr/>
            </a:lvl3pPr>
            <a:lvl4pPr marL="1828754" lvl="3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900"/>
              <a:buNone/>
              <a:defRPr/>
            </a:lvl4pPr>
            <a:lvl5pPr marL="2285943" lvl="4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900"/>
              <a:buNone/>
              <a:defRPr/>
            </a:lvl5pPr>
            <a:lvl6pPr marL="2743132" lvl="5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320" lvl="6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509" lvl="7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697" lvl="8" indent="-317492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77" name="Google Shape;77;p15"/>
          <p:cNvCxnSpPr/>
          <p:nvPr/>
        </p:nvCxnSpPr>
        <p:spPr>
          <a:xfrm rot="10800000">
            <a:off x="2729617" y="315648"/>
            <a:ext cx="0" cy="432660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8" name="Google Shape;78;p15"/>
          <p:cNvSpPr txBox="1">
            <a:spLocks noGrp="1"/>
          </p:cNvSpPr>
          <p:nvPr>
            <p:ph type="body" idx="4"/>
          </p:nvPr>
        </p:nvSpPr>
        <p:spPr>
          <a:xfrm>
            <a:off x="5902936" y="1819706"/>
            <a:ext cx="2256300" cy="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89" lvl="0" indent="-22859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 b="1">
                <a:solidFill>
                  <a:schemeClr val="accent1"/>
                </a:solidFill>
              </a:defRPr>
            </a:lvl1pPr>
            <a:lvl2pPr marL="914378" lvl="1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566" lvl="2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 b="1"/>
            </a:lvl3pPr>
            <a:lvl4pPr marL="1828754" lvl="3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5943" lvl="4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132" lvl="5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320" lvl="6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509" lvl="7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697" lvl="8" indent="-228594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body" idx="5"/>
          </p:nvPr>
        </p:nvSpPr>
        <p:spPr>
          <a:xfrm>
            <a:off x="5902936" y="2323277"/>
            <a:ext cx="2256300" cy="23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304793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8" lvl="1" indent="-29844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566" lvl="2" indent="-28574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900"/>
              <a:buChar char="■"/>
              <a:defRPr sz="900"/>
            </a:lvl3pPr>
            <a:lvl4pPr marL="1828754" lvl="3" indent="-27939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5943" lvl="4" indent="-27939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132" lvl="5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320" lvl="6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509" lvl="7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697" lvl="8" indent="-317492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15"/>
          <p:cNvSpPr>
            <a:spLocks noGrp="1"/>
          </p:cNvSpPr>
          <p:nvPr>
            <p:ph type="pic" idx="6"/>
          </p:nvPr>
        </p:nvSpPr>
        <p:spPr>
          <a:xfrm>
            <a:off x="3060740" y="1257222"/>
            <a:ext cx="441000" cy="441000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15"/>
          <p:cNvSpPr>
            <a:spLocks noGrp="1"/>
          </p:cNvSpPr>
          <p:nvPr>
            <p:ph type="pic" idx="7"/>
          </p:nvPr>
        </p:nvSpPr>
        <p:spPr>
          <a:xfrm>
            <a:off x="5901006" y="1257222"/>
            <a:ext cx="441000" cy="441000"/>
          </a:xfrm>
          <a:prstGeom prst="rect">
            <a:avLst/>
          </a:prstGeom>
          <a:noFill/>
          <a:ln>
            <a:noFill/>
          </a:ln>
        </p:spPr>
      </p:sp>
      <p:sp>
        <p:nvSpPr>
          <p:cNvPr id="82" name="Google Shape;82;p15"/>
          <p:cNvSpPr/>
          <p:nvPr/>
        </p:nvSpPr>
        <p:spPr>
          <a:xfrm>
            <a:off x="7688545" y="416369"/>
            <a:ext cx="2473800" cy="24738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15"/>
          <p:cNvSpPr/>
          <p:nvPr/>
        </p:nvSpPr>
        <p:spPr>
          <a:xfrm>
            <a:off x="7449740" y="248066"/>
            <a:ext cx="951000" cy="951000"/>
          </a:xfrm>
          <a:prstGeom prst="ellipse">
            <a:avLst/>
          </a:prstGeom>
          <a:noFill/>
          <a:ln w="9525" cap="flat" cmpd="sng">
            <a:solidFill>
              <a:srgbClr val="D0CEC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15"/>
          <p:cNvSpPr txBox="1">
            <a:spLocks noGrp="1"/>
          </p:cNvSpPr>
          <p:nvPr>
            <p:ph type="body" idx="8"/>
          </p:nvPr>
        </p:nvSpPr>
        <p:spPr>
          <a:xfrm>
            <a:off x="3060739" y="360118"/>
            <a:ext cx="52086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89" lvl="0" indent="-22859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  <a:defRPr sz="1500" b="1">
                <a:solidFill>
                  <a:srgbClr val="7F7F7F"/>
                </a:solidFill>
              </a:defRPr>
            </a:lvl1pPr>
            <a:lvl2pPr marL="914378" lvl="1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566" lvl="2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 b="1"/>
            </a:lvl3pPr>
            <a:lvl4pPr marL="1828754" lvl="3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5943" lvl="4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132" lvl="5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320" lvl="6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509" lvl="7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697" lvl="8" indent="-228594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grpSp>
        <p:nvGrpSpPr>
          <p:cNvPr id="85" name="Google Shape;85;p15"/>
          <p:cNvGrpSpPr/>
          <p:nvPr/>
        </p:nvGrpSpPr>
        <p:grpSpPr>
          <a:xfrm>
            <a:off x="272632" y="315817"/>
            <a:ext cx="561611" cy="100585"/>
            <a:chOff x="4827813" y="2534636"/>
            <a:chExt cx="996647" cy="178500"/>
          </a:xfrm>
        </p:grpSpPr>
        <p:sp>
          <p:nvSpPr>
            <p:cNvPr id="86" name="Google Shape;86;p15"/>
            <p:cNvSpPr/>
            <p:nvPr/>
          </p:nvSpPr>
          <p:spPr>
            <a:xfrm>
              <a:off x="4827813" y="2534636"/>
              <a:ext cx="178500" cy="178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5092508" y="2534636"/>
              <a:ext cx="178500" cy="178500"/>
            </a:xfrm>
            <a:prstGeom prst="ellipse">
              <a:avLst/>
            </a:prstGeom>
            <a:solidFill>
              <a:schemeClr val="accent4">
                <a:alpha val="698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5369234" y="2534636"/>
              <a:ext cx="178500" cy="178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5645960" y="2534636"/>
              <a:ext cx="178500" cy="1785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3307958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uniquement 1">
  <p:cSld name="1_Titre uniquement 1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title"/>
          </p:nvPr>
        </p:nvSpPr>
        <p:spPr>
          <a:xfrm>
            <a:off x="272562" y="184640"/>
            <a:ext cx="8598900" cy="7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1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ldNum" idx="12"/>
          </p:nvPr>
        </p:nvSpPr>
        <p:spPr>
          <a:xfrm>
            <a:off x="6814038" y="4847405"/>
            <a:ext cx="2057400" cy="1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93" name="Google Shape;93;p16"/>
          <p:cNvCxnSpPr/>
          <p:nvPr/>
        </p:nvCxnSpPr>
        <p:spPr>
          <a:xfrm>
            <a:off x="-18041" y="1089424"/>
            <a:ext cx="1288500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4" name="Google Shape;94;p16"/>
          <p:cNvCxnSpPr/>
          <p:nvPr/>
        </p:nvCxnSpPr>
        <p:spPr>
          <a:xfrm>
            <a:off x="1353559" y="1089424"/>
            <a:ext cx="409200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5" name="Google Shape;95;p16"/>
          <p:cNvCxnSpPr/>
          <p:nvPr/>
        </p:nvCxnSpPr>
        <p:spPr>
          <a:xfrm rot="10800000" flipH="1">
            <a:off x="1840832" y="1071977"/>
            <a:ext cx="7303200" cy="11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96" name="Google Shape;96;p16"/>
          <p:cNvGrpSpPr/>
          <p:nvPr/>
        </p:nvGrpSpPr>
        <p:grpSpPr>
          <a:xfrm>
            <a:off x="272632" y="315817"/>
            <a:ext cx="561611" cy="100585"/>
            <a:chOff x="4827813" y="2534636"/>
            <a:chExt cx="996647" cy="178500"/>
          </a:xfrm>
        </p:grpSpPr>
        <p:sp>
          <p:nvSpPr>
            <p:cNvPr id="97" name="Google Shape;97;p16"/>
            <p:cNvSpPr/>
            <p:nvPr/>
          </p:nvSpPr>
          <p:spPr>
            <a:xfrm>
              <a:off x="4827813" y="2534636"/>
              <a:ext cx="178500" cy="178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16"/>
            <p:cNvSpPr/>
            <p:nvPr/>
          </p:nvSpPr>
          <p:spPr>
            <a:xfrm>
              <a:off x="5092508" y="2534636"/>
              <a:ext cx="178500" cy="178500"/>
            </a:xfrm>
            <a:prstGeom prst="ellipse">
              <a:avLst/>
            </a:prstGeom>
            <a:solidFill>
              <a:schemeClr val="accent4">
                <a:alpha val="698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16"/>
            <p:cNvSpPr/>
            <p:nvPr/>
          </p:nvSpPr>
          <p:spPr>
            <a:xfrm>
              <a:off x="5369234" y="2534636"/>
              <a:ext cx="178500" cy="178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16"/>
            <p:cNvSpPr/>
            <p:nvPr/>
          </p:nvSpPr>
          <p:spPr>
            <a:xfrm>
              <a:off x="5645960" y="2534636"/>
              <a:ext cx="178500" cy="1785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1" name="Google Shape;101;p16"/>
          <p:cNvSpPr/>
          <p:nvPr/>
        </p:nvSpPr>
        <p:spPr>
          <a:xfrm>
            <a:off x="3456119" y="3539012"/>
            <a:ext cx="2473800" cy="2473800"/>
          </a:xfrm>
          <a:prstGeom prst="ellipse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6"/>
          <p:cNvSpPr/>
          <p:nvPr/>
        </p:nvSpPr>
        <p:spPr>
          <a:xfrm>
            <a:off x="3217314" y="3370709"/>
            <a:ext cx="951000" cy="951000"/>
          </a:xfrm>
          <a:prstGeom prst="ellipse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1237647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>
  <p:cSld name="1_Comparaison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>
            <a:spLocks noGrp="1"/>
          </p:cNvSpPr>
          <p:nvPr>
            <p:ph type="title"/>
          </p:nvPr>
        </p:nvSpPr>
        <p:spPr>
          <a:xfrm>
            <a:off x="272562" y="184640"/>
            <a:ext cx="8598900" cy="7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1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sldNum" idx="12"/>
          </p:nvPr>
        </p:nvSpPr>
        <p:spPr>
          <a:xfrm>
            <a:off x="6814038" y="4847405"/>
            <a:ext cx="2057400" cy="1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06" name="Google Shape;106;p17"/>
          <p:cNvCxnSpPr/>
          <p:nvPr/>
        </p:nvCxnSpPr>
        <p:spPr>
          <a:xfrm>
            <a:off x="-18041" y="1089424"/>
            <a:ext cx="1288500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7" name="Google Shape;107;p17"/>
          <p:cNvCxnSpPr/>
          <p:nvPr/>
        </p:nvCxnSpPr>
        <p:spPr>
          <a:xfrm>
            <a:off x="1353559" y="1089424"/>
            <a:ext cx="409200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8" name="Google Shape;108;p17"/>
          <p:cNvCxnSpPr/>
          <p:nvPr/>
        </p:nvCxnSpPr>
        <p:spPr>
          <a:xfrm rot="10800000" flipH="1">
            <a:off x="1840832" y="1071977"/>
            <a:ext cx="7303200" cy="11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09" name="Google Shape;109;p17"/>
          <p:cNvGrpSpPr/>
          <p:nvPr/>
        </p:nvGrpSpPr>
        <p:grpSpPr>
          <a:xfrm>
            <a:off x="272632" y="315817"/>
            <a:ext cx="561611" cy="100585"/>
            <a:chOff x="4827813" y="2534636"/>
            <a:chExt cx="996647" cy="178500"/>
          </a:xfrm>
        </p:grpSpPr>
        <p:sp>
          <p:nvSpPr>
            <p:cNvPr id="110" name="Google Shape;110;p17"/>
            <p:cNvSpPr/>
            <p:nvPr/>
          </p:nvSpPr>
          <p:spPr>
            <a:xfrm>
              <a:off x="4827813" y="2534636"/>
              <a:ext cx="178500" cy="178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17"/>
            <p:cNvSpPr/>
            <p:nvPr/>
          </p:nvSpPr>
          <p:spPr>
            <a:xfrm>
              <a:off x="5092508" y="2534636"/>
              <a:ext cx="178500" cy="178500"/>
            </a:xfrm>
            <a:prstGeom prst="ellipse">
              <a:avLst/>
            </a:prstGeom>
            <a:solidFill>
              <a:schemeClr val="accent4">
                <a:alpha val="698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17"/>
            <p:cNvSpPr/>
            <p:nvPr/>
          </p:nvSpPr>
          <p:spPr>
            <a:xfrm>
              <a:off x="5369234" y="2534636"/>
              <a:ext cx="178500" cy="178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7"/>
            <p:cNvSpPr/>
            <p:nvPr/>
          </p:nvSpPr>
          <p:spPr>
            <a:xfrm>
              <a:off x="5645960" y="2534636"/>
              <a:ext cx="178500" cy="1785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4" name="Google Shape;114;p17"/>
          <p:cNvSpPr txBox="1">
            <a:spLocks noGrp="1"/>
          </p:cNvSpPr>
          <p:nvPr>
            <p:ph type="body" idx="1"/>
          </p:nvPr>
        </p:nvSpPr>
        <p:spPr>
          <a:xfrm>
            <a:off x="4760535" y="1260872"/>
            <a:ext cx="41109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189" lvl="0" indent="-22859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 b="1"/>
            </a:lvl1pPr>
            <a:lvl2pPr marL="914378" lvl="1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566" lvl="2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 b="1"/>
            </a:lvl3pPr>
            <a:lvl4pPr marL="1828754" lvl="3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5943" lvl="4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132" lvl="5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320" lvl="6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509" lvl="7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697" lvl="8" indent="-228594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15" name="Google Shape;115;p17"/>
          <p:cNvSpPr txBox="1">
            <a:spLocks noGrp="1"/>
          </p:cNvSpPr>
          <p:nvPr>
            <p:ph type="body" idx="2"/>
          </p:nvPr>
        </p:nvSpPr>
        <p:spPr>
          <a:xfrm>
            <a:off x="4760534" y="1939661"/>
            <a:ext cx="4110900" cy="27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189" lvl="0" indent="-31749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●"/>
              <a:defRPr/>
            </a:lvl1pPr>
            <a:lvl2pPr marL="914378" lvl="1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320" lvl="6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509" lvl="7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697" lvl="8" indent="-317492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6" name="Google Shape;116;p17"/>
          <p:cNvSpPr txBox="1">
            <a:spLocks noGrp="1"/>
          </p:cNvSpPr>
          <p:nvPr>
            <p:ph type="body" idx="3"/>
          </p:nvPr>
        </p:nvSpPr>
        <p:spPr>
          <a:xfrm>
            <a:off x="272562" y="1260872"/>
            <a:ext cx="41109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189" lvl="0" indent="-22859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 b="1"/>
            </a:lvl1pPr>
            <a:lvl2pPr marL="914378" lvl="1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566" lvl="2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 b="1"/>
            </a:lvl3pPr>
            <a:lvl4pPr marL="1828754" lvl="3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5943" lvl="4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132" lvl="5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320" lvl="6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509" lvl="7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697" lvl="8" indent="-228594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17" name="Google Shape;117;p17"/>
          <p:cNvSpPr txBox="1">
            <a:spLocks noGrp="1"/>
          </p:cNvSpPr>
          <p:nvPr>
            <p:ph type="body" idx="4"/>
          </p:nvPr>
        </p:nvSpPr>
        <p:spPr>
          <a:xfrm>
            <a:off x="272562" y="1939661"/>
            <a:ext cx="4110900" cy="27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189" lvl="0" indent="-31749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●"/>
              <a:defRPr/>
            </a:lvl1pPr>
            <a:lvl2pPr marL="914378" lvl="1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320" lvl="6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509" lvl="7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697" lvl="8" indent="-317492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8" name="Google Shape;118;p17"/>
          <p:cNvSpPr/>
          <p:nvPr/>
        </p:nvSpPr>
        <p:spPr>
          <a:xfrm>
            <a:off x="3456119" y="3539012"/>
            <a:ext cx="2473800" cy="2473800"/>
          </a:xfrm>
          <a:prstGeom prst="ellipse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7"/>
          <p:cNvSpPr/>
          <p:nvPr/>
        </p:nvSpPr>
        <p:spPr>
          <a:xfrm>
            <a:off x="3217314" y="3370709"/>
            <a:ext cx="951000" cy="951000"/>
          </a:xfrm>
          <a:prstGeom prst="ellipse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6607156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, contenu et trois photos">
  <p:cSld name="1_Titre, contenu et trois photos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>
            <a:spLocks noGrp="1"/>
          </p:cNvSpPr>
          <p:nvPr>
            <p:ph type="title"/>
          </p:nvPr>
        </p:nvSpPr>
        <p:spPr>
          <a:xfrm>
            <a:off x="272562" y="784622"/>
            <a:ext cx="4083900" cy="8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1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body" idx="1"/>
          </p:nvPr>
        </p:nvSpPr>
        <p:spPr>
          <a:xfrm>
            <a:off x="272562" y="1879997"/>
            <a:ext cx="4083900" cy="25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31749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29844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754" lvl="3" indent="-28574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900"/>
              <a:buChar char="●"/>
              <a:defRPr sz="900"/>
            </a:lvl4pPr>
            <a:lvl5pPr marL="2285943" lvl="4" indent="-28574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900"/>
              <a:buChar char="○"/>
              <a:defRPr sz="900"/>
            </a:lvl5pPr>
            <a:lvl6pPr marL="2743132" lvl="5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320" lvl="6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509" lvl="7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697" lvl="8" indent="-317492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3" name="Google Shape;123;p18"/>
          <p:cNvSpPr txBox="1">
            <a:spLocks noGrp="1"/>
          </p:cNvSpPr>
          <p:nvPr>
            <p:ph type="sldNum" idx="12"/>
          </p:nvPr>
        </p:nvSpPr>
        <p:spPr>
          <a:xfrm>
            <a:off x="6814038" y="4847405"/>
            <a:ext cx="2057400" cy="1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None/>
              <a:defRPr sz="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4" name="Google Shape;124;p18"/>
          <p:cNvSpPr txBox="1">
            <a:spLocks noGrp="1"/>
          </p:cNvSpPr>
          <p:nvPr>
            <p:ph type="body" idx="2"/>
          </p:nvPr>
        </p:nvSpPr>
        <p:spPr>
          <a:xfrm>
            <a:off x="272562" y="4847035"/>
            <a:ext cx="1696800" cy="1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189" lvl="0" indent="-22859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100" b="1" cap="none">
                <a:solidFill>
                  <a:schemeClr val="accent3"/>
                </a:solidFill>
              </a:defRPr>
            </a:lvl1pPr>
            <a:lvl2pPr marL="914378" lvl="1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/>
            </a:lvl2pPr>
            <a:lvl3pPr marL="1371566" lvl="2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  <a:defRPr/>
            </a:lvl3pPr>
            <a:lvl4pPr marL="1828754" lvl="3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900"/>
              <a:buNone/>
              <a:defRPr/>
            </a:lvl4pPr>
            <a:lvl5pPr marL="2285943" lvl="4" indent="-22859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900"/>
              <a:buNone/>
              <a:defRPr/>
            </a:lvl5pPr>
            <a:lvl6pPr marL="2743132" lvl="5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320" lvl="6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509" lvl="7" indent="-31749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697" lvl="8" indent="-317492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5" name="Google Shape;125;p18"/>
          <p:cNvSpPr>
            <a:spLocks noGrp="1"/>
          </p:cNvSpPr>
          <p:nvPr>
            <p:ph type="pic" idx="3"/>
          </p:nvPr>
        </p:nvSpPr>
        <p:spPr>
          <a:xfrm>
            <a:off x="4439816" y="1"/>
            <a:ext cx="2572800" cy="3069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cxnSp>
        <p:nvCxnSpPr>
          <p:cNvPr id="126" name="Google Shape;126;p18"/>
          <p:cNvCxnSpPr/>
          <p:nvPr/>
        </p:nvCxnSpPr>
        <p:spPr>
          <a:xfrm>
            <a:off x="-18041" y="1714734"/>
            <a:ext cx="783000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27" name="Google Shape;127;p18"/>
          <p:cNvGrpSpPr/>
          <p:nvPr/>
        </p:nvGrpSpPr>
        <p:grpSpPr>
          <a:xfrm>
            <a:off x="272632" y="315817"/>
            <a:ext cx="561611" cy="100585"/>
            <a:chOff x="4827813" y="2534636"/>
            <a:chExt cx="996647" cy="178500"/>
          </a:xfrm>
        </p:grpSpPr>
        <p:sp>
          <p:nvSpPr>
            <p:cNvPr id="128" name="Google Shape;128;p18"/>
            <p:cNvSpPr/>
            <p:nvPr/>
          </p:nvSpPr>
          <p:spPr>
            <a:xfrm>
              <a:off x="4827813" y="2534636"/>
              <a:ext cx="178500" cy="178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18"/>
            <p:cNvSpPr/>
            <p:nvPr/>
          </p:nvSpPr>
          <p:spPr>
            <a:xfrm>
              <a:off x="5092508" y="2534636"/>
              <a:ext cx="178500" cy="178500"/>
            </a:xfrm>
            <a:prstGeom prst="ellipse">
              <a:avLst/>
            </a:prstGeom>
            <a:solidFill>
              <a:schemeClr val="accent4">
                <a:alpha val="698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18"/>
            <p:cNvSpPr/>
            <p:nvPr/>
          </p:nvSpPr>
          <p:spPr>
            <a:xfrm>
              <a:off x="5369234" y="2534636"/>
              <a:ext cx="178500" cy="178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18"/>
            <p:cNvSpPr/>
            <p:nvPr/>
          </p:nvSpPr>
          <p:spPr>
            <a:xfrm>
              <a:off x="5645960" y="2534636"/>
              <a:ext cx="178500" cy="1785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2" name="Google Shape;132;p18"/>
          <p:cNvSpPr/>
          <p:nvPr/>
        </p:nvSpPr>
        <p:spPr>
          <a:xfrm>
            <a:off x="3456119" y="3539012"/>
            <a:ext cx="2473800" cy="2473800"/>
          </a:xfrm>
          <a:prstGeom prst="ellipse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18"/>
          <p:cNvSpPr/>
          <p:nvPr/>
        </p:nvSpPr>
        <p:spPr>
          <a:xfrm>
            <a:off x="3217314" y="3370709"/>
            <a:ext cx="951000" cy="951000"/>
          </a:xfrm>
          <a:prstGeom prst="ellipse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4" name="Google Shape;134;p18"/>
          <p:cNvCxnSpPr/>
          <p:nvPr/>
        </p:nvCxnSpPr>
        <p:spPr>
          <a:xfrm>
            <a:off x="852925" y="1714734"/>
            <a:ext cx="409200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5" name="Google Shape;135;p18"/>
          <p:cNvSpPr>
            <a:spLocks noGrp="1"/>
          </p:cNvSpPr>
          <p:nvPr>
            <p:ph type="pic" idx="4"/>
          </p:nvPr>
        </p:nvSpPr>
        <p:spPr>
          <a:xfrm>
            <a:off x="7156640" y="416368"/>
            <a:ext cx="1987500" cy="322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36" name="Google Shape;136;p18"/>
          <p:cNvSpPr>
            <a:spLocks noGrp="1"/>
          </p:cNvSpPr>
          <p:nvPr>
            <p:ph type="pic" idx="5"/>
          </p:nvPr>
        </p:nvSpPr>
        <p:spPr>
          <a:xfrm>
            <a:off x="4439816" y="3216832"/>
            <a:ext cx="2572800" cy="12543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42379327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6425156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9357753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2786522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86641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792288" y="3600450"/>
            <a:ext cx="5486400" cy="425054"/>
          </a:xfrm>
        </p:spPr>
        <p:txBody>
          <a:bodyPr rtlCol="0"/>
          <a:lstStyle>
            <a:lvl1pPr algn="l">
              <a:defRPr sz="1500" b="1">
                <a:latin typeface="Arial" panose="020B0604020202020204" pitchFamily="34" charset="0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’image 2" descr="Espace réservé vide pour ajouter une image. Cliquez sur l’espace réservé et sélectionnez l’image à ajouter"/>
          <p:cNvSpPr>
            <a:spLocks noGrp="1"/>
          </p:cNvSpPr>
          <p:nvPr>
            <p:ph type="pic" idx="1" hasCustomPrompt="1"/>
          </p:nvPr>
        </p:nvSpPr>
        <p:spPr>
          <a:xfrm>
            <a:off x="1792288" y="459581"/>
            <a:ext cx="5486400" cy="3086100"/>
          </a:xfrm>
        </p:spPr>
        <p:txBody>
          <a:bodyPr rtlCol="0"/>
          <a:lstStyle>
            <a:lvl1pPr marL="0" indent="0">
              <a:buNone/>
              <a:defRPr sz="2400">
                <a:latin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fr-FR"/>
              <a:t>Cliquez sur l’icône pour ajouter une image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025503"/>
            <a:ext cx="5486400" cy="603647"/>
          </a:xfrm>
        </p:spPr>
        <p:txBody>
          <a:bodyPr rtlCol="0"/>
          <a:lstStyle>
            <a:lvl1pPr marL="0" indent="0">
              <a:buNone/>
              <a:defRPr sz="1050">
                <a:latin typeface="Arial" panose="020B0604020202020204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rtl="0"/>
            <a:r>
              <a:rPr lang="fr-FR"/>
              <a:t>Modifiez les styles du texte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1ECE420-D70C-4E1C-9F76-93023972E549}" type="datetime1">
              <a:rPr lang="fr-FR" altLang="en-US" smtClean="0"/>
              <a:t>25/09/2025</a:t>
            </a:fld>
            <a:endParaRPr lang="fr-FR" alt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96DA581-ADE3-4A40-91CB-711A776CAC29}" type="slidenum">
              <a:rPr lang="fr-FR" altLang="en-US" smtClean="0"/>
              <a:pPr/>
              <a:t>‹N°›</a:t>
            </a:fld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813145504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5728732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0940252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2624660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7322310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 1">
  <p:cSld name="Vide 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sldNum" idx="12"/>
          </p:nvPr>
        </p:nvSpPr>
        <p:spPr>
          <a:xfrm>
            <a:off x="6814038" y="4847405"/>
            <a:ext cx="2057400" cy="1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52" name="Google Shape;52;p13"/>
          <p:cNvGrpSpPr/>
          <p:nvPr/>
        </p:nvGrpSpPr>
        <p:grpSpPr>
          <a:xfrm>
            <a:off x="272632" y="315817"/>
            <a:ext cx="561611" cy="100585"/>
            <a:chOff x="4827813" y="2534636"/>
            <a:chExt cx="996647" cy="178500"/>
          </a:xfrm>
        </p:grpSpPr>
        <p:sp>
          <p:nvSpPr>
            <p:cNvPr id="53" name="Google Shape;53;p13"/>
            <p:cNvSpPr/>
            <p:nvPr/>
          </p:nvSpPr>
          <p:spPr>
            <a:xfrm>
              <a:off x="4827813" y="2534636"/>
              <a:ext cx="178500" cy="178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13"/>
            <p:cNvSpPr/>
            <p:nvPr/>
          </p:nvSpPr>
          <p:spPr>
            <a:xfrm>
              <a:off x="5092508" y="2534636"/>
              <a:ext cx="178500" cy="178500"/>
            </a:xfrm>
            <a:prstGeom prst="ellipse">
              <a:avLst/>
            </a:prstGeom>
            <a:solidFill>
              <a:schemeClr val="accent4">
                <a:alpha val="698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13"/>
            <p:cNvSpPr/>
            <p:nvPr/>
          </p:nvSpPr>
          <p:spPr>
            <a:xfrm>
              <a:off x="5369234" y="2534636"/>
              <a:ext cx="178500" cy="178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13"/>
            <p:cNvSpPr/>
            <p:nvPr/>
          </p:nvSpPr>
          <p:spPr>
            <a:xfrm>
              <a:off x="5645960" y="2534636"/>
              <a:ext cx="178500" cy="1785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5803216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EE57-6411-4E77-868B-BABB5D194EB6}" type="datetimeFigureOut">
              <a:rPr lang="fr-FR" smtClean="0"/>
              <a:t>25/09/2025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ABAE-6E5F-47BC-8E34-FD3BE7232C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6829812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EE57-6411-4E77-868B-BABB5D194EB6}" type="datetimeFigureOut">
              <a:rPr lang="fr-FR" smtClean="0"/>
              <a:t>25/09/2025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ABAE-6E5F-47BC-8E34-FD3BE7232C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7155557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EE57-6411-4E77-868B-BABB5D194EB6}" type="datetimeFigureOut">
              <a:rPr lang="fr-FR" smtClean="0"/>
              <a:t>25/09/2025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ABAE-6E5F-47BC-8E34-FD3BE7232C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5505115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EE57-6411-4E77-868B-BABB5D194EB6}" type="datetimeFigureOut">
              <a:rPr lang="fr-FR" smtClean="0"/>
              <a:t>25/09/2025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ABAE-6E5F-47BC-8E34-FD3BE7232C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9868156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EE57-6411-4E77-868B-BABB5D194EB6}" type="datetimeFigureOut">
              <a:rPr lang="fr-FR" smtClean="0"/>
              <a:t>25/09/2025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ABAE-6E5F-47BC-8E34-FD3BE7232C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4755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720000" y="635457"/>
            <a:ext cx="7710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1"/>
          </p:nvPr>
        </p:nvSpPr>
        <p:spPr>
          <a:xfrm>
            <a:off x="720000" y="1751700"/>
            <a:ext cx="4121700" cy="21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vertical 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1pPr marL="34290" indent="0">
              <a:buFontTx/>
              <a:buNone/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 rtl="0"/>
            <a:r>
              <a:rPr lang="fr-FR"/>
              <a:t>Modifiez les styles du texte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B72F836-FA35-4FA7-BD7F-684414075166}" type="datetime1">
              <a:rPr lang="fr-FR" altLang="en-US" smtClean="0"/>
              <a:t>25/09/2025</a:t>
            </a:fld>
            <a:endParaRPr lang="fr-FR" alt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72E90EB-6CA4-453F-8712-C339590DE034}" type="slidenum">
              <a:rPr lang="fr-FR" altLang="en-US" smtClean="0"/>
              <a:pPr/>
              <a:t>‹N°›</a:t>
            </a:fld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4106890686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EE57-6411-4E77-868B-BABB5D194EB6}" type="datetimeFigureOut">
              <a:rPr lang="fr-FR" smtClean="0"/>
              <a:t>25/09/2025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ABAE-6E5F-47BC-8E34-FD3BE7232C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7691648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EE57-6411-4E77-868B-BABB5D194EB6}" type="datetimeFigureOut">
              <a:rPr lang="fr-FR" smtClean="0"/>
              <a:t>25/09/2025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ABAE-6E5F-47BC-8E34-FD3BE7232C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5321606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EE57-6411-4E77-868B-BABB5D194EB6}" type="datetimeFigureOut">
              <a:rPr lang="fr-FR" smtClean="0"/>
              <a:t>25/09/2025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ABAE-6E5F-47BC-8E34-FD3BE7232C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0515351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EE57-6411-4E77-868B-BABB5D194EB6}" type="datetimeFigureOut">
              <a:rPr lang="fr-FR" smtClean="0"/>
              <a:t>25/09/2025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ABAE-6E5F-47BC-8E34-FD3BE7232C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4255783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EE57-6411-4E77-868B-BABB5D194EB6}" type="datetimeFigureOut">
              <a:rPr lang="fr-FR" smtClean="0"/>
              <a:t>25/09/2025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ABAE-6E5F-47BC-8E34-FD3BE7232C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9864706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EE57-6411-4E77-868B-BABB5D194EB6}" type="datetimeFigureOut">
              <a:rPr lang="fr-FR" smtClean="0"/>
              <a:t>25/09/2025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ABAE-6E5F-47BC-8E34-FD3BE7232C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0357799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 useBgFill="1">
        <p:nvSpPr>
          <p:cNvPr id="5" name="Rectangle à coins arrondis 10"/>
          <p:cNvSpPr/>
          <p:nvPr/>
        </p:nvSpPr>
        <p:spPr>
          <a:xfrm>
            <a:off x="65089" y="52389"/>
            <a:ext cx="9013825" cy="5018485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63500" y="1087042"/>
            <a:ext cx="9020175" cy="1145381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63500" y="1047750"/>
            <a:ext cx="9020175" cy="90488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63500" y="2232423"/>
            <a:ext cx="9020175" cy="83344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295400" y="2400300"/>
            <a:ext cx="6400800" cy="1200150"/>
          </a:xfrm>
        </p:spPr>
        <p:txBody>
          <a:bodyPr/>
          <a:lstStyle>
            <a:lvl1pPr marL="0" indent="0" algn="ctr">
              <a:buNone/>
              <a:defRPr sz="1950">
                <a:solidFill>
                  <a:schemeClr val="tx2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1129449"/>
            <a:ext cx="8229600" cy="1102519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11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60EFD-52A1-4D46-AF50-5A450080ADCE}" type="datetime1">
              <a:rPr lang="fr-FR"/>
              <a:pPr>
                <a:defRPr/>
              </a:pPr>
              <a:t>25/09/2025</a:t>
            </a:fld>
            <a:endParaRPr lang="fr-FR"/>
          </a:p>
        </p:txBody>
      </p:sp>
      <p:sp>
        <p:nvSpPr>
          <p:cNvPr id="12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 d'Ussel - 7 novembre 2016</a:t>
            </a:r>
          </a:p>
        </p:txBody>
      </p:sp>
      <p:sp>
        <p:nvSpPr>
          <p:cNvPr id="13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308E7D-DDAF-41AD-823D-A19FF64C867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742120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fr-FR" dirty="0"/>
              <a:t>Cliquez pour modifier le style du titre</a:t>
            </a:r>
            <a:endParaRPr lang="en-US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7772400" cy="3429000"/>
          </a:xfrm>
        </p:spPr>
        <p:txBody>
          <a:bodyPr/>
          <a:lstStyle>
            <a:lvl1pPr>
              <a:buClr>
                <a:srgbClr val="006699"/>
              </a:buClr>
              <a:defRPr/>
            </a:lvl1pPr>
            <a:lvl2pPr marL="410766" indent="-171450">
              <a:buClr>
                <a:srgbClr val="006699"/>
              </a:buClr>
              <a:buFontTx/>
              <a:buChar char="−"/>
              <a:defRPr/>
            </a:lvl2pPr>
            <a:lvl3pPr marL="616744" indent="-171450">
              <a:buClr>
                <a:srgbClr val="006699"/>
              </a:buClr>
              <a:buFont typeface="Wingdings" panose="05000000000000000000" pitchFamily="2" charset="2"/>
              <a:buChar char="§"/>
              <a:defRPr/>
            </a:lvl3pPr>
            <a:lvl4pPr>
              <a:buClr>
                <a:srgbClr val="006699"/>
              </a:buClr>
              <a:defRPr/>
            </a:lvl4pPr>
            <a:lvl5pPr>
              <a:buClr>
                <a:srgbClr val="006699"/>
              </a:buClr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AC027-A1AB-4FA4-A11C-429DE94CBF66}" type="datetime1">
              <a:rPr lang="fr-FR"/>
              <a:pPr>
                <a:defRPr/>
              </a:pPr>
              <a:t>25/09/2025</a:t>
            </a:fld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 d'Ussel - 7 novembre 2016</a:t>
            </a: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210839-8277-4F75-BD2C-6D4B0C38F59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10746288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 useBgFill="1">
        <p:nvSpPr>
          <p:cNvPr id="5" name="Rectangle à coins arrondis 10"/>
          <p:cNvSpPr/>
          <p:nvPr/>
        </p:nvSpPr>
        <p:spPr>
          <a:xfrm>
            <a:off x="65313" y="52317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 flipV="1">
            <a:off x="69851" y="1782367"/>
            <a:ext cx="9013825" cy="69056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69851" y="1756173"/>
            <a:ext cx="9013825" cy="34528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68264" y="1851423"/>
            <a:ext cx="9015412" cy="34528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714376"/>
            <a:ext cx="7772400" cy="1021556"/>
          </a:xfrm>
        </p:spPr>
        <p:txBody>
          <a:bodyPr/>
          <a:lstStyle>
            <a:lvl1pPr algn="l">
              <a:buNone/>
              <a:defRPr sz="3000" b="0" cap="none"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1910953"/>
            <a:ext cx="7772400" cy="100369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5B334-A386-4735-8B39-BBCFC5E4683A}" type="datetime1">
              <a:rPr lang="fr-FR"/>
              <a:pPr>
                <a:defRPr/>
              </a:pPr>
              <a:t>25/09/2025</a:t>
            </a:fld>
            <a:endParaRPr lang="fr-FR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00100" y="4629150"/>
            <a:ext cx="40005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 d'Ussel - 7 novembre 2016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46050" y="4656535"/>
            <a:ext cx="457200" cy="342900"/>
          </a:xfrm>
        </p:spPr>
        <p:txBody>
          <a:bodyPr/>
          <a:lstStyle>
            <a:lvl1pPr>
              <a:defRPr/>
            </a:lvl1pPr>
          </a:lstStyle>
          <a:p>
            <a:fld id="{6A00249E-B918-4322-8E7B-CA0D1C212EC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086482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3749040" cy="3429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933950" y="1085850"/>
            <a:ext cx="3749040" cy="3429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5F3F3-6B91-46F0-BA05-5675D3EEC2E5}" type="datetime1">
              <a:rPr lang="fr-FR"/>
              <a:pPr>
                <a:defRPr/>
              </a:pPr>
              <a:t>25/09/2025</a:t>
            </a:fld>
            <a:endParaRPr lang="fr-FR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 d'Ussel - 7 novembre 2016</a:t>
            </a:r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CEFF8C-EDF4-4264-9342-245986240DC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32806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 1"/>
          <p:cNvSpPr>
            <a:spLocks noGrp="1"/>
          </p:cNvSpPr>
          <p:nvPr>
            <p:ph type="title" orient="vert" hasCustomPrompt="1"/>
          </p:nvPr>
        </p:nvSpPr>
        <p:spPr>
          <a:xfrm>
            <a:off x="6457950" y="171451"/>
            <a:ext cx="2076450" cy="4280297"/>
          </a:xfrm>
        </p:spPr>
        <p:txBody>
          <a:bodyPr vert="eaVert"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vertical 2"/>
          <p:cNvSpPr>
            <a:spLocks noGrp="1"/>
          </p:cNvSpPr>
          <p:nvPr>
            <p:ph type="body" orient="vert" idx="1" hasCustomPrompt="1"/>
          </p:nvPr>
        </p:nvSpPr>
        <p:spPr>
          <a:xfrm>
            <a:off x="228600" y="171451"/>
            <a:ext cx="6076950" cy="4280297"/>
          </a:xfrm>
        </p:spPr>
        <p:txBody>
          <a:bodyPr vert="eaVert" rtlCol="0"/>
          <a:lstStyle>
            <a:lvl1pPr marL="34290" indent="0">
              <a:buFontTx/>
              <a:buNone/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 rtl="0"/>
            <a:r>
              <a:rPr lang="fr-FR"/>
              <a:t>Modifiez les styles du texte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E459DC9-E0A0-4C56-9400-8FEF15298850}" type="datetime1">
              <a:rPr lang="fr-FR" altLang="en-US" smtClean="0"/>
              <a:t>25/09/2025</a:t>
            </a:fld>
            <a:endParaRPr lang="fr-FR" alt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6D251BA-4196-46F7-BF5E-DE37F6712AD1}" type="slidenum">
              <a:rPr lang="fr-FR" altLang="en-US" smtClean="0"/>
              <a:pPr/>
              <a:t>‹N°›</a:t>
            </a:fld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2312357043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9530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sz="half" idx="2"/>
          </p:nvPr>
        </p:nvSpPr>
        <p:spPr>
          <a:xfrm>
            <a:off x="914400" y="1685925"/>
            <a:ext cx="3733800" cy="291465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half" idx="4"/>
          </p:nvPr>
        </p:nvSpPr>
        <p:spPr>
          <a:xfrm>
            <a:off x="4953000" y="1685925"/>
            <a:ext cx="3733800" cy="291465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4718D-C15F-4911-B1C1-C4F54804195D}" type="datetime1">
              <a:rPr lang="fr-FR"/>
              <a:pPr>
                <a:defRPr/>
              </a:pPr>
              <a:t>25/09/2025</a:t>
            </a:fld>
            <a:endParaRPr lang="fr-FR"/>
          </a:p>
        </p:txBody>
      </p:sp>
      <p:sp>
        <p:nvSpPr>
          <p:cNvPr id="8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 d'Ussel - 7 novembre 2016</a:t>
            </a:r>
          </a:p>
        </p:txBody>
      </p:sp>
      <p:sp>
        <p:nvSpPr>
          <p:cNvPr id="9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E303B0-110A-4C7E-99C0-10B90F9F5BF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5098222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307D8-75FC-4862-8C93-E89E730F4856}" type="datetime1">
              <a:rPr lang="fr-FR"/>
              <a:pPr>
                <a:defRPr/>
              </a:pPr>
              <a:t>25/09/2025</a:t>
            </a:fld>
            <a:endParaRPr lang="fr-FR"/>
          </a:p>
        </p:txBody>
      </p:sp>
      <p:sp>
        <p:nvSpPr>
          <p:cNvPr id="4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 d'Ussel - 7 novembre 2016</a:t>
            </a:r>
          </a:p>
        </p:txBody>
      </p:sp>
      <p:sp>
        <p:nvSpPr>
          <p:cNvPr id="5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8543C7-7D6A-4105-AA95-25FD946F3AB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26954045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FBAB1-31A9-4B68-AD40-94EFD0EDE67B}" type="datetime1">
              <a:rPr lang="fr-FR"/>
              <a:pPr>
                <a:defRPr/>
              </a:pPr>
              <a:t>25/09/2025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 d'Ussel - 7 novembre 2016</a:t>
            </a:r>
          </a:p>
        </p:txBody>
      </p:sp>
      <p:sp>
        <p:nvSpPr>
          <p:cNvPr id="4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BB8F1D-9C88-46D8-AD0C-204EE0A181B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58309014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 useBgFill="1">
        <p:nvSpPr>
          <p:cNvPr id="6" name="Rectangle à coins arrondis 10"/>
          <p:cNvSpPr/>
          <p:nvPr/>
        </p:nvSpPr>
        <p:spPr>
          <a:xfrm>
            <a:off x="63501" y="52388"/>
            <a:ext cx="9013825" cy="5019675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/>
          <a:lstStyle>
            <a:lvl1pPr algn="l">
              <a:buNone/>
              <a:defRPr sz="3000" b="0"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914400" y="1200150"/>
            <a:ext cx="1905000" cy="3371850"/>
          </a:xfrm>
        </p:spPr>
        <p:txBody>
          <a:bodyPr/>
          <a:lstStyle>
            <a:lvl1pPr marL="0" indent="0">
              <a:buNone/>
              <a:defRPr sz="13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"/>
          </p:nvPr>
        </p:nvSpPr>
        <p:spPr>
          <a:xfrm>
            <a:off x="2971800" y="1200150"/>
            <a:ext cx="5715000" cy="337185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54416-40D5-4398-AA11-90996051B1C4}" type="datetime1">
              <a:rPr lang="fr-FR"/>
              <a:pPr>
                <a:defRPr/>
              </a:pPr>
              <a:t>25/09/2025</a:t>
            </a:fld>
            <a:endParaRPr lang="fr-FR"/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 d'Ussel - 7 novembre 2016</a:t>
            </a:r>
          </a:p>
        </p:txBody>
      </p:sp>
      <p:sp>
        <p:nvSpPr>
          <p:cNvPr id="9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97E896-ED6C-43C5-B1A1-239956ECB7B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00468329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68264" y="3512345"/>
            <a:ext cx="9007475" cy="69056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68264" y="3487342"/>
            <a:ext cx="9007475" cy="34528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68264" y="3580211"/>
            <a:ext cx="9007475" cy="35719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3675413"/>
            <a:ext cx="7315200" cy="391716"/>
          </a:xfrm>
        </p:spPr>
        <p:txBody>
          <a:bodyPr anchor="ctr">
            <a:noAutofit/>
          </a:bodyPr>
          <a:lstStyle>
            <a:lvl1pPr algn="l">
              <a:buNone/>
              <a:defRPr sz="2100" b="0"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914400" y="4084369"/>
            <a:ext cx="7315200" cy="514350"/>
          </a:xfrm>
        </p:spPr>
        <p:txBody>
          <a:bodyPr/>
          <a:lstStyle>
            <a:lvl1pPr marL="0" indent="0">
              <a:buFontTx/>
              <a:buNone/>
              <a:defRPr sz="120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68309" y="50007"/>
            <a:ext cx="9001873" cy="3436144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en-US" noProof="0" dirty="0"/>
          </a:p>
        </p:txBody>
      </p:sp>
      <p:sp>
        <p:nvSpPr>
          <p:cNvPr id="8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6C922-B648-435A-89F9-5D65BEA26744}" type="datetime1">
              <a:rPr lang="fr-FR"/>
              <a:pPr>
                <a:defRPr/>
              </a:pPr>
              <a:t>25/09/2025</a:t>
            </a:fld>
            <a:endParaRPr lang="fr-FR"/>
          </a:p>
        </p:txBody>
      </p:sp>
      <p:sp>
        <p:nvSpPr>
          <p:cNvPr id="9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914400" y="4629150"/>
            <a:ext cx="38862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 d'Ussel - 7 novembre 2016</a:t>
            </a:r>
          </a:p>
        </p:txBody>
      </p:sp>
      <p:sp>
        <p:nvSpPr>
          <p:cNvPr id="10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46050" y="4656535"/>
            <a:ext cx="457200" cy="342900"/>
          </a:xfrm>
        </p:spPr>
        <p:txBody>
          <a:bodyPr/>
          <a:lstStyle>
            <a:lvl1pPr>
              <a:defRPr/>
            </a:lvl1pPr>
          </a:lstStyle>
          <a:p>
            <a:fld id="{1FFDAD0E-6EC8-4CD9-A1B5-D2473DBF35B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90770779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6F551-2DCE-4896-B0C1-97DA2E8F29E6}" type="datetime1">
              <a:rPr lang="fr-FR"/>
              <a:pPr>
                <a:defRPr/>
              </a:pPr>
              <a:t>25/09/2025</a:t>
            </a:fld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 d'Ussel - 7 novembre 2016</a:t>
            </a: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47B397-169A-4CCA-8F0A-134FE82A362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70184041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82"/>
            <a:ext cx="2011680" cy="4388644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914400" y="205981"/>
            <a:ext cx="5562600" cy="438864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9331B-8E1A-4A45-8C87-024A256440F5}" type="datetime1">
              <a:rPr lang="fr-FR"/>
              <a:pPr>
                <a:defRPr/>
              </a:pPr>
              <a:t>25/09/2025</a:t>
            </a:fld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 d'Ussel - 7 novembre 2016</a:t>
            </a:r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977872-6709-48F7-A848-22158BDC22E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17025247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r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/>
          <p:cNvCxnSpPr>
            <a:cxnSpLocks/>
          </p:cNvCxnSpPr>
          <p:nvPr userDrawn="1"/>
        </p:nvCxnSpPr>
        <p:spPr>
          <a:xfrm>
            <a:off x="3621088" y="2820591"/>
            <a:ext cx="1116012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e 14"/>
          <p:cNvSpPr/>
          <p:nvPr userDrawn="1"/>
        </p:nvSpPr>
        <p:spPr>
          <a:xfrm>
            <a:off x="6465889" y="3306367"/>
            <a:ext cx="2473325" cy="2474119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350" dirty="0"/>
          </a:p>
        </p:txBody>
      </p:sp>
      <p:sp>
        <p:nvSpPr>
          <p:cNvPr id="8" name="Ovale 15"/>
          <p:cNvSpPr/>
          <p:nvPr userDrawn="1"/>
        </p:nvSpPr>
        <p:spPr>
          <a:xfrm>
            <a:off x="6227764" y="3138489"/>
            <a:ext cx="950912" cy="951310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350" dirty="0"/>
          </a:p>
        </p:txBody>
      </p:sp>
      <p:pic>
        <p:nvPicPr>
          <p:cNvPr id="9" name="Graphisme 22" descr="Envelopp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850" y="3021806"/>
            <a:ext cx="3524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e 14"/>
          <p:cNvGrpSpPr>
            <a:grpSpLocks/>
          </p:cNvGrpSpPr>
          <p:nvPr userDrawn="1"/>
        </p:nvGrpSpPr>
        <p:grpSpPr bwMode="auto">
          <a:xfrm>
            <a:off x="3595689" y="1856186"/>
            <a:ext cx="560387" cy="101203"/>
            <a:chOff x="4827813" y="2534636"/>
            <a:chExt cx="996651" cy="178504"/>
          </a:xfrm>
        </p:grpSpPr>
        <p:sp>
          <p:nvSpPr>
            <p:cNvPr id="11" name="Ovale 20"/>
            <p:cNvSpPr/>
            <p:nvPr/>
          </p:nvSpPr>
          <p:spPr>
            <a:xfrm>
              <a:off x="4827813" y="2534636"/>
              <a:ext cx="177872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 dirty="0"/>
            </a:p>
          </p:txBody>
        </p:sp>
        <p:sp>
          <p:nvSpPr>
            <p:cNvPr id="12" name="Ovale 21"/>
            <p:cNvSpPr/>
            <p:nvPr/>
          </p:nvSpPr>
          <p:spPr>
            <a:xfrm>
              <a:off x="5093210" y="2534636"/>
              <a:ext cx="177872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 dirty="0"/>
            </a:p>
          </p:txBody>
        </p:sp>
        <p:sp>
          <p:nvSpPr>
            <p:cNvPr id="13" name="Ovale 23"/>
            <p:cNvSpPr/>
            <p:nvPr/>
          </p:nvSpPr>
          <p:spPr>
            <a:xfrm>
              <a:off x="5369901" y="2534636"/>
              <a:ext cx="177872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 dirty="0"/>
            </a:p>
          </p:txBody>
        </p:sp>
        <p:sp>
          <p:nvSpPr>
            <p:cNvPr id="15" name="Ovale 25"/>
            <p:cNvSpPr/>
            <p:nvPr/>
          </p:nvSpPr>
          <p:spPr>
            <a:xfrm>
              <a:off x="5646592" y="2534636"/>
              <a:ext cx="177872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 dirty="0"/>
            </a:p>
          </p:txBody>
        </p:sp>
      </p:grpSp>
      <p:pic>
        <p:nvPicPr>
          <p:cNvPr id="16" name="Graphisme 2" descr="Lien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6" y="3607594"/>
            <a:ext cx="406400" cy="406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34664" y="2028091"/>
            <a:ext cx="4917186" cy="562709"/>
          </a:xfrm>
        </p:spPr>
        <p:txBody>
          <a:bodyPr rtlCol="0"/>
          <a:lstStyle>
            <a:lvl1pPr>
              <a:defRPr lang="en-US" sz="2700" b="1" kern="1200" cap="all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14" name="Espace réservé d’image 13"/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3318272" cy="5143500"/>
          </a:xfr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34" name="Sous-titre 2"/>
          <p:cNvSpPr>
            <a:spLocks noGrp="1"/>
          </p:cNvSpPr>
          <p:nvPr>
            <p:ph type="subTitle" idx="1"/>
          </p:nvPr>
        </p:nvSpPr>
        <p:spPr>
          <a:xfrm>
            <a:off x="4055108" y="3094733"/>
            <a:ext cx="2730359" cy="325454"/>
          </a:xfrm>
        </p:spPr>
        <p:txBody>
          <a:bodyPr rtlCol="0">
            <a:normAutofit/>
          </a:bodyPr>
          <a:lstStyle>
            <a:lvl1pPr marL="0" indent="0" algn="l">
              <a:buNone/>
              <a:defRPr sz="1013" b="0" cap="none" baseline="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fr-FR" noProof="0"/>
              <a:t>Modifiez le style des sous-titres du masque</a:t>
            </a:r>
            <a:endParaRPr lang="fr-FR" noProof="0" dirty="0"/>
          </a:p>
        </p:txBody>
      </p:sp>
      <p:sp>
        <p:nvSpPr>
          <p:cNvPr id="39" name="Espace réservé du contenu 38"/>
          <p:cNvSpPr>
            <a:spLocks noGrp="1"/>
          </p:cNvSpPr>
          <p:nvPr>
            <p:ph sz="quarter" idx="15"/>
          </p:nvPr>
        </p:nvSpPr>
        <p:spPr>
          <a:xfrm>
            <a:off x="4056460" y="3627166"/>
            <a:ext cx="2729006" cy="340454"/>
          </a:xfrm>
        </p:spPr>
        <p:txBody>
          <a:bodyPr rtlCol="0">
            <a:normAutofit/>
          </a:bodyPr>
          <a:lstStyle>
            <a:lvl1pPr marL="0" indent="0">
              <a:buNone/>
              <a:defRPr lang="en-US" sz="1013" b="0" cap="none" baseline="0" dirty="0" smtClean="0"/>
            </a:lvl1pPr>
            <a:lvl2pPr>
              <a:defRPr lang="en-US" sz="1125" dirty="0" smtClean="0"/>
            </a:lvl2pPr>
            <a:lvl3pPr>
              <a:defRPr lang="en-US" sz="1013" dirty="0" smtClean="0"/>
            </a:lvl3pPr>
            <a:lvl4pPr>
              <a:defRPr lang="en-US" sz="900" dirty="0" smtClean="0"/>
            </a:lvl4pPr>
            <a:lvl5pPr>
              <a:defRPr lang="en-IN" sz="900" dirty="0"/>
            </a:lvl5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17" name="Espace réservé de la date 3"/>
          <p:cNvSpPr>
            <a:spLocks noGrp="1"/>
          </p:cNvSpPr>
          <p:nvPr>
            <p:ph type="dt" sz="half" idx="16"/>
          </p:nvPr>
        </p:nvSpPr>
        <p:spPr>
          <a:xfrm>
            <a:off x="628650" y="4767264"/>
            <a:ext cx="2057400" cy="273844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431D421-CB7B-42FD-A134-BD5E9B820ABD}" type="datetime1">
              <a:rPr lang="fr-FR"/>
              <a:pPr>
                <a:defRPr/>
              </a:pPr>
              <a:t>25/09/2025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343883"/>
      </p:ext>
    </p:extLst>
  </p:cSld>
  <p:clrMapOvr>
    <a:masterClrMapping/>
  </p:clrMapOvr>
  <p:hf sldNum="0" hdr="0" ftr="0" dt="0"/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6746581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BD699-9792-4FEF-84BD-C122C26C042A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749F1-AD73-4259-A52D-03B195E2D5F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1305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Ligne 2"/>
          <p:cNvSpPr>
            <a:spLocks noChangeShapeType="1"/>
          </p:cNvSpPr>
          <p:nvPr/>
        </p:nvSpPr>
        <p:spPr bwMode="auto">
          <a:xfrm>
            <a:off x="7315200" y="800100"/>
            <a:ext cx="0" cy="3371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/>
          <a:lstStyle/>
          <a:p>
            <a:pPr rtl="0"/>
            <a:endParaRPr lang="fr-FR" sz="1350" dirty="0">
              <a:latin typeface="Arial" panose="020B0604020202020204" pitchFamily="34" charset="0"/>
            </a:endParaRPr>
          </a:p>
        </p:txBody>
      </p:sp>
      <p:grpSp>
        <p:nvGrpSpPr>
          <p:cNvPr id="47112" name="Groupe 8"/>
          <p:cNvGrpSpPr>
            <a:grpSpLocks/>
          </p:cNvGrpSpPr>
          <p:nvPr/>
        </p:nvGrpSpPr>
        <p:grpSpPr bwMode="auto">
          <a:xfrm>
            <a:off x="7493001" y="2244328"/>
            <a:ext cx="1338263" cy="1641872"/>
            <a:chOff x="4704" y="1885"/>
            <a:chExt cx="843" cy="1379"/>
          </a:xfrm>
        </p:grpSpPr>
        <p:sp>
          <p:nvSpPr>
            <p:cNvPr id="47113" name="Ovale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14" name="Ovale 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15" name="Ovale 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16" name="Ovale 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17" name="Ovale 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18" name="Ovale 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19" name="Ovale 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20" name="Ovale 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21" name="Ovale 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22" name="Ovale 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23" name="Ovale 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24" name="Ovale 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25" name="Ovale 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26" name="Ovale 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27" name="Ovale 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28" name="Ovale 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29" name="Ovale 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30" name="Ovale 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31" name="Ovale 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32" name="Ovale 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33" name="Ovale 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34" name="Ovale 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35" name="Ovale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36" name="Ovale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37" name="Ovale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38" name="Ovale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39" name="Ovale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40" name="Ovale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41" name="Ovale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42" name="Ovale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43" name="Ovale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</p:grpSp>
      <p:sp>
        <p:nvSpPr>
          <p:cNvPr id="47144" name="Ligne 40"/>
          <p:cNvSpPr>
            <a:spLocks noChangeShapeType="1"/>
          </p:cNvSpPr>
          <p:nvPr/>
        </p:nvSpPr>
        <p:spPr bwMode="auto">
          <a:xfrm>
            <a:off x="304800" y="211455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/>
          <a:lstStyle/>
          <a:p>
            <a:pPr rtl="0"/>
            <a:endParaRPr lang="fr-FR" sz="1350" dirty="0">
              <a:latin typeface="Arial" panose="020B0604020202020204" pitchFamily="34" charset="0"/>
            </a:endParaRPr>
          </a:p>
        </p:txBody>
      </p:sp>
      <p:sp>
        <p:nvSpPr>
          <p:cNvPr id="47107" name="Espace réservé du titre 1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15913" y="350044"/>
            <a:ext cx="6781800" cy="1600200"/>
          </a:xfrm>
        </p:spPr>
        <p:txBody>
          <a:bodyPr rtlCol="0"/>
          <a:lstStyle>
            <a:lvl1pPr algn="r">
              <a:defRPr sz="3300">
                <a:latin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47108" name="Espace réservé du text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49313" y="2287191"/>
            <a:ext cx="6248400" cy="1771650"/>
          </a:xfrm>
        </p:spPr>
        <p:txBody>
          <a:bodyPr rtlCol="0"/>
          <a:lstStyle>
            <a:lvl1pPr marL="0" indent="0" algn="r">
              <a:buFontTx/>
              <a:buNone/>
              <a:defRPr sz="2175">
                <a:latin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 style des sous-titres du masque</a:t>
            </a:r>
            <a:endParaRPr lang="fr-FR" noProof="0" dirty="0"/>
          </a:p>
        </p:txBody>
      </p:sp>
      <p:sp>
        <p:nvSpPr>
          <p:cNvPr id="47109" name="Espace réservé de la date 3"/>
          <p:cNvSpPr>
            <a:spLocks noGrp="1" noChangeArrowheads="1"/>
          </p:cNvSpPr>
          <p:nvPr>
            <p:ph type="dt" sz="half" idx="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444129C-C726-44D1-8304-11BD803FA091}" type="datetime1">
              <a:rPr lang="fr-FR" altLang="en-US" smtClean="0"/>
              <a:t>25/09/2025</a:t>
            </a:fld>
            <a:endParaRPr lang="fr-FR" altLang="en-US" dirty="0"/>
          </a:p>
        </p:txBody>
      </p:sp>
      <p:sp>
        <p:nvSpPr>
          <p:cNvPr id="47110" name="Espace réservé du pied de page 4"/>
          <p:cNvSpPr>
            <a:spLocks noGrp="1" noChangeArrowheads="1"/>
          </p:cNvSpPr>
          <p:nvPr>
            <p:ph type="ftr" sz="quarter" idx="3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47111" name="Espace réservé du numéro de diapositive 5"/>
          <p:cNvSpPr>
            <a:spLocks noGrp="1" noChangeArrowheads="1"/>
          </p:cNvSpPr>
          <p:nvPr>
            <p:ph type="sldNum" sz="quarter" idx="4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945280F-DE53-48B1-9FB9-96A39916642A}" type="slidenum">
              <a:rPr lang="fr-FR" altLang="en-US" smtClean="0"/>
              <a:pPr/>
              <a:t>‹N°›</a:t>
            </a:fld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1741112692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BD699-9792-4FEF-84BD-C122C26C042A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749F1-AD73-4259-A52D-03B195E2D5F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469087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BD699-9792-4FEF-84BD-C122C26C042A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749F1-AD73-4259-A52D-03B195E2D5F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14846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BD699-9792-4FEF-84BD-C122C26C042A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749F1-AD73-4259-A52D-03B195E2D5F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473819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BD699-9792-4FEF-84BD-C122C26C042A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749F1-AD73-4259-A52D-03B195E2D5F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699426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BD699-9792-4FEF-84BD-C122C26C042A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749F1-AD73-4259-A52D-03B195E2D5F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1853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BD699-9792-4FEF-84BD-C122C26C042A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749F1-AD73-4259-A52D-03B195E2D5F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663662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BD699-9792-4FEF-84BD-C122C26C042A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749F1-AD73-4259-A52D-03B195E2D5F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207057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BD699-9792-4FEF-84BD-C122C26C042A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749F1-AD73-4259-A52D-03B195E2D5F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454314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BD699-9792-4FEF-84BD-C122C26C042A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749F1-AD73-4259-A52D-03B195E2D5F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499846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BD699-9792-4FEF-84BD-C122C26C042A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749F1-AD73-4259-A52D-03B195E2D5F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073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 marL="34290" indent="0">
              <a:buFontTx/>
              <a:buNone/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 rtl="0"/>
            <a:r>
              <a:rPr lang="fr-FR"/>
              <a:t>Modifiez les styles du texte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7C79230-3B10-492D-9B61-DD7F7F56C196}" type="datetime1">
              <a:rPr lang="fr-FR" altLang="en-US" smtClean="0"/>
              <a:t>25/09/2025</a:t>
            </a:fld>
            <a:endParaRPr lang="fr-FR" alt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1C6F290-D301-4864-9490-340EF11588D9}" type="slidenum">
              <a:rPr lang="fr-FR" altLang="en-US" smtClean="0"/>
              <a:pPr/>
              <a:t>‹N°›</a:t>
            </a:fld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3184908017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23465-13DB-474E-8134-0C15138369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lang="en-US" sz="3000" b="0" kern="1200" cap="none" spc="0" dirty="0">
                <a:ln w="0">
                  <a:solidFill>
                    <a:schemeClr val="accent2"/>
                  </a:solidFill>
                </a:ln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F10E8-76DB-4594-91E2-19732F5AD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749F1-AD73-4259-A52D-03B195E2D5F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686958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CF0D9B-DF07-A710-6B1E-19F80CD0C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476D4E0-437D-55B8-AD2B-B722557698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C26F18-DC77-8D5D-F56D-C602EA7A9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778-D358-405E-8C3D-D31C23573F12}" type="datetimeFigureOut">
              <a:rPr lang="fr-FR" smtClean="0"/>
              <a:t>25/09/2025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77AAB4-CE07-16E0-A598-DCE0226A5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8E94780-9D32-F33E-B75A-5449BFB84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7962-213E-4368-A1FE-41B1F16281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0799933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D5C138-5144-151F-A545-2BBE63035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913F04A-FC12-E046-2501-849E19804F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045DF1-E803-2737-DB34-1E23FD539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778-D358-405E-8C3D-D31C23573F12}" type="datetimeFigureOut">
              <a:rPr lang="fr-FR" smtClean="0"/>
              <a:t>25/09/2025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18916F9-B9B2-AD16-C6EF-F88A4F5A3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03803F-41BC-DAF4-0FA0-818F6E462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7962-213E-4368-A1FE-41B1F16281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5418736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A7457E-B43D-D0FD-DD47-2EA6E374E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7DFB2F0-314A-4BC7-3193-833F3F5CA5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A9BFF7A-76BC-2476-4EF0-C52BB5276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778-D358-405E-8C3D-D31C23573F12}" type="datetimeFigureOut">
              <a:rPr lang="fr-FR" smtClean="0"/>
              <a:t>25/09/2025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8743FE-BACE-8D65-495D-682E40811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E097A69-A2A0-3CD8-511B-D55E1DF36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7962-213E-4368-A1FE-41B1F16281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0042602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079AFC-5560-AE97-2E7F-33DAEA160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529222-6700-E691-DA3E-6221363258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A88187A-72E6-69BB-9FC8-D1AAC11EEA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B9E9B07-37D6-3093-09EA-85FEC3FBE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778-D358-405E-8C3D-D31C23573F12}" type="datetimeFigureOut">
              <a:rPr lang="fr-FR" smtClean="0"/>
              <a:t>25/09/2025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61A2DFC-5DB5-5F6B-88F7-EAC4FFA4F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AAD1A8E-2D53-31C4-F96C-71A93A8FA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7962-213E-4368-A1FE-41B1F16281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448018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577CF2-3136-7CBD-EA5D-E03696C1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07FF6E-C656-F315-4F41-70EDFAFBE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574AA89-D013-8809-B647-BC2E44750C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4BA4FFA-3742-8646-3798-88BE468C5B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F927DA4-67FE-C943-2C14-657CF23095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E4A42A8-7A4A-84EB-0A5C-57A51C559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778-D358-405E-8C3D-D31C23573F12}" type="datetimeFigureOut">
              <a:rPr lang="fr-FR" smtClean="0"/>
              <a:t>25/09/2025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AE5C421-331B-830D-AE86-823DD17FA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1720B5B-1FC0-3587-7DC8-7C7F7767F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7962-213E-4368-A1FE-41B1F16281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1712370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395CC6-9C3A-0D3A-103E-E16075D7B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30BA864-C5EF-E213-5113-DEDA3EA1D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778-D358-405E-8C3D-D31C23573F12}" type="datetimeFigureOut">
              <a:rPr lang="fr-FR" smtClean="0"/>
              <a:t>25/09/2025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D93E764-897A-85D2-06DB-824A926FB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4E27992-D7AB-8AEB-AA97-29F77401F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7962-213E-4368-A1FE-41B1F16281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1481270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2AB049B-3C14-F683-A20A-A08DA1479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778-D358-405E-8C3D-D31C23573F12}" type="datetimeFigureOut">
              <a:rPr lang="fr-FR" smtClean="0"/>
              <a:t>25/09/2025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6EF14CE-D703-0EEE-8D67-0219F30FB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7F33C1F-571E-D2E4-D4BC-CF95908EB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7962-213E-4368-A1FE-41B1F16281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5133076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7E5FEB-41AE-86C6-DD50-835A225A6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8F27DC-16B5-8BA0-1EE8-F510E564B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4451EBA-7B44-B0FA-C4C3-3859A9B7C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968D771-0569-EC20-2106-5FA517B4E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778-D358-405E-8C3D-D31C23573F12}" type="datetimeFigureOut">
              <a:rPr lang="fr-FR" smtClean="0"/>
              <a:t>25/09/2025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A8B0A48-15DB-6D7D-31B2-09DED2193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2B54C59-C31E-DB6B-B74B-E4DDA5015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7962-213E-4368-A1FE-41B1F16281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6625688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CE1108-91E5-1688-3016-6144F06EA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6AC48F4-33D1-E58A-D551-B6E92CD79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85612D8-6812-4C57-DFA5-F0994433C0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D7B894E-C272-2EB5-E8E9-15C518BC9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778-D358-405E-8C3D-D31C23573F12}" type="datetimeFigureOut">
              <a:rPr lang="fr-FR" smtClean="0"/>
              <a:t>25/09/2025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E830FF7-F64B-8218-BEED-B0FD8E208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7D60A1D-4931-30D4-3CDB-8D55D9D17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7962-213E-4368-A1FE-41B1F16281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0511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 hasCustomPrompt="1"/>
          </p:nvPr>
        </p:nvSpPr>
        <p:spPr>
          <a:xfrm>
            <a:off x="722313" y="3305176"/>
            <a:ext cx="7772400" cy="1021556"/>
          </a:xfrm>
        </p:spPr>
        <p:txBody>
          <a:bodyPr rtlCol="0" anchor="t"/>
          <a:lstStyle>
            <a:lvl1pPr algn="l">
              <a:defRPr sz="3000" b="1" cap="all">
                <a:latin typeface="Arial" panose="020B0604020202020204" pitchFamily="34" charset="0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722313" y="2180035"/>
            <a:ext cx="7772400" cy="1125140"/>
          </a:xfrm>
        </p:spPr>
        <p:txBody>
          <a:bodyPr rtlCol="0" anchor="b"/>
          <a:lstStyle>
            <a:lvl1pPr marL="0" indent="0">
              <a:buNone/>
              <a:defRPr sz="1500">
                <a:latin typeface="Arial" panose="020B0604020202020204" pitchFamily="34" charset="0"/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rtl="0"/>
            <a:r>
              <a:rPr lang="fr-FR"/>
              <a:t>Modifiez les styles du texte du masque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D20667C-2DD6-4D2C-B23A-F37B933E9C92}" type="datetime1">
              <a:rPr lang="fr-FR" altLang="en-US" smtClean="0"/>
              <a:t>25/09/2025</a:t>
            </a:fld>
            <a:endParaRPr lang="fr-FR" alt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0208CE1-DD55-4A43-A479-EF83A2DC3985}" type="slidenum">
              <a:rPr lang="fr-FR" altLang="en-US" smtClean="0"/>
              <a:pPr/>
              <a:t>‹N°›</a:t>
            </a:fld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3698929862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F4D19C-BE0C-CAF9-D3B8-849D61AA0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8E92DD9-EBE7-7080-5441-BCCCDA7874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F55A688-127B-05FC-08F5-6C70B1023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778-D358-405E-8C3D-D31C23573F12}" type="datetimeFigureOut">
              <a:rPr lang="fr-FR" smtClean="0"/>
              <a:t>25/09/2025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47D4C90-119F-C321-476D-A28883B51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631D5A1-4EA8-5A8F-E61E-64E3B46D9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7962-213E-4368-A1FE-41B1F16281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9596885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A0F1666-86B2-C4E9-54AD-5EAB6CA551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9449FF3-8A9F-2F68-C640-9B6B0C8081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C80FCD3-6DA3-73AD-5503-170BCE07E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C2778-D358-405E-8C3D-D31C23573F12}" type="datetimeFigureOut">
              <a:rPr lang="fr-FR" smtClean="0"/>
              <a:t>25/09/2025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474D21-20A3-7A12-E06F-2AA8EBF94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15D59E-C420-F025-C80F-87A648AC6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07962-213E-4368-A1FE-41B1F16281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6176901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Open Sans"/>
              <a:buNone/>
              <a:defRPr sz="3000" b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6539624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E5D10860-7DF3-932A-1769-76D6576F21DB}"/>
              </a:ext>
            </a:extLst>
          </p:cNvPr>
          <p:cNvCxnSpPr>
            <a:cxnSpLocks/>
          </p:cNvCxnSpPr>
          <p:nvPr/>
        </p:nvCxnSpPr>
        <p:spPr>
          <a:xfrm>
            <a:off x="535781" y="835539"/>
            <a:ext cx="0" cy="4301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rtlCol="0" anchor="b"/>
          <a:lstStyle>
            <a:lvl1pPr algn="l">
              <a:defRPr sz="4500" b="1" i="0" cap="all" baseline="0"/>
            </a:lvl1pPr>
          </a:lstStyle>
          <a:p>
            <a:r>
              <a:rPr lang="fr-FR" noProof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l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 noProof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911856621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 2">
    <p:bg>
      <p:bgPr>
        <a:gradFill rotWithShape="0">
          <a:gsLst>
            <a:gs pos="0">
              <a:schemeClr val="accent2"/>
            </a:gs>
            <a:gs pos="100000">
              <a:srgbClr val="FF902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4F166037-A795-9686-767B-AA1938930C24}"/>
              </a:ext>
            </a:extLst>
          </p:cNvPr>
          <p:cNvCxnSpPr>
            <a:cxnSpLocks/>
          </p:cNvCxnSpPr>
          <p:nvPr userDrawn="1"/>
        </p:nvCxnSpPr>
        <p:spPr>
          <a:xfrm>
            <a:off x="976313" y="2622550"/>
            <a:ext cx="0" cy="25146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raphisme 12">
            <a:extLst>
              <a:ext uri="{FF2B5EF4-FFF2-40B4-BE49-F238E27FC236}">
                <a16:creationId xmlns:a16="http://schemas.microsoft.com/office/drawing/2014/main" id="{9108B416-A82F-1637-5B66-DDDC87768F1F}"/>
              </a:ext>
            </a:extLst>
          </p:cNvPr>
          <p:cNvSpPr>
            <a:spLocks/>
          </p:cNvSpPr>
          <p:nvPr userDrawn="1"/>
        </p:nvSpPr>
        <p:spPr bwMode="auto">
          <a:xfrm>
            <a:off x="6162676" y="2230438"/>
            <a:ext cx="68263" cy="68262"/>
          </a:xfrm>
          <a:custGeom>
            <a:avLst/>
            <a:gdLst>
              <a:gd name="T0" fmla="*/ 12069 w 91138"/>
              <a:gd name="T1" fmla="*/ 6034 h 91138"/>
              <a:gd name="T2" fmla="*/ 6034 w 91138"/>
              <a:gd name="T3" fmla="*/ 12068 h 91138"/>
              <a:gd name="T4" fmla="*/ 0 w 91138"/>
              <a:gd name="T5" fmla="*/ 6034 h 91138"/>
              <a:gd name="T6" fmla="*/ 6034 w 91138"/>
              <a:gd name="T7" fmla="*/ 0 h 91138"/>
              <a:gd name="T8" fmla="*/ 12069 w 91138"/>
              <a:gd name="T9" fmla="*/ 6034 h 911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422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sp>
        <p:nvSpPr>
          <p:cNvPr id="6" name="Graphisme 13">
            <a:extLst>
              <a:ext uri="{FF2B5EF4-FFF2-40B4-BE49-F238E27FC236}">
                <a16:creationId xmlns:a16="http://schemas.microsoft.com/office/drawing/2014/main" id="{D3A42F83-008E-ECA5-43D7-B1DC164638DE}"/>
              </a:ext>
            </a:extLst>
          </p:cNvPr>
          <p:cNvSpPr>
            <a:spLocks/>
          </p:cNvSpPr>
          <p:nvPr userDrawn="1"/>
        </p:nvSpPr>
        <p:spPr bwMode="auto">
          <a:xfrm>
            <a:off x="5894389" y="2058989"/>
            <a:ext cx="104775" cy="103187"/>
          </a:xfrm>
          <a:custGeom>
            <a:avLst/>
            <a:gdLst>
              <a:gd name="T0" fmla="*/ 17800 w 139038"/>
              <a:gd name="T1" fmla="*/ 7529 h 139038"/>
              <a:gd name="T2" fmla="*/ 10843 w 139038"/>
              <a:gd name="T3" fmla="*/ 7529 h 139038"/>
              <a:gd name="T4" fmla="*/ 10843 w 139038"/>
              <a:gd name="T5" fmla="*/ 1183 h 139038"/>
              <a:gd name="T6" fmla="*/ 9548 w 139038"/>
              <a:gd name="T7" fmla="*/ 0 h 139038"/>
              <a:gd name="T8" fmla="*/ 8252 w 139038"/>
              <a:gd name="T9" fmla="*/ 1183 h 139038"/>
              <a:gd name="T10" fmla="*/ 8252 w 139038"/>
              <a:gd name="T11" fmla="*/ 7529 h 139038"/>
              <a:gd name="T12" fmla="*/ 1296 w 139038"/>
              <a:gd name="T13" fmla="*/ 7529 h 139038"/>
              <a:gd name="T14" fmla="*/ 0 w 139038"/>
              <a:gd name="T15" fmla="*/ 8712 h 139038"/>
              <a:gd name="T16" fmla="*/ 1296 w 139038"/>
              <a:gd name="T17" fmla="*/ 9894 h 139038"/>
              <a:gd name="T18" fmla="*/ 8252 w 139038"/>
              <a:gd name="T19" fmla="*/ 9894 h 139038"/>
              <a:gd name="T20" fmla="*/ 8252 w 139038"/>
              <a:gd name="T21" fmla="*/ 16241 h 139038"/>
              <a:gd name="T22" fmla="*/ 9548 w 139038"/>
              <a:gd name="T23" fmla="*/ 17424 h 139038"/>
              <a:gd name="T24" fmla="*/ 10843 w 139038"/>
              <a:gd name="T25" fmla="*/ 16241 h 139038"/>
              <a:gd name="T26" fmla="*/ 10843 w 139038"/>
              <a:gd name="T27" fmla="*/ 9894 h 139038"/>
              <a:gd name="T28" fmla="*/ 17800 w 139038"/>
              <a:gd name="T29" fmla="*/ 9894 h 139038"/>
              <a:gd name="T30" fmla="*/ 19095 w 139038"/>
              <a:gd name="T31" fmla="*/ 8712 h 139038"/>
              <a:gd name="T32" fmla="*/ 17800 w 139038"/>
              <a:gd name="T33" fmla="*/ 7529 h 13903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603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sp>
        <p:nvSpPr>
          <p:cNvPr id="7" name="Graphisme 15">
            <a:extLst>
              <a:ext uri="{FF2B5EF4-FFF2-40B4-BE49-F238E27FC236}">
                <a16:creationId xmlns:a16="http://schemas.microsoft.com/office/drawing/2014/main" id="{A4FFA9EB-89EE-0302-3A23-186EC7877474}"/>
              </a:ext>
            </a:extLst>
          </p:cNvPr>
          <p:cNvSpPr>
            <a:spLocks/>
          </p:cNvSpPr>
          <p:nvPr userDrawn="1"/>
        </p:nvSpPr>
        <p:spPr bwMode="auto">
          <a:xfrm>
            <a:off x="5883275" y="2398713"/>
            <a:ext cx="95250" cy="95250"/>
          </a:xfrm>
          <a:custGeom>
            <a:avLst/>
            <a:gdLst>
              <a:gd name="T0" fmla="*/ 8242 w 127713"/>
              <a:gd name="T1" fmla="*/ 2437 h 127713"/>
              <a:gd name="T2" fmla="*/ 14048 w 127713"/>
              <a:gd name="T3" fmla="*/ 8242 h 127713"/>
              <a:gd name="T4" fmla="*/ 8242 w 127713"/>
              <a:gd name="T5" fmla="*/ 14048 h 127713"/>
              <a:gd name="T6" fmla="*/ 2437 w 127713"/>
              <a:gd name="T7" fmla="*/ 8242 h 127713"/>
              <a:gd name="T8" fmla="*/ 8242 w 127713"/>
              <a:gd name="T9" fmla="*/ 2437 h 127713"/>
              <a:gd name="T10" fmla="*/ 8242 w 127713"/>
              <a:gd name="T11" fmla="*/ 0 h 127713"/>
              <a:gd name="T12" fmla="*/ 0 w 127713"/>
              <a:gd name="T13" fmla="*/ 8242 h 127713"/>
              <a:gd name="T14" fmla="*/ 8242 w 127713"/>
              <a:gd name="T15" fmla="*/ 16485 h 127713"/>
              <a:gd name="T16" fmla="*/ 16485 w 127713"/>
              <a:gd name="T17" fmla="*/ 8242 h 127713"/>
              <a:gd name="T18" fmla="*/ 8242 w 127713"/>
              <a:gd name="T19" fmla="*/ 0 h 1277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610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73836" y="445770"/>
            <a:ext cx="4704588" cy="2132838"/>
          </a:xfrm>
        </p:spPr>
        <p:txBody>
          <a:bodyPr rtlCol="0" anchor="b"/>
          <a:lstStyle>
            <a:lvl1pPr algn="l">
              <a:defRPr sz="4050" b="1" i="0" cap="all" baseline="0">
                <a:solidFill>
                  <a:schemeClr val="bg1"/>
                </a:solidFill>
              </a:defRPr>
            </a:lvl1pPr>
          </a:lstStyle>
          <a:p>
            <a:r>
              <a:rPr lang="fr-FR" noProof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231386" y="3525012"/>
            <a:ext cx="3819906" cy="898398"/>
          </a:xfrm>
        </p:spPr>
        <p:txBody>
          <a:bodyPr/>
          <a:lstStyle>
            <a:lvl1pPr marL="0" indent="0" algn="r">
              <a:buNone/>
              <a:defRPr sz="1500">
                <a:solidFill>
                  <a:schemeClr val="bg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 noProof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2280081616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uniquement">
    <p:bg>
      <p:bgPr>
        <a:gradFill rotWithShape="0">
          <a:gsLst>
            <a:gs pos="0">
              <a:schemeClr val="accent2"/>
            </a:gs>
            <a:gs pos="100000">
              <a:srgbClr val="FF902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BC91CD08-42F2-6F51-D799-5D936AC5C96F}"/>
              </a:ext>
            </a:extLst>
          </p:cNvPr>
          <p:cNvCxnSpPr>
            <a:cxnSpLocks/>
          </p:cNvCxnSpPr>
          <p:nvPr userDrawn="1"/>
        </p:nvCxnSpPr>
        <p:spPr>
          <a:xfrm>
            <a:off x="641350" y="2676525"/>
            <a:ext cx="0" cy="245745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Graphisme 12">
            <a:extLst>
              <a:ext uri="{FF2B5EF4-FFF2-40B4-BE49-F238E27FC236}">
                <a16:creationId xmlns:a16="http://schemas.microsoft.com/office/drawing/2014/main" id="{5662ACDA-E622-C67B-5AC3-584CA6BA6674}"/>
              </a:ext>
            </a:extLst>
          </p:cNvPr>
          <p:cNvSpPr>
            <a:spLocks/>
          </p:cNvSpPr>
          <p:nvPr userDrawn="1"/>
        </p:nvSpPr>
        <p:spPr bwMode="auto">
          <a:xfrm>
            <a:off x="3559176" y="2070101"/>
            <a:ext cx="68263" cy="68263"/>
          </a:xfrm>
          <a:custGeom>
            <a:avLst/>
            <a:gdLst>
              <a:gd name="T0" fmla="*/ 12069 w 91138"/>
              <a:gd name="T1" fmla="*/ 6034 h 91138"/>
              <a:gd name="T2" fmla="*/ 6034 w 91138"/>
              <a:gd name="T3" fmla="*/ 12069 h 91138"/>
              <a:gd name="T4" fmla="*/ 0 w 91138"/>
              <a:gd name="T5" fmla="*/ 6034 h 91138"/>
              <a:gd name="T6" fmla="*/ 6034 w 91138"/>
              <a:gd name="T7" fmla="*/ 0 h 91138"/>
              <a:gd name="T8" fmla="*/ 12069 w 91138"/>
              <a:gd name="T9" fmla="*/ 6034 h 911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422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sp>
        <p:nvSpPr>
          <p:cNvPr id="5" name="Graphisme 13">
            <a:extLst>
              <a:ext uri="{FF2B5EF4-FFF2-40B4-BE49-F238E27FC236}">
                <a16:creationId xmlns:a16="http://schemas.microsoft.com/office/drawing/2014/main" id="{6D9DD465-27C7-30C5-0E1D-36B937CA6E2B}"/>
              </a:ext>
            </a:extLst>
          </p:cNvPr>
          <p:cNvSpPr>
            <a:spLocks/>
          </p:cNvSpPr>
          <p:nvPr userDrawn="1"/>
        </p:nvSpPr>
        <p:spPr bwMode="auto">
          <a:xfrm>
            <a:off x="3289300" y="1898650"/>
            <a:ext cx="104775" cy="103188"/>
          </a:xfrm>
          <a:custGeom>
            <a:avLst/>
            <a:gdLst>
              <a:gd name="T0" fmla="*/ 17799 w 139039"/>
              <a:gd name="T1" fmla="*/ 7529 h 139039"/>
              <a:gd name="T2" fmla="*/ 10844 w 139039"/>
              <a:gd name="T3" fmla="*/ 7529 h 139039"/>
              <a:gd name="T4" fmla="*/ 10844 w 139039"/>
              <a:gd name="T5" fmla="*/ 1183 h 139039"/>
              <a:gd name="T6" fmla="*/ 9548 w 139039"/>
              <a:gd name="T7" fmla="*/ 0 h 139039"/>
              <a:gd name="T8" fmla="*/ 8251 w 139039"/>
              <a:gd name="T9" fmla="*/ 1183 h 139039"/>
              <a:gd name="T10" fmla="*/ 8251 w 139039"/>
              <a:gd name="T11" fmla="*/ 7529 h 139039"/>
              <a:gd name="T12" fmla="*/ 1296 w 139039"/>
              <a:gd name="T13" fmla="*/ 7529 h 139039"/>
              <a:gd name="T14" fmla="*/ 0 w 139039"/>
              <a:gd name="T15" fmla="*/ 8712 h 139039"/>
              <a:gd name="T16" fmla="*/ 1296 w 139039"/>
              <a:gd name="T17" fmla="*/ 9895 h 139039"/>
              <a:gd name="T18" fmla="*/ 8251 w 139039"/>
              <a:gd name="T19" fmla="*/ 9895 h 139039"/>
              <a:gd name="T20" fmla="*/ 8251 w 139039"/>
              <a:gd name="T21" fmla="*/ 16242 h 139039"/>
              <a:gd name="T22" fmla="*/ 9548 w 139039"/>
              <a:gd name="T23" fmla="*/ 17424 h 139039"/>
              <a:gd name="T24" fmla="*/ 10844 w 139039"/>
              <a:gd name="T25" fmla="*/ 16242 h 139039"/>
              <a:gd name="T26" fmla="*/ 10844 w 139039"/>
              <a:gd name="T27" fmla="*/ 9895 h 139039"/>
              <a:gd name="T28" fmla="*/ 17799 w 139039"/>
              <a:gd name="T29" fmla="*/ 9895 h 139039"/>
              <a:gd name="T30" fmla="*/ 19095 w 139039"/>
              <a:gd name="T31" fmla="*/ 8712 h 139039"/>
              <a:gd name="T32" fmla="*/ 17799 w 139039"/>
              <a:gd name="T33" fmla="*/ 7529 h 13903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603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sp>
        <p:nvSpPr>
          <p:cNvPr id="6" name="Graphisme 15">
            <a:extLst>
              <a:ext uri="{FF2B5EF4-FFF2-40B4-BE49-F238E27FC236}">
                <a16:creationId xmlns:a16="http://schemas.microsoft.com/office/drawing/2014/main" id="{0765E027-1BC4-0E78-0203-C98D0A4E59C5}"/>
              </a:ext>
            </a:extLst>
          </p:cNvPr>
          <p:cNvSpPr>
            <a:spLocks/>
          </p:cNvSpPr>
          <p:nvPr userDrawn="1"/>
        </p:nvSpPr>
        <p:spPr bwMode="auto">
          <a:xfrm>
            <a:off x="1252538" y="4524375"/>
            <a:ext cx="95250" cy="95250"/>
          </a:xfrm>
          <a:custGeom>
            <a:avLst/>
            <a:gdLst>
              <a:gd name="T0" fmla="*/ 8242 w 127714"/>
              <a:gd name="T1" fmla="*/ 2436 h 127714"/>
              <a:gd name="T2" fmla="*/ 14047 w 127714"/>
              <a:gd name="T3" fmla="*/ 8242 h 127714"/>
              <a:gd name="T4" fmla="*/ 8242 w 127714"/>
              <a:gd name="T5" fmla="*/ 14047 h 127714"/>
              <a:gd name="T6" fmla="*/ 2436 w 127714"/>
              <a:gd name="T7" fmla="*/ 8242 h 127714"/>
              <a:gd name="T8" fmla="*/ 8242 w 127714"/>
              <a:gd name="T9" fmla="*/ 2436 h 127714"/>
              <a:gd name="T10" fmla="*/ 8242 w 127714"/>
              <a:gd name="T11" fmla="*/ 0 h 127714"/>
              <a:gd name="T12" fmla="*/ 0 w 127714"/>
              <a:gd name="T13" fmla="*/ 8242 h 127714"/>
              <a:gd name="T14" fmla="*/ 8242 w 127714"/>
              <a:gd name="T15" fmla="*/ 16484 h 127714"/>
              <a:gd name="T16" fmla="*/ 16484 w 127714"/>
              <a:gd name="T17" fmla="*/ 8242 h 127714"/>
              <a:gd name="T18" fmla="*/ 8242 w 127714"/>
              <a:gd name="T19" fmla="*/ 0 h 1277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610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sp>
        <p:nvSpPr>
          <p:cNvPr id="19" name="Espace réservé d’image 18"/>
          <p:cNvSpPr>
            <a:spLocks noGrp="1"/>
          </p:cNvSpPr>
          <p:nvPr>
            <p:ph type="pic" sz="quarter" idx="14"/>
          </p:nvPr>
        </p:nvSpPr>
        <p:spPr>
          <a:xfrm>
            <a:off x="1024825" y="1897545"/>
            <a:ext cx="2780979" cy="2780978"/>
          </a:xfrm>
          <a:custGeom>
            <a:avLst/>
            <a:gdLst>
              <a:gd name="connsiteX0" fmla="*/ 1853986 w 3707972"/>
              <a:gd name="connsiteY0" fmla="*/ 0 h 3707971"/>
              <a:gd name="connsiteX1" fmla="*/ 3707972 w 3707972"/>
              <a:gd name="connsiteY1" fmla="*/ 1853986 h 3707971"/>
              <a:gd name="connsiteX2" fmla="*/ 2043545 w 3707972"/>
              <a:gd name="connsiteY2" fmla="*/ 3698400 h 3707971"/>
              <a:gd name="connsiteX3" fmla="*/ 1854006 w 3707972"/>
              <a:gd name="connsiteY3" fmla="*/ 3707971 h 3707971"/>
              <a:gd name="connsiteX4" fmla="*/ 1853966 w 3707972"/>
              <a:gd name="connsiteY4" fmla="*/ 3707971 h 3707971"/>
              <a:gd name="connsiteX5" fmla="*/ 1664427 w 3707972"/>
              <a:gd name="connsiteY5" fmla="*/ 3698400 h 3707971"/>
              <a:gd name="connsiteX6" fmla="*/ 0 w 3707972"/>
              <a:gd name="connsiteY6" fmla="*/ 1853986 h 3707971"/>
              <a:gd name="connsiteX7" fmla="*/ 1853986 w 3707972"/>
              <a:gd name="connsiteY7" fmla="*/ 0 h 370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7972" h="3707971">
                <a:moveTo>
                  <a:pt x="1853986" y="0"/>
                </a:moveTo>
                <a:cubicBezTo>
                  <a:pt x="2877914" y="0"/>
                  <a:pt x="3707972" y="830058"/>
                  <a:pt x="3707972" y="1853986"/>
                </a:cubicBezTo>
                <a:cubicBezTo>
                  <a:pt x="3707972" y="2813919"/>
                  <a:pt x="2978429" y="3603458"/>
                  <a:pt x="2043545" y="3698400"/>
                </a:cubicBezTo>
                <a:lnTo>
                  <a:pt x="1854006" y="3707971"/>
                </a:lnTo>
                <a:lnTo>
                  <a:pt x="1853966" y="3707971"/>
                </a:lnTo>
                <a:lnTo>
                  <a:pt x="1664427" y="3698400"/>
                </a:lnTo>
                <a:cubicBezTo>
                  <a:pt x="729543" y="3603458"/>
                  <a:pt x="0" y="2813919"/>
                  <a:pt x="0" y="1853986"/>
                </a:cubicBezTo>
                <a:cubicBezTo>
                  <a:pt x="0" y="830058"/>
                  <a:pt x="830058" y="0"/>
                  <a:pt x="1853986" y="0"/>
                </a:cubicBezTo>
                <a:close/>
              </a:path>
            </a:pathLst>
          </a:custGeom>
        </p:spPr>
        <p:txBody>
          <a:bodyPr rtlCol="0" anchor="ctr">
            <a:noAutofit/>
          </a:bodyPr>
          <a:lstStyle>
            <a:lvl1pPr algn="ctr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02202" y="438912"/>
            <a:ext cx="4375404" cy="1707642"/>
          </a:xfrm>
        </p:spPr>
        <p:txBody>
          <a:bodyPr rtlCol="0" anchor="b"/>
          <a:lstStyle>
            <a:lvl1pPr algn="r">
              <a:defRPr sz="4500" b="1" cap="all" spc="300" baseline="0">
                <a:solidFill>
                  <a:schemeClr val="bg1"/>
                </a:solidFill>
              </a:defRPr>
            </a:lvl1pPr>
          </a:lstStyle>
          <a:p>
            <a:r>
              <a:rPr lang="fr-FR" noProof="0"/>
              <a:t>Modifiez le style du titre</a:t>
            </a:r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3"/>
          </p:nvPr>
        </p:nvSpPr>
        <p:spPr>
          <a:xfrm>
            <a:off x="3902202" y="2345436"/>
            <a:ext cx="4375404" cy="2338578"/>
          </a:xfrm>
        </p:spPr>
        <p:txBody>
          <a:bodyPr/>
          <a:lstStyle>
            <a:lvl1pPr marL="0" indent="0" algn="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7" name="Espace réservé de la date 2">
            <a:extLst>
              <a:ext uri="{FF2B5EF4-FFF2-40B4-BE49-F238E27FC236}">
                <a16:creationId xmlns:a16="http://schemas.microsoft.com/office/drawing/2014/main" id="{FB5C6B0D-419F-54DA-67C6-22E8472FFC56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493713" y="150814"/>
            <a:ext cx="20574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03/09/20XX</a:t>
            </a:r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D2105100-C459-AEC7-C577-3C927B8C6C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-411955" y="1453358"/>
            <a:ext cx="2092325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Titre de la présentation</a:t>
            </a:r>
          </a:p>
        </p:txBody>
      </p:sp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B1B01FDE-45F8-DB1F-0191-36B9472267E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457950" y="150814"/>
            <a:ext cx="20574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CB4BB66-3383-43B2-B0AB-C378ADBC0A9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1003131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59DAC953-6600-A7A6-65CA-BEDA680621BC}"/>
              </a:ext>
            </a:extLst>
          </p:cNvPr>
          <p:cNvCxnSpPr>
            <a:cxnSpLocks/>
          </p:cNvCxnSpPr>
          <p:nvPr userDrawn="1"/>
        </p:nvCxnSpPr>
        <p:spPr>
          <a:xfrm>
            <a:off x="1" y="604044"/>
            <a:ext cx="5927792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raphisme 10">
            <a:extLst>
              <a:ext uri="{FF2B5EF4-FFF2-40B4-BE49-F238E27FC236}">
                <a16:creationId xmlns:a16="http://schemas.microsoft.com/office/drawing/2014/main" id="{B5522AB6-5DDB-274F-DDCC-1B0337335868}"/>
              </a:ext>
            </a:extLst>
          </p:cNvPr>
          <p:cNvSpPr>
            <a:spLocks/>
          </p:cNvSpPr>
          <p:nvPr userDrawn="1"/>
        </p:nvSpPr>
        <p:spPr bwMode="auto">
          <a:xfrm>
            <a:off x="8461376" y="1552576"/>
            <a:ext cx="68263" cy="68263"/>
          </a:xfrm>
          <a:custGeom>
            <a:avLst/>
            <a:gdLst>
              <a:gd name="T0" fmla="*/ 12069 w 91138"/>
              <a:gd name="T1" fmla="*/ 6034 h 91138"/>
              <a:gd name="T2" fmla="*/ 6034 w 91138"/>
              <a:gd name="T3" fmla="*/ 12069 h 91138"/>
              <a:gd name="T4" fmla="*/ 0 w 91138"/>
              <a:gd name="T5" fmla="*/ 6034 h 91138"/>
              <a:gd name="T6" fmla="*/ 6034 w 91138"/>
              <a:gd name="T7" fmla="*/ 0 h 91138"/>
              <a:gd name="T8" fmla="*/ 12069 w 91138"/>
              <a:gd name="T9" fmla="*/ 6034 h 911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422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sp>
        <p:nvSpPr>
          <p:cNvPr id="6" name="Graphisme 11">
            <a:extLst>
              <a:ext uri="{FF2B5EF4-FFF2-40B4-BE49-F238E27FC236}">
                <a16:creationId xmlns:a16="http://schemas.microsoft.com/office/drawing/2014/main" id="{1550895C-7C5F-50FB-520A-0BEBE8ABDB0E}"/>
              </a:ext>
            </a:extLst>
          </p:cNvPr>
          <p:cNvSpPr>
            <a:spLocks/>
          </p:cNvSpPr>
          <p:nvPr userDrawn="1"/>
        </p:nvSpPr>
        <p:spPr bwMode="auto">
          <a:xfrm>
            <a:off x="8226425" y="1335089"/>
            <a:ext cx="104775" cy="104775"/>
          </a:xfrm>
          <a:custGeom>
            <a:avLst/>
            <a:gdLst>
              <a:gd name="T0" fmla="*/ 17799 w 139039"/>
              <a:gd name="T1" fmla="*/ 8251 h 139039"/>
              <a:gd name="T2" fmla="*/ 10844 w 139039"/>
              <a:gd name="T3" fmla="*/ 8251 h 139039"/>
              <a:gd name="T4" fmla="*/ 10844 w 139039"/>
              <a:gd name="T5" fmla="*/ 1296 h 139039"/>
              <a:gd name="T6" fmla="*/ 9548 w 139039"/>
              <a:gd name="T7" fmla="*/ 0 h 139039"/>
              <a:gd name="T8" fmla="*/ 8251 w 139039"/>
              <a:gd name="T9" fmla="*/ 1296 h 139039"/>
              <a:gd name="T10" fmla="*/ 8251 w 139039"/>
              <a:gd name="T11" fmla="*/ 8251 h 139039"/>
              <a:gd name="T12" fmla="*/ 1296 w 139039"/>
              <a:gd name="T13" fmla="*/ 8251 h 139039"/>
              <a:gd name="T14" fmla="*/ 0 w 139039"/>
              <a:gd name="T15" fmla="*/ 9548 h 139039"/>
              <a:gd name="T16" fmla="*/ 1296 w 139039"/>
              <a:gd name="T17" fmla="*/ 10844 h 139039"/>
              <a:gd name="T18" fmla="*/ 8251 w 139039"/>
              <a:gd name="T19" fmla="*/ 10844 h 139039"/>
              <a:gd name="T20" fmla="*/ 8251 w 139039"/>
              <a:gd name="T21" fmla="*/ 17799 h 139039"/>
              <a:gd name="T22" fmla="*/ 9548 w 139039"/>
              <a:gd name="T23" fmla="*/ 19095 h 139039"/>
              <a:gd name="T24" fmla="*/ 10844 w 139039"/>
              <a:gd name="T25" fmla="*/ 17799 h 139039"/>
              <a:gd name="T26" fmla="*/ 10844 w 139039"/>
              <a:gd name="T27" fmla="*/ 10844 h 139039"/>
              <a:gd name="T28" fmla="*/ 17799 w 139039"/>
              <a:gd name="T29" fmla="*/ 10844 h 139039"/>
              <a:gd name="T30" fmla="*/ 19095 w 139039"/>
              <a:gd name="T31" fmla="*/ 9548 h 139039"/>
              <a:gd name="T32" fmla="*/ 17799 w 139039"/>
              <a:gd name="T33" fmla="*/ 8251 h 13903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603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sp>
        <p:nvSpPr>
          <p:cNvPr id="15" name="Espace réservé d’image 14"/>
          <p:cNvSpPr>
            <a:spLocks noGrp="1"/>
          </p:cNvSpPr>
          <p:nvPr>
            <p:ph type="pic" sz="quarter" idx="13"/>
          </p:nvPr>
        </p:nvSpPr>
        <p:spPr>
          <a:xfrm>
            <a:off x="5588974" y="1249140"/>
            <a:ext cx="3200220" cy="3200226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rtlCol="0" anchor="ctr">
            <a:noAutofit/>
          </a:bodyPr>
          <a:lstStyle>
            <a:lvl1pPr algn="ctr">
              <a:buNone/>
              <a:defRPr/>
            </a:lvl1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3504" y="1001268"/>
            <a:ext cx="4642866" cy="884682"/>
          </a:xfrm>
        </p:spPr>
        <p:txBody>
          <a:bodyPr rtlCol="0" anchor="b"/>
          <a:lstStyle>
            <a:lvl1pPr>
              <a:defRPr sz="4050"/>
            </a:lvl1pPr>
          </a:lstStyle>
          <a:p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37794" y="2119122"/>
            <a:ext cx="4642866" cy="251002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 sz="1500"/>
            </a:lvl1pPr>
            <a:lvl2pPr marL="171446">
              <a:defRPr sz="1350"/>
            </a:lvl2pPr>
            <a:lvl3pPr marL="342892">
              <a:defRPr sz="1200"/>
            </a:lvl3pPr>
            <a:lvl4pPr marL="514337">
              <a:defRPr sz="1050"/>
            </a:lvl4pPr>
            <a:lvl5pPr>
              <a:defRPr sz="1050"/>
            </a:lvl5pPr>
          </a:lstStyle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8E1F4630-9C6A-D9C2-6628-4C54A5C3AF2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fr-FR"/>
              <a:t>03/09/20XX</a:t>
            </a:r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933A35F5-413D-01D8-70F6-46B96617EE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973763" y="466726"/>
            <a:ext cx="3086100" cy="273050"/>
          </a:xfrm>
        </p:spPr>
        <p:txBody>
          <a:bodyPr/>
          <a:lstStyle>
            <a:lvl1pPr>
              <a:defRPr baseline="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fr-FR"/>
              <a:t>Titre de la présentation</a:t>
            </a:r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254CFF66-F93B-4112-3B51-AC6F8C02631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C7369903-2CAF-4B0A-A96F-35335F9EB34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5704476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-tête de section">
    <p:bg>
      <p:bgPr>
        <a:gradFill rotWithShape="0">
          <a:gsLst>
            <a:gs pos="0">
              <a:schemeClr val="accent2"/>
            </a:gs>
            <a:gs pos="100000">
              <a:srgbClr val="FF902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sme 12">
            <a:extLst>
              <a:ext uri="{FF2B5EF4-FFF2-40B4-BE49-F238E27FC236}">
                <a16:creationId xmlns:a16="http://schemas.microsoft.com/office/drawing/2014/main" id="{580754BB-8695-7A0B-3897-A8E4CAD7C770}"/>
              </a:ext>
            </a:extLst>
          </p:cNvPr>
          <p:cNvSpPr>
            <a:spLocks/>
          </p:cNvSpPr>
          <p:nvPr userDrawn="1"/>
        </p:nvSpPr>
        <p:spPr bwMode="auto">
          <a:xfrm>
            <a:off x="8078788" y="2290763"/>
            <a:ext cx="68262" cy="68262"/>
          </a:xfrm>
          <a:custGeom>
            <a:avLst/>
            <a:gdLst>
              <a:gd name="T0" fmla="*/ 12068 w 91138"/>
              <a:gd name="T1" fmla="*/ 6034 h 91138"/>
              <a:gd name="T2" fmla="*/ 6034 w 91138"/>
              <a:gd name="T3" fmla="*/ 12068 h 91138"/>
              <a:gd name="T4" fmla="*/ 0 w 91138"/>
              <a:gd name="T5" fmla="*/ 6034 h 91138"/>
              <a:gd name="T6" fmla="*/ 6034 w 91138"/>
              <a:gd name="T7" fmla="*/ 0 h 91138"/>
              <a:gd name="T8" fmla="*/ 12068 w 91138"/>
              <a:gd name="T9" fmla="*/ 6034 h 911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422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sp>
        <p:nvSpPr>
          <p:cNvPr id="5" name="Graphisme 13">
            <a:extLst>
              <a:ext uri="{FF2B5EF4-FFF2-40B4-BE49-F238E27FC236}">
                <a16:creationId xmlns:a16="http://schemas.microsoft.com/office/drawing/2014/main" id="{8D2FE9DC-BDEC-1D66-4DB0-B9C1E3AA3958}"/>
              </a:ext>
            </a:extLst>
          </p:cNvPr>
          <p:cNvSpPr>
            <a:spLocks/>
          </p:cNvSpPr>
          <p:nvPr userDrawn="1"/>
        </p:nvSpPr>
        <p:spPr bwMode="auto">
          <a:xfrm>
            <a:off x="8043864" y="1887539"/>
            <a:ext cx="103187" cy="103187"/>
          </a:xfrm>
          <a:custGeom>
            <a:avLst/>
            <a:gdLst>
              <a:gd name="T0" fmla="*/ 16240 w 139039"/>
              <a:gd name="T1" fmla="*/ 7529 h 139039"/>
              <a:gd name="T2" fmla="*/ 9894 w 139039"/>
              <a:gd name="T3" fmla="*/ 7529 h 139039"/>
              <a:gd name="T4" fmla="*/ 9894 w 139039"/>
              <a:gd name="T5" fmla="*/ 1182 h 139039"/>
              <a:gd name="T6" fmla="*/ 8711 w 139039"/>
              <a:gd name="T7" fmla="*/ 0 h 139039"/>
              <a:gd name="T8" fmla="*/ 7529 w 139039"/>
              <a:gd name="T9" fmla="*/ 1182 h 139039"/>
              <a:gd name="T10" fmla="*/ 7529 w 139039"/>
              <a:gd name="T11" fmla="*/ 7529 h 139039"/>
              <a:gd name="T12" fmla="*/ 1182 w 139039"/>
              <a:gd name="T13" fmla="*/ 7529 h 139039"/>
              <a:gd name="T14" fmla="*/ 0 w 139039"/>
              <a:gd name="T15" fmla="*/ 8711 h 139039"/>
              <a:gd name="T16" fmla="*/ 1182 w 139039"/>
              <a:gd name="T17" fmla="*/ 9894 h 139039"/>
              <a:gd name="T18" fmla="*/ 7529 w 139039"/>
              <a:gd name="T19" fmla="*/ 9894 h 139039"/>
              <a:gd name="T20" fmla="*/ 7529 w 139039"/>
              <a:gd name="T21" fmla="*/ 16240 h 139039"/>
              <a:gd name="T22" fmla="*/ 8711 w 139039"/>
              <a:gd name="T23" fmla="*/ 17423 h 139039"/>
              <a:gd name="T24" fmla="*/ 9894 w 139039"/>
              <a:gd name="T25" fmla="*/ 16240 h 139039"/>
              <a:gd name="T26" fmla="*/ 9894 w 139039"/>
              <a:gd name="T27" fmla="*/ 9894 h 139039"/>
              <a:gd name="T28" fmla="*/ 16240 w 139039"/>
              <a:gd name="T29" fmla="*/ 9894 h 139039"/>
              <a:gd name="T30" fmla="*/ 17423 w 139039"/>
              <a:gd name="T31" fmla="*/ 8711 h 139039"/>
              <a:gd name="T32" fmla="*/ 16240 w 139039"/>
              <a:gd name="T33" fmla="*/ 7529 h 13903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603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sp>
        <p:nvSpPr>
          <p:cNvPr id="6" name="Graphisme 15">
            <a:extLst>
              <a:ext uri="{FF2B5EF4-FFF2-40B4-BE49-F238E27FC236}">
                <a16:creationId xmlns:a16="http://schemas.microsoft.com/office/drawing/2014/main" id="{11B88C8E-0936-D616-43EE-2C5FE9B1660B}"/>
              </a:ext>
            </a:extLst>
          </p:cNvPr>
          <p:cNvSpPr>
            <a:spLocks/>
          </p:cNvSpPr>
          <p:nvPr userDrawn="1"/>
        </p:nvSpPr>
        <p:spPr bwMode="auto">
          <a:xfrm>
            <a:off x="8269288" y="2090738"/>
            <a:ext cx="95250" cy="95250"/>
          </a:xfrm>
          <a:custGeom>
            <a:avLst/>
            <a:gdLst>
              <a:gd name="T0" fmla="*/ 8242 w 127714"/>
              <a:gd name="T1" fmla="*/ 2436 h 127714"/>
              <a:gd name="T2" fmla="*/ 14047 w 127714"/>
              <a:gd name="T3" fmla="*/ 8242 h 127714"/>
              <a:gd name="T4" fmla="*/ 8242 w 127714"/>
              <a:gd name="T5" fmla="*/ 14047 h 127714"/>
              <a:gd name="T6" fmla="*/ 2436 w 127714"/>
              <a:gd name="T7" fmla="*/ 8242 h 127714"/>
              <a:gd name="T8" fmla="*/ 8242 w 127714"/>
              <a:gd name="T9" fmla="*/ 2436 h 127714"/>
              <a:gd name="T10" fmla="*/ 8242 w 127714"/>
              <a:gd name="T11" fmla="*/ 0 h 127714"/>
              <a:gd name="T12" fmla="*/ 0 w 127714"/>
              <a:gd name="T13" fmla="*/ 8242 h 127714"/>
              <a:gd name="T14" fmla="*/ 8242 w 127714"/>
              <a:gd name="T15" fmla="*/ 16484 h 127714"/>
              <a:gd name="T16" fmla="*/ 16484 w 127714"/>
              <a:gd name="T17" fmla="*/ 8242 h 127714"/>
              <a:gd name="T18" fmla="*/ 8242 w 127714"/>
              <a:gd name="T19" fmla="*/ 0 h 1277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610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sp>
        <p:nvSpPr>
          <p:cNvPr id="7" name="Graphisme 22">
            <a:extLst>
              <a:ext uri="{FF2B5EF4-FFF2-40B4-BE49-F238E27FC236}">
                <a16:creationId xmlns:a16="http://schemas.microsoft.com/office/drawing/2014/main" id="{71EB749F-2AA2-79A0-2B74-6CBB3893D0B9}"/>
              </a:ext>
            </a:extLst>
          </p:cNvPr>
          <p:cNvSpPr>
            <a:spLocks/>
          </p:cNvSpPr>
          <p:nvPr userDrawn="1"/>
        </p:nvSpPr>
        <p:spPr bwMode="auto">
          <a:xfrm>
            <a:off x="946150" y="1974850"/>
            <a:ext cx="114300" cy="114300"/>
          </a:xfrm>
          <a:custGeom>
            <a:avLst/>
            <a:gdLst>
              <a:gd name="T0" fmla="*/ 19509 w 151536"/>
              <a:gd name="T1" fmla="*/ 9044 h 151536"/>
              <a:gd name="T2" fmla="*/ 11885 w 151536"/>
              <a:gd name="T3" fmla="*/ 9044 h 151536"/>
              <a:gd name="T4" fmla="*/ 11885 w 151536"/>
              <a:gd name="T5" fmla="*/ 1420 h 151536"/>
              <a:gd name="T6" fmla="*/ 10466 w 151536"/>
              <a:gd name="T7" fmla="*/ 0 h 151536"/>
              <a:gd name="T8" fmla="*/ 9044 w 151536"/>
              <a:gd name="T9" fmla="*/ 1420 h 151536"/>
              <a:gd name="T10" fmla="*/ 9044 w 151536"/>
              <a:gd name="T11" fmla="*/ 9044 h 151536"/>
              <a:gd name="T12" fmla="*/ 1420 w 151536"/>
              <a:gd name="T13" fmla="*/ 9044 h 151536"/>
              <a:gd name="T14" fmla="*/ 0 w 151536"/>
              <a:gd name="T15" fmla="*/ 10466 h 151536"/>
              <a:gd name="T16" fmla="*/ 1420 w 151536"/>
              <a:gd name="T17" fmla="*/ 11885 h 151536"/>
              <a:gd name="T18" fmla="*/ 9044 w 151536"/>
              <a:gd name="T19" fmla="*/ 11885 h 151536"/>
              <a:gd name="T20" fmla="*/ 9044 w 151536"/>
              <a:gd name="T21" fmla="*/ 19509 h 151536"/>
              <a:gd name="T22" fmla="*/ 10466 w 151536"/>
              <a:gd name="T23" fmla="*/ 20930 h 151536"/>
              <a:gd name="T24" fmla="*/ 11885 w 151536"/>
              <a:gd name="T25" fmla="*/ 19509 h 151536"/>
              <a:gd name="T26" fmla="*/ 11885 w 151536"/>
              <a:gd name="T27" fmla="*/ 11885 h 151536"/>
              <a:gd name="T28" fmla="*/ 19509 w 151536"/>
              <a:gd name="T29" fmla="*/ 11885 h 151536"/>
              <a:gd name="T30" fmla="*/ 20930 w 151536"/>
              <a:gd name="T31" fmla="*/ 10466 h 151536"/>
              <a:gd name="T32" fmla="*/ 19509 w 151536"/>
              <a:gd name="T33" fmla="*/ 9044 h 151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646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sp>
        <p:nvSpPr>
          <p:cNvPr id="8" name="Graphisme 21">
            <a:extLst>
              <a:ext uri="{FF2B5EF4-FFF2-40B4-BE49-F238E27FC236}">
                <a16:creationId xmlns:a16="http://schemas.microsoft.com/office/drawing/2014/main" id="{FCE86E95-1A55-F536-E552-8512E7F4D578}"/>
              </a:ext>
            </a:extLst>
          </p:cNvPr>
          <p:cNvSpPr>
            <a:spLocks/>
          </p:cNvSpPr>
          <p:nvPr userDrawn="1"/>
        </p:nvSpPr>
        <p:spPr bwMode="auto">
          <a:xfrm>
            <a:off x="798514" y="2312989"/>
            <a:ext cx="71437" cy="71437"/>
          </a:xfrm>
          <a:custGeom>
            <a:avLst/>
            <a:gdLst>
              <a:gd name="T0" fmla="*/ 12379 w 95759"/>
              <a:gd name="T1" fmla="*/ 6190 h 95759"/>
              <a:gd name="T2" fmla="*/ 6190 w 95759"/>
              <a:gd name="T3" fmla="*/ 12379 h 95759"/>
              <a:gd name="T4" fmla="*/ 0 w 95759"/>
              <a:gd name="T5" fmla="*/ 6190 h 95759"/>
              <a:gd name="T6" fmla="*/ 6190 w 95759"/>
              <a:gd name="T7" fmla="*/ 0 h 95759"/>
              <a:gd name="T8" fmla="*/ 12379 w 95759"/>
              <a:gd name="T9" fmla="*/ 6190 h 957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469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sp>
        <p:nvSpPr>
          <p:cNvPr id="9" name="Graphisme 23">
            <a:extLst>
              <a:ext uri="{FF2B5EF4-FFF2-40B4-BE49-F238E27FC236}">
                <a16:creationId xmlns:a16="http://schemas.microsoft.com/office/drawing/2014/main" id="{46A0A7DC-BB07-CEAE-8317-AB2280169123}"/>
              </a:ext>
            </a:extLst>
          </p:cNvPr>
          <p:cNvSpPr>
            <a:spLocks/>
          </p:cNvSpPr>
          <p:nvPr userDrawn="1"/>
        </p:nvSpPr>
        <p:spPr bwMode="auto">
          <a:xfrm>
            <a:off x="1060451" y="2619376"/>
            <a:ext cx="80963" cy="80963"/>
          </a:xfrm>
          <a:custGeom>
            <a:avLst/>
            <a:gdLst>
              <a:gd name="T0" fmla="*/ 6984 w 108625"/>
              <a:gd name="T1" fmla="*/ 2065 h 108625"/>
              <a:gd name="T2" fmla="*/ 11903 w 108625"/>
              <a:gd name="T3" fmla="*/ 6984 h 108625"/>
              <a:gd name="T4" fmla="*/ 6984 w 108625"/>
              <a:gd name="T5" fmla="*/ 11903 h 108625"/>
              <a:gd name="T6" fmla="*/ 2065 w 108625"/>
              <a:gd name="T7" fmla="*/ 6984 h 108625"/>
              <a:gd name="T8" fmla="*/ 6984 w 108625"/>
              <a:gd name="T9" fmla="*/ 2065 h 108625"/>
              <a:gd name="T10" fmla="*/ 6984 w 108625"/>
              <a:gd name="T11" fmla="*/ 0 h 108625"/>
              <a:gd name="T12" fmla="*/ 0 w 108625"/>
              <a:gd name="T13" fmla="*/ 6984 h 108625"/>
              <a:gd name="T14" fmla="*/ 6984 w 108625"/>
              <a:gd name="T15" fmla="*/ 13968 h 108625"/>
              <a:gd name="T16" fmla="*/ 13968 w 108625"/>
              <a:gd name="T17" fmla="*/ 6984 h 108625"/>
              <a:gd name="T18" fmla="*/ 6984 w 108625"/>
              <a:gd name="T19" fmla="*/ 0 h 10862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16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097280"/>
            <a:ext cx="6858000" cy="1755648"/>
          </a:xfrm>
        </p:spPr>
        <p:txBody>
          <a:bodyPr rtlCol="0" anchor="b">
            <a:normAutofit/>
          </a:bodyPr>
          <a:lstStyle>
            <a:lvl1pPr algn="ctr">
              <a:defRPr sz="4500" b="1" i="0" cap="all" baseline="0">
                <a:solidFill>
                  <a:schemeClr val="bg1"/>
                </a:solidFill>
              </a:defRPr>
            </a:lvl1pPr>
          </a:lstStyle>
          <a:p>
            <a:r>
              <a:rPr lang="fr-FR" noProof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5286" y="2894076"/>
            <a:ext cx="6858000" cy="994410"/>
          </a:xfrm>
        </p:spPr>
        <p:txBody>
          <a:bodyPr/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 noProof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2176296028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 6">
            <a:extLst>
              <a:ext uri="{FF2B5EF4-FFF2-40B4-BE49-F238E27FC236}">
                <a16:creationId xmlns:a16="http://schemas.microsoft.com/office/drawing/2014/main" id="{19C2DEF2-060D-F495-37A0-FC5BDF936829}"/>
              </a:ext>
            </a:extLst>
          </p:cNvPr>
          <p:cNvCxnSpPr>
            <a:cxnSpLocks/>
          </p:cNvCxnSpPr>
          <p:nvPr/>
        </p:nvCxnSpPr>
        <p:spPr>
          <a:xfrm>
            <a:off x="535781" y="267610"/>
            <a:ext cx="0" cy="486965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4050"/>
            </a:lvl1pPr>
          </a:lstStyle>
          <a:p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F4A89081-F4D8-E2D9-E733-3C02DD9757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261A8-747E-4D4B-A2EB-BC20E359225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439127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157C2FE8-A76E-855C-EAF5-C6B18F68E6D4}"/>
              </a:ext>
            </a:extLst>
          </p:cNvPr>
          <p:cNvCxnSpPr>
            <a:cxnSpLocks/>
          </p:cNvCxnSpPr>
          <p:nvPr userDrawn="1"/>
        </p:nvCxnSpPr>
        <p:spPr>
          <a:xfrm>
            <a:off x="8686800" y="2714454"/>
            <a:ext cx="0" cy="242904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EEB8EA60-EC99-04B9-09BE-F4DC804B53BD}"/>
              </a:ext>
            </a:extLst>
          </p:cNvPr>
          <p:cNvSpPr/>
          <p:nvPr userDrawn="1"/>
        </p:nvSpPr>
        <p:spPr>
          <a:xfrm>
            <a:off x="1" y="0"/>
            <a:ext cx="4335463" cy="51435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793742" y="630936"/>
            <a:ext cx="3326130" cy="2427732"/>
          </a:xfrm>
        </p:spPr>
        <p:txBody>
          <a:bodyPr rtlCol="0" anchor="b"/>
          <a:lstStyle>
            <a:lvl1pPr algn="l">
              <a:lnSpc>
                <a:spcPct val="110000"/>
              </a:lnSpc>
              <a:spcBef>
                <a:spcPts val="750"/>
              </a:spcBef>
              <a:defRPr sz="2700" b="0" i="0" cap="none" baseline="0"/>
            </a:lvl1pPr>
          </a:lstStyle>
          <a:p>
            <a:r>
              <a:rPr lang="fr-FR" noProof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793743" y="3374137"/>
            <a:ext cx="3326126" cy="382856"/>
          </a:xfrm>
        </p:spPr>
        <p:txBody>
          <a:bodyPr/>
          <a:lstStyle>
            <a:lvl1pPr marL="0" indent="0" algn="l">
              <a:lnSpc>
                <a:spcPct val="110000"/>
              </a:lnSpc>
              <a:buNone/>
              <a:defRPr sz="135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 noProof="0"/>
              <a:t>Modifiez le style des sous-titres du masque</a:t>
            </a:r>
          </a:p>
        </p:txBody>
      </p:sp>
      <p:sp>
        <p:nvSpPr>
          <p:cNvPr id="13" name="Espace réservé d’image 12"/>
          <p:cNvSpPr>
            <a:spLocks noGrp="1"/>
          </p:cNvSpPr>
          <p:nvPr>
            <p:ph type="pic" sz="quarter" idx="13"/>
          </p:nvPr>
        </p:nvSpPr>
        <p:spPr>
          <a:xfrm>
            <a:off x="212598" y="226314"/>
            <a:ext cx="3915918" cy="4697730"/>
          </a:xfrm>
        </p:spPr>
        <p:txBody>
          <a:bodyPr rtlCol="0" anchor="ctr">
            <a:norm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EA150F90-9AF8-3023-5795-9CF317BC9C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 rot="16200000">
            <a:off x="7358858" y="1193007"/>
            <a:ext cx="2660650" cy="27463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fr-FR"/>
              <a:t>Titre de la présentation</a:t>
            </a:r>
          </a:p>
        </p:txBody>
      </p:sp>
      <p:sp>
        <p:nvSpPr>
          <p:cNvPr id="7" name="Espace réservé au numéro de diapositive 5">
            <a:extLst>
              <a:ext uri="{FF2B5EF4-FFF2-40B4-BE49-F238E27FC236}">
                <a16:creationId xmlns:a16="http://schemas.microsoft.com/office/drawing/2014/main" id="{93C5BD2B-DF56-4DC9-882A-780F5A1934C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753F28A7-CCA9-4E2C-B12E-D69A162D46E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61972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1143000" y="1143001"/>
            <a:ext cx="3619500" cy="3308747"/>
          </a:xfrm>
        </p:spPr>
        <p:txBody>
          <a:bodyPr rtlCol="0"/>
          <a:lstStyle>
            <a:lvl1pPr marL="34290" indent="0">
              <a:buFontTx/>
              <a:buNone/>
              <a:defRPr sz="2100">
                <a:latin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</a:defRPr>
            </a:lvl2pPr>
            <a:lvl3pPr>
              <a:defRPr sz="1500">
                <a:latin typeface="Arial" panose="020B0604020202020204" pitchFamily="34" charset="0"/>
              </a:defRPr>
            </a:lvl3pPr>
            <a:lvl4pPr>
              <a:defRPr sz="1350">
                <a:latin typeface="Arial" panose="020B0604020202020204" pitchFamily="34" charset="0"/>
              </a:defRPr>
            </a:lvl4pPr>
            <a:lvl5pPr>
              <a:defRPr sz="1350">
                <a:latin typeface="Arial" panose="020B060402020202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rtl="0"/>
            <a:r>
              <a:rPr lang="fr-FR"/>
              <a:t>Modifiez les styles du texte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914900" y="1143001"/>
            <a:ext cx="3619500" cy="3308747"/>
          </a:xfrm>
        </p:spPr>
        <p:txBody>
          <a:bodyPr rtlCol="0"/>
          <a:lstStyle>
            <a:lvl1pPr marL="34290" indent="0">
              <a:buFontTx/>
              <a:buNone/>
              <a:defRPr sz="2100">
                <a:latin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</a:defRPr>
            </a:lvl2pPr>
            <a:lvl3pPr>
              <a:defRPr sz="1500">
                <a:latin typeface="Arial" panose="020B0604020202020204" pitchFamily="34" charset="0"/>
              </a:defRPr>
            </a:lvl3pPr>
            <a:lvl4pPr>
              <a:defRPr sz="1350">
                <a:latin typeface="Arial" panose="020B0604020202020204" pitchFamily="34" charset="0"/>
              </a:defRPr>
            </a:lvl4pPr>
            <a:lvl5pPr>
              <a:defRPr sz="1350">
                <a:latin typeface="Arial" panose="020B060402020202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rtl="0"/>
            <a:r>
              <a:rPr lang="fr-FR"/>
              <a:t>Modifiez les styles du texte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C8A3FA-6144-4FB5-A7CD-AB12EBF0C4F7}" type="datetime1">
              <a:rPr lang="fr-FR" altLang="en-US" smtClean="0"/>
              <a:t>25/09/2025</a:t>
            </a:fld>
            <a:endParaRPr lang="fr-FR" alt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927AF89-6755-46F5-BBCF-E571D7F311A5}" type="slidenum">
              <a:rPr lang="fr-FR" altLang="en-US" smtClean="0"/>
              <a:pPr/>
              <a:t>‹N°›</a:t>
            </a:fld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1745580835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re et contenu">
    <p:bg>
      <p:bgPr>
        <a:gradFill rotWithShape="0">
          <a:gsLst>
            <a:gs pos="0">
              <a:schemeClr val="accent2"/>
            </a:gs>
            <a:gs pos="100000">
              <a:srgbClr val="FF902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sme 22">
            <a:extLst>
              <a:ext uri="{FF2B5EF4-FFF2-40B4-BE49-F238E27FC236}">
                <a16:creationId xmlns:a16="http://schemas.microsoft.com/office/drawing/2014/main" id="{9F2EC614-6982-A885-69AD-CDE25A1F2667}"/>
              </a:ext>
            </a:extLst>
          </p:cNvPr>
          <p:cNvSpPr>
            <a:spLocks/>
          </p:cNvSpPr>
          <p:nvPr userDrawn="1"/>
        </p:nvSpPr>
        <p:spPr bwMode="auto">
          <a:xfrm>
            <a:off x="8401050" y="258763"/>
            <a:ext cx="114300" cy="112712"/>
          </a:xfrm>
          <a:custGeom>
            <a:avLst/>
            <a:gdLst>
              <a:gd name="T0" fmla="*/ 19509 w 151536"/>
              <a:gd name="T1" fmla="*/ 8316 h 151536"/>
              <a:gd name="T2" fmla="*/ 11885 w 151536"/>
              <a:gd name="T3" fmla="*/ 8316 h 151536"/>
              <a:gd name="T4" fmla="*/ 11885 w 151536"/>
              <a:gd name="T5" fmla="*/ 1307 h 151536"/>
              <a:gd name="T6" fmla="*/ 10466 w 151536"/>
              <a:gd name="T7" fmla="*/ 0 h 151536"/>
              <a:gd name="T8" fmla="*/ 9044 w 151536"/>
              <a:gd name="T9" fmla="*/ 1307 h 151536"/>
              <a:gd name="T10" fmla="*/ 9044 w 151536"/>
              <a:gd name="T11" fmla="*/ 8316 h 151536"/>
              <a:gd name="T12" fmla="*/ 1420 w 151536"/>
              <a:gd name="T13" fmla="*/ 8316 h 151536"/>
              <a:gd name="T14" fmla="*/ 0 w 151536"/>
              <a:gd name="T15" fmla="*/ 9622 h 151536"/>
              <a:gd name="T16" fmla="*/ 1420 w 151536"/>
              <a:gd name="T17" fmla="*/ 10929 h 151536"/>
              <a:gd name="T18" fmla="*/ 9044 w 151536"/>
              <a:gd name="T19" fmla="*/ 10929 h 151536"/>
              <a:gd name="T20" fmla="*/ 9044 w 151536"/>
              <a:gd name="T21" fmla="*/ 17938 h 151536"/>
              <a:gd name="T22" fmla="*/ 10466 w 151536"/>
              <a:gd name="T23" fmla="*/ 19244 h 151536"/>
              <a:gd name="T24" fmla="*/ 11885 w 151536"/>
              <a:gd name="T25" fmla="*/ 17938 h 151536"/>
              <a:gd name="T26" fmla="*/ 11885 w 151536"/>
              <a:gd name="T27" fmla="*/ 10929 h 151536"/>
              <a:gd name="T28" fmla="*/ 19509 w 151536"/>
              <a:gd name="T29" fmla="*/ 10929 h 151536"/>
              <a:gd name="T30" fmla="*/ 20930 w 151536"/>
              <a:gd name="T31" fmla="*/ 9622 h 151536"/>
              <a:gd name="T32" fmla="*/ 19509 w 151536"/>
              <a:gd name="T33" fmla="*/ 8316 h 151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646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sp>
        <p:nvSpPr>
          <p:cNvPr id="5" name="Graphisme 23">
            <a:extLst>
              <a:ext uri="{FF2B5EF4-FFF2-40B4-BE49-F238E27FC236}">
                <a16:creationId xmlns:a16="http://schemas.microsoft.com/office/drawing/2014/main" id="{C2ED0018-5D83-8093-EF3F-18F8144FE73A}"/>
              </a:ext>
            </a:extLst>
          </p:cNvPr>
          <p:cNvSpPr>
            <a:spLocks/>
          </p:cNvSpPr>
          <p:nvPr userDrawn="1"/>
        </p:nvSpPr>
        <p:spPr bwMode="auto">
          <a:xfrm>
            <a:off x="8672514" y="442914"/>
            <a:ext cx="80962" cy="80962"/>
          </a:xfrm>
          <a:custGeom>
            <a:avLst/>
            <a:gdLst>
              <a:gd name="T0" fmla="*/ 6984 w 108625"/>
              <a:gd name="T1" fmla="*/ 2065 h 108625"/>
              <a:gd name="T2" fmla="*/ 11903 w 108625"/>
              <a:gd name="T3" fmla="*/ 6984 h 108625"/>
              <a:gd name="T4" fmla="*/ 6984 w 108625"/>
              <a:gd name="T5" fmla="*/ 11903 h 108625"/>
              <a:gd name="T6" fmla="*/ 2065 w 108625"/>
              <a:gd name="T7" fmla="*/ 6984 h 108625"/>
              <a:gd name="T8" fmla="*/ 6984 w 108625"/>
              <a:gd name="T9" fmla="*/ 2065 h 108625"/>
              <a:gd name="T10" fmla="*/ 6984 w 108625"/>
              <a:gd name="T11" fmla="*/ 0 h 108625"/>
              <a:gd name="T12" fmla="*/ 0 w 108625"/>
              <a:gd name="T13" fmla="*/ 6984 h 108625"/>
              <a:gd name="T14" fmla="*/ 6984 w 108625"/>
              <a:gd name="T15" fmla="*/ 13967 h 108625"/>
              <a:gd name="T16" fmla="*/ 13967 w 108625"/>
              <a:gd name="T17" fmla="*/ 6984 h 108625"/>
              <a:gd name="T18" fmla="*/ 6984 w 108625"/>
              <a:gd name="T19" fmla="*/ 0 h 10862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516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2054" y="273844"/>
            <a:ext cx="8078724" cy="994172"/>
          </a:xfrm>
        </p:spPr>
        <p:txBody>
          <a:bodyPr rtlCol="0"/>
          <a:lstStyle>
            <a:lvl1pPr>
              <a:defRPr sz="4050" b="1" cap="all" baseline="0">
                <a:solidFill>
                  <a:schemeClr val="bg1"/>
                </a:solidFill>
              </a:defRPr>
            </a:lvl1pPr>
          </a:lstStyle>
          <a:p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2054" y="1369219"/>
            <a:ext cx="8078724" cy="32635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e la date 3">
            <a:extLst>
              <a:ext uri="{FF2B5EF4-FFF2-40B4-BE49-F238E27FC236}">
                <a16:creationId xmlns:a16="http://schemas.microsoft.com/office/drawing/2014/main" id="{311D6FD6-E614-51E4-089B-B7B26F59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3713" y="4767264"/>
            <a:ext cx="20574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03/09/20XX</a:t>
            </a:r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A1622E8C-A16F-560A-A167-6A0F50A5D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78575" y="630239"/>
            <a:ext cx="2722563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Titre de la présentation</a:t>
            </a:r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155B27E1-240A-C286-8190-2344AC3AB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96ACB9B-86B4-467E-ABAB-4E18A0E6B8B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0868950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7065FD01-3073-5664-6AA8-B4C90FAA683A}"/>
              </a:ext>
            </a:extLst>
          </p:cNvPr>
          <p:cNvCxnSpPr>
            <a:cxnSpLocks/>
          </p:cNvCxnSpPr>
          <p:nvPr/>
        </p:nvCxnSpPr>
        <p:spPr>
          <a:xfrm>
            <a:off x="535781" y="267610"/>
            <a:ext cx="0" cy="486965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Graphisme 15">
            <a:extLst>
              <a:ext uri="{FF2B5EF4-FFF2-40B4-BE49-F238E27FC236}">
                <a16:creationId xmlns:a16="http://schemas.microsoft.com/office/drawing/2014/main" id="{CAE6BCFB-9EB0-FF46-931E-603697F22999}"/>
              </a:ext>
            </a:extLst>
          </p:cNvPr>
          <p:cNvSpPr>
            <a:spLocks/>
          </p:cNvSpPr>
          <p:nvPr userDrawn="1"/>
        </p:nvSpPr>
        <p:spPr bwMode="auto">
          <a:xfrm>
            <a:off x="7881939" y="369889"/>
            <a:ext cx="103187" cy="103187"/>
          </a:xfrm>
          <a:custGeom>
            <a:avLst/>
            <a:gdLst>
              <a:gd name="T0" fmla="*/ 16240 w 139039"/>
              <a:gd name="T1" fmla="*/ 7529 h 139039"/>
              <a:gd name="T2" fmla="*/ 9894 w 139039"/>
              <a:gd name="T3" fmla="*/ 7529 h 139039"/>
              <a:gd name="T4" fmla="*/ 9894 w 139039"/>
              <a:gd name="T5" fmla="*/ 1182 h 139039"/>
              <a:gd name="T6" fmla="*/ 8711 w 139039"/>
              <a:gd name="T7" fmla="*/ 0 h 139039"/>
              <a:gd name="T8" fmla="*/ 7529 w 139039"/>
              <a:gd name="T9" fmla="*/ 1182 h 139039"/>
              <a:gd name="T10" fmla="*/ 7529 w 139039"/>
              <a:gd name="T11" fmla="*/ 7529 h 139039"/>
              <a:gd name="T12" fmla="*/ 1182 w 139039"/>
              <a:gd name="T13" fmla="*/ 7529 h 139039"/>
              <a:gd name="T14" fmla="*/ 0 w 139039"/>
              <a:gd name="T15" fmla="*/ 8711 h 139039"/>
              <a:gd name="T16" fmla="*/ 1182 w 139039"/>
              <a:gd name="T17" fmla="*/ 9894 h 139039"/>
              <a:gd name="T18" fmla="*/ 7529 w 139039"/>
              <a:gd name="T19" fmla="*/ 9894 h 139039"/>
              <a:gd name="T20" fmla="*/ 7529 w 139039"/>
              <a:gd name="T21" fmla="*/ 16240 h 139039"/>
              <a:gd name="T22" fmla="*/ 8711 w 139039"/>
              <a:gd name="T23" fmla="*/ 17423 h 139039"/>
              <a:gd name="T24" fmla="*/ 9894 w 139039"/>
              <a:gd name="T25" fmla="*/ 16240 h 139039"/>
              <a:gd name="T26" fmla="*/ 9894 w 139039"/>
              <a:gd name="T27" fmla="*/ 9894 h 139039"/>
              <a:gd name="T28" fmla="*/ 16240 w 139039"/>
              <a:gd name="T29" fmla="*/ 9894 h 139039"/>
              <a:gd name="T30" fmla="*/ 17423 w 139039"/>
              <a:gd name="T31" fmla="*/ 8711 h 139039"/>
              <a:gd name="T32" fmla="*/ 16240 w 139039"/>
              <a:gd name="T33" fmla="*/ 7529 h 13903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603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sp>
        <p:nvSpPr>
          <p:cNvPr id="7" name="Graphisme 16">
            <a:extLst>
              <a:ext uri="{FF2B5EF4-FFF2-40B4-BE49-F238E27FC236}">
                <a16:creationId xmlns:a16="http://schemas.microsoft.com/office/drawing/2014/main" id="{FA37D102-F159-A278-E8E8-25E98EBA5991}"/>
              </a:ext>
            </a:extLst>
          </p:cNvPr>
          <p:cNvSpPr>
            <a:spLocks/>
          </p:cNvSpPr>
          <p:nvPr userDrawn="1"/>
        </p:nvSpPr>
        <p:spPr bwMode="auto">
          <a:xfrm>
            <a:off x="8609013" y="792163"/>
            <a:ext cx="95250" cy="95250"/>
          </a:xfrm>
          <a:custGeom>
            <a:avLst/>
            <a:gdLst>
              <a:gd name="T0" fmla="*/ 8242 w 127714"/>
              <a:gd name="T1" fmla="*/ 2436 h 127714"/>
              <a:gd name="T2" fmla="*/ 14047 w 127714"/>
              <a:gd name="T3" fmla="*/ 8242 h 127714"/>
              <a:gd name="T4" fmla="*/ 8242 w 127714"/>
              <a:gd name="T5" fmla="*/ 14047 h 127714"/>
              <a:gd name="T6" fmla="*/ 2436 w 127714"/>
              <a:gd name="T7" fmla="*/ 8242 h 127714"/>
              <a:gd name="T8" fmla="*/ 8242 w 127714"/>
              <a:gd name="T9" fmla="*/ 2436 h 127714"/>
              <a:gd name="T10" fmla="*/ 8242 w 127714"/>
              <a:gd name="T11" fmla="*/ 0 h 127714"/>
              <a:gd name="T12" fmla="*/ 0 w 127714"/>
              <a:gd name="T13" fmla="*/ 8242 h 127714"/>
              <a:gd name="T14" fmla="*/ 8242 w 127714"/>
              <a:gd name="T15" fmla="*/ 16484 h 127714"/>
              <a:gd name="T16" fmla="*/ 16484 w 127714"/>
              <a:gd name="T17" fmla="*/ 8242 h 127714"/>
              <a:gd name="T18" fmla="*/ 8242 w 127714"/>
              <a:gd name="T19" fmla="*/ 0 h 1277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610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sp>
        <p:nvSpPr>
          <p:cNvPr id="8" name="Graphisme 14">
            <a:extLst>
              <a:ext uri="{FF2B5EF4-FFF2-40B4-BE49-F238E27FC236}">
                <a16:creationId xmlns:a16="http://schemas.microsoft.com/office/drawing/2014/main" id="{A56C9A2F-569B-FA6A-2526-63A293EB69D2}"/>
              </a:ext>
            </a:extLst>
          </p:cNvPr>
          <p:cNvSpPr>
            <a:spLocks/>
          </p:cNvSpPr>
          <p:nvPr userDrawn="1"/>
        </p:nvSpPr>
        <p:spPr bwMode="auto">
          <a:xfrm>
            <a:off x="8431213" y="334963"/>
            <a:ext cx="68262" cy="68262"/>
          </a:xfrm>
          <a:custGeom>
            <a:avLst/>
            <a:gdLst>
              <a:gd name="T0" fmla="*/ 12068 w 91138"/>
              <a:gd name="T1" fmla="*/ 6034 h 91138"/>
              <a:gd name="T2" fmla="*/ 6034 w 91138"/>
              <a:gd name="T3" fmla="*/ 12068 h 91138"/>
              <a:gd name="T4" fmla="*/ 0 w 91138"/>
              <a:gd name="T5" fmla="*/ 6034 h 91138"/>
              <a:gd name="T6" fmla="*/ 6034 w 91138"/>
              <a:gd name="T7" fmla="*/ 0 h 91138"/>
              <a:gd name="T8" fmla="*/ 12068 w 91138"/>
              <a:gd name="T9" fmla="*/ 6034 h 911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422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83564" y="1369219"/>
            <a:ext cx="3415284" cy="326350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88636" y="1369219"/>
            <a:ext cx="3415284" cy="326350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915071440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325EF51C-DDC6-77C5-0793-5AF8610B53C3}"/>
              </a:ext>
            </a:extLst>
          </p:cNvPr>
          <p:cNvCxnSpPr>
            <a:cxnSpLocks/>
          </p:cNvCxnSpPr>
          <p:nvPr/>
        </p:nvCxnSpPr>
        <p:spPr>
          <a:xfrm>
            <a:off x="535781" y="267610"/>
            <a:ext cx="0" cy="486965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raphisme 15">
            <a:extLst>
              <a:ext uri="{FF2B5EF4-FFF2-40B4-BE49-F238E27FC236}">
                <a16:creationId xmlns:a16="http://schemas.microsoft.com/office/drawing/2014/main" id="{6A6649BD-DCB8-5BA0-2729-7EB70563614D}"/>
              </a:ext>
            </a:extLst>
          </p:cNvPr>
          <p:cNvSpPr>
            <a:spLocks/>
          </p:cNvSpPr>
          <p:nvPr userDrawn="1"/>
        </p:nvSpPr>
        <p:spPr bwMode="auto">
          <a:xfrm>
            <a:off x="7881939" y="369889"/>
            <a:ext cx="103187" cy="103187"/>
          </a:xfrm>
          <a:custGeom>
            <a:avLst/>
            <a:gdLst>
              <a:gd name="T0" fmla="*/ 16240 w 139039"/>
              <a:gd name="T1" fmla="*/ 7529 h 139039"/>
              <a:gd name="T2" fmla="*/ 9894 w 139039"/>
              <a:gd name="T3" fmla="*/ 7529 h 139039"/>
              <a:gd name="T4" fmla="*/ 9894 w 139039"/>
              <a:gd name="T5" fmla="*/ 1182 h 139039"/>
              <a:gd name="T6" fmla="*/ 8711 w 139039"/>
              <a:gd name="T7" fmla="*/ 0 h 139039"/>
              <a:gd name="T8" fmla="*/ 7529 w 139039"/>
              <a:gd name="T9" fmla="*/ 1182 h 139039"/>
              <a:gd name="T10" fmla="*/ 7529 w 139039"/>
              <a:gd name="T11" fmla="*/ 7529 h 139039"/>
              <a:gd name="T12" fmla="*/ 1182 w 139039"/>
              <a:gd name="T13" fmla="*/ 7529 h 139039"/>
              <a:gd name="T14" fmla="*/ 0 w 139039"/>
              <a:gd name="T15" fmla="*/ 8711 h 139039"/>
              <a:gd name="T16" fmla="*/ 1182 w 139039"/>
              <a:gd name="T17" fmla="*/ 9894 h 139039"/>
              <a:gd name="T18" fmla="*/ 7529 w 139039"/>
              <a:gd name="T19" fmla="*/ 9894 h 139039"/>
              <a:gd name="T20" fmla="*/ 7529 w 139039"/>
              <a:gd name="T21" fmla="*/ 16240 h 139039"/>
              <a:gd name="T22" fmla="*/ 8711 w 139039"/>
              <a:gd name="T23" fmla="*/ 17423 h 139039"/>
              <a:gd name="T24" fmla="*/ 9894 w 139039"/>
              <a:gd name="T25" fmla="*/ 16240 h 139039"/>
              <a:gd name="T26" fmla="*/ 9894 w 139039"/>
              <a:gd name="T27" fmla="*/ 9894 h 139039"/>
              <a:gd name="T28" fmla="*/ 16240 w 139039"/>
              <a:gd name="T29" fmla="*/ 9894 h 139039"/>
              <a:gd name="T30" fmla="*/ 17423 w 139039"/>
              <a:gd name="T31" fmla="*/ 8711 h 139039"/>
              <a:gd name="T32" fmla="*/ 16240 w 139039"/>
              <a:gd name="T33" fmla="*/ 7529 h 13903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603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sp>
        <p:nvSpPr>
          <p:cNvPr id="9" name="Graphisme 16">
            <a:extLst>
              <a:ext uri="{FF2B5EF4-FFF2-40B4-BE49-F238E27FC236}">
                <a16:creationId xmlns:a16="http://schemas.microsoft.com/office/drawing/2014/main" id="{2363DBB4-F729-7038-2FF5-8D2B4AE6FCAB}"/>
              </a:ext>
            </a:extLst>
          </p:cNvPr>
          <p:cNvSpPr>
            <a:spLocks/>
          </p:cNvSpPr>
          <p:nvPr userDrawn="1"/>
        </p:nvSpPr>
        <p:spPr bwMode="auto">
          <a:xfrm>
            <a:off x="8609013" y="792163"/>
            <a:ext cx="95250" cy="95250"/>
          </a:xfrm>
          <a:custGeom>
            <a:avLst/>
            <a:gdLst>
              <a:gd name="T0" fmla="*/ 8242 w 127714"/>
              <a:gd name="T1" fmla="*/ 2436 h 127714"/>
              <a:gd name="T2" fmla="*/ 14047 w 127714"/>
              <a:gd name="T3" fmla="*/ 8242 h 127714"/>
              <a:gd name="T4" fmla="*/ 8242 w 127714"/>
              <a:gd name="T5" fmla="*/ 14047 h 127714"/>
              <a:gd name="T6" fmla="*/ 2436 w 127714"/>
              <a:gd name="T7" fmla="*/ 8242 h 127714"/>
              <a:gd name="T8" fmla="*/ 8242 w 127714"/>
              <a:gd name="T9" fmla="*/ 2436 h 127714"/>
              <a:gd name="T10" fmla="*/ 8242 w 127714"/>
              <a:gd name="T11" fmla="*/ 0 h 127714"/>
              <a:gd name="T12" fmla="*/ 0 w 127714"/>
              <a:gd name="T13" fmla="*/ 8242 h 127714"/>
              <a:gd name="T14" fmla="*/ 8242 w 127714"/>
              <a:gd name="T15" fmla="*/ 16484 h 127714"/>
              <a:gd name="T16" fmla="*/ 16484 w 127714"/>
              <a:gd name="T17" fmla="*/ 8242 h 127714"/>
              <a:gd name="T18" fmla="*/ 8242 w 127714"/>
              <a:gd name="T19" fmla="*/ 0 h 1277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610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sp>
        <p:nvSpPr>
          <p:cNvPr id="10" name="Graphisme 14">
            <a:extLst>
              <a:ext uri="{FF2B5EF4-FFF2-40B4-BE49-F238E27FC236}">
                <a16:creationId xmlns:a16="http://schemas.microsoft.com/office/drawing/2014/main" id="{EB1E2959-A11C-9111-218F-366ED42381B3}"/>
              </a:ext>
            </a:extLst>
          </p:cNvPr>
          <p:cNvSpPr>
            <a:spLocks/>
          </p:cNvSpPr>
          <p:nvPr userDrawn="1"/>
        </p:nvSpPr>
        <p:spPr bwMode="auto">
          <a:xfrm>
            <a:off x="8431213" y="334963"/>
            <a:ext cx="68262" cy="68262"/>
          </a:xfrm>
          <a:custGeom>
            <a:avLst/>
            <a:gdLst>
              <a:gd name="T0" fmla="*/ 12068 w 91138"/>
              <a:gd name="T1" fmla="*/ 6034 h 91138"/>
              <a:gd name="T2" fmla="*/ 6034 w 91138"/>
              <a:gd name="T3" fmla="*/ 12068 h 91138"/>
              <a:gd name="T4" fmla="*/ 0 w 91138"/>
              <a:gd name="T5" fmla="*/ 6034 h 91138"/>
              <a:gd name="T6" fmla="*/ 6034 w 91138"/>
              <a:gd name="T7" fmla="*/ 0 h 91138"/>
              <a:gd name="T8" fmla="*/ 12068 w 91138"/>
              <a:gd name="T9" fmla="*/ 6034 h 911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422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rtlCol="0"/>
          <a:lstStyle/>
          <a:p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83564" y="1260872"/>
            <a:ext cx="3415284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083564" y="1878806"/>
            <a:ext cx="3415284" cy="2763441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88636" y="1260872"/>
            <a:ext cx="3415284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088636" y="1878806"/>
            <a:ext cx="3415284" cy="2763441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012868756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675E717-AFEA-ECF5-1515-8BD6AF744115}"/>
              </a:ext>
            </a:extLst>
          </p:cNvPr>
          <p:cNvCxnSpPr>
            <a:cxnSpLocks/>
          </p:cNvCxnSpPr>
          <p:nvPr/>
        </p:nvCxnSpPr>
        <p:spPr>
          <a:xfrm>
            <a:off x="535781" y="267610"/>
            <a:ext cx="0" cy="486965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raphisme 15">
            <a:extLst>
              <a:ext uri="{FF2B5EF4-FFF2-40B4-BE49-F238E27FC236}">
                <a16:creationId xmlns:a16="http://schemas.microsoft.com/office/drawing/2014/main" id="{F9FEF1E7-8525-F410-ACB1-B2FA7168D5F7}"/>
              </a:ext>
            </a:extLst>
          </p:cNvPr>
          <p:cNvSpPr>
            <a:spLocks/>
          </p:cNvSpPr>
          <p:nvPr userDrawn="1"/>
        </p:nvSpPr>
        <p:spPr bwMode="auto">
          <a:xfrm>
            <a:off x="7881939" y="369889"/>
            <a:ext cx="103187" cy="103187"/>
          </a:xfrm>
          <a:custGeom>
            <a:avLst/>
            <a:gdLst>
              <a:gd name="T0" fmla="*/ 16240 w 139039"/>
              <a:gd name="T1" fmla="*/ 7529 h 139039"/>
              <a:gd name="T2" fmla="*/ 9894 w 139039"/>
              <a:gd name="T3" fmla="*/ 7529 h 139039"/>
              <a:gd name="T4" fmla="*/ 9894 w 139039"/>
              <a:gd name="T5" fmla="*/ 1182 h 139039"/>
              <a:gd name="T6" fmla="*/ 8711 w 139039"/>
              <a:gd name="T7" fmla="*/ 0 h 139039"/>
              <a:gd name="T8" fmla="*/ 7529 w 139039"/>
              <a:gd name="T9" fmla="*/ 1182 h 139039"/>
              <a:gd name="T10" fmla="*/ 7529 w 139039"/>
              <a:gd name="T11" fmla="*/ 7529 h 139039"/>
              <a:gd name="T12" fmla="*/ 1182 w 139039"/>
              <a:gd name="T13" fmla="*/ 7529 h 139039"/>
              <a:gd name="T14" fmla="*/ 0 w 139039"/>
              <a:gd name="T15" fmla="*/ 8711 h 139039"/>
              <a:gd name="T16" fmla="*/ 1182 w 139039"/>
              <a:gd name="T17" fmla="*/ 9894 h 139039"/>
              <a:gd name="T18" fmla="*/ 7529 w 139039"/>
              <a:gd name="T19" fmla="*/ 9894 h 139039"/>
              <a:gd name="T20" fmla="*/ 7529 w 139039"/>
              <a:gd name="T21" fmla="*/ 16240 h 139039"/>
              <a:gd name="T22" fmla="*/ 8711 w 139039"/>
              <a:gd name="T23" fmla="*/ 17423 h 139039"/>
              <a:gd name="T24" fmla="*/ 9894 w 139039"/>
              <a:gd name="T25" fmla="*/ 16240 h 139039"/>
              <a:gd name="T26" fmla="*/ 9894 w 139039"/>
              <a:gd name="T27" fmla="*/ 9894 h 139039"/>
              <a:gd name="T28" fmla="*/ 16240 w 139039"/>
              <a:gd name="T29" fmla="*/ 9894 h 139039"/>
              <a:gd name="T30" fmla="*/ 17423 w 139039"/>
              <a:gd name="T31" fmla="*/ 8711 h 139039"/>
              <a:gd name="T32" fmla="*/ 16240 w 139039"/>
              <a:gd name="T33" fmla="*/ 7529 h 13903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603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sp>
        <p:nvSpPr>
          <p:cNvPr id="9" name="Graphisme 16">
            <a:extLst>
              <a:ext uri="{FF2B5EF4-FFF2-40B4-BE49-F238E27FC236}">
                <a16:creationId xmlns:a16="http://schemas.microsoft.com/office/drawing/2014/main" id="{58F1F99E-6E32-103A-60A3-6E7FF14DCAE1}"/>
              </a:ext>
            </a:extLst>
          </p:cNvPr>
          <p:cNvSpPr>
            <a:spLocks/>
          </p:cNvSpPr>
          <p:nvPr userDrawn="1"/>
        </p:nvSpPr>
        <p:spPr bwMode="auto">
          <a:xfrm>
            <a:off x="8609013" y="792163"/>
            <a:ext cx="95250" cy="95250"/>
          </a:xfrm>
          <a:custGeom>
            <a:avLst/>
            <a:gdLst>
              <a:gd name="T0" fmla="*/ 8242 w 127714"/>
              <a:gd name="T1" fmla="*/ 2436 h 127714"/>
              <a:gd name="T2" fmla="*/ 14047 w 127714"/>
              <a:gd name="T3" fmla="*/ 8242 h 127714"/>
              <a:gd name="T4" fmla="*/ 8242 w 127714"/>
              <a:gd name="T5" fmla="*/ 14047 h 127714"/>
              <a:gd name="T6" fmla="*/ 2436 w 127714"/>
              <a:gd name="T7" fmla="*/ 8242 h 127714"/>
              <a:gd name="T8" fmla="*/ 8242 w 127714"/>
              <a:gd name="T9" fmla="*/ 2436 h 127714"/>
              <a:gd name="T10" fmla="*/ 8242 w 127714"/>
              <a:gd name="T11" fmla="*/ 0 h 127714"/>
              <a:gd name="T12" fmla="*/ 0 w 127714"/>
              <a:gd name="T13" fmla="*/ 8242 h 127714"/>
              <a:gd name="T14" fmla="*/ 8242 w 127714"/>
              <a:gd name="T15" fmla="*/ 16484 h 127714"/>
              <a:gd name="T16" fmla="*/ 16484 w 127714"/>
              <a:gd name="T17" fmla="*/ 8242 h 127714"/>
              <a:gd name="T18" fmla="*/ 8242 w 127714"/>
              <a:gd name="T19" fmla="*/ 0 h 1277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610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sp>
        <p:nvSpPr>
          <p:cNvPr id="10" name="Graphisme 14">
            <a:extLst>
              <a:ext uri="{FF2B5EF4-FFF2-40B4-BE49-F238E27FC236}">
                <a16:creationId xmlns:a16="http://schemas.microsoft.com/office/drawing/2014/main" id="{225D02A6-6128-2533-93E2-266CD32D6DCF}"/>
              </a:ext>
            </a:extLst>
          </p:cNvPr>
          <p:cNvSpPr>
            <a:spLocks/>
          </p:cNvSpPr>
          <p:nvPr userDrawn="1"/>
        </p:nvSpPr>
        <p:spPr bwMode="auto">
          <a:xfrm>
            <a:off x="8431213" y="334963"/>
            <a:ext cx="68262" cy="68262"/>
          </a:xfrm>
          <a:custGeom>
            <a:avLst/>
            <a:gdLst>
              <a:gd name="T0" fmla="*/ 12068 w 91138"/>
              <a:gd name="T1" fmla="*/ 6034 h 91138"/>
              <a:gd name="T2" fmla="*/ 6034 w 91138"/>
              <a:gd name="T3" fmla="*/ 12068 h 91138"/>
              <a:gd name="T4" fmla="*/ 0 w 91138"/>
              <a:gd name="T5" fmla="*/ 6034 h 91138"/>
              <a:gd name="T6" fmla="*/ 6034 w 91138"/>
              <a:gd name="T7" fmla="*/ 0 h 91138"/>
              <a:gd name="T8" fmla="*/ 12068 w 91138"/>
              <a:gd name="T9" fmla="*/ 6034 h 911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422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rtlCol="0"/>
          <a:lstStyle/>
          <a:p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83564" y="1260872"/>
            <a:ext cx="212598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083564" y="1878806"/>
            <a:ext cx="2125980" cy="2763441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3737610" y="1260872"/>
            <a:ext cx="212598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3737610" y="1878806"/>
            <a:ext cx="2125980" cy="2763441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6398514" y="1326952"/>
            <a:ext cx="212598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17" name="Espace réservé du contenu 5"/>
          <p:cNvSpPr>
            <a:spLocks noGrp="1"/>
          </p:cNvSpPr>
          <p:nvPr>
            <p:ph sz="quarter" idx="14"/>
          </p:nvPr>
        </p:nvSpPr>
        <p:spPr>
          <a:xfrm>
            <a:off x="6398514" y="1944887"/>
            <a:ext cx="2125980" cy="2763441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2465992674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546BEE51-DB5E-9373-E401-78047CE87E19}"/>
              </a:ext>
            </a:extLst>
          </p:cNvPr>
          <p:cNvCxnSpPr>
            <a:cxnSpLocks/>
          </p:cNvCxnSpPr>
          <p:nvPr userDrawn="1"/>
        </p:nvCxnSpPr>
        <p:spPr>
          <a:xfrm>
            <a:off x="8686800" y="2714454"/>
            <a:ext cx="0" cy="242904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AE54CEF6-0A3E-D678-24E3-6F45FF961D66}"/>
              </a:ext>
            </a:extLst>
          </p:cNvPr>
          <p:cNvSpPr/>
          <p:nvPr userDrawn="1"/>
        </p:nvSpPr>
        <p:spPr>
          <a:xfrm>
            <a:off x="1" y="0"/>
            <a:ext cx="4335463" cy="51435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8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793742" y="603504"/>
            <a:ext cx="3326130" cy="665226"/>
          </a:xfrm>
        </p:spPr>
        <p:txBody>
          <a:bodyPr rtlCol="0" anchor="b"/>
          <a:lstStyle>
            <a:lvl1pPr algn="l">
              <a:defRPr sz="4050" b="0" i="0" cap="none" baseline="0"/>
            </a:lvl1pPr>
          </a:lstStyle>
          <a:p>
            <a:r>
              <a:rPr lang="fr-FR" noProof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793741" y="1351026"/>
            <a:ext cx="3326130" cy="3566160"/>
          </a:xfrm>
        </p:spPr>
        <p:txBody>
          <a:bodyPr/>
          <a:lstStyle>
            <a:lvl1pPr marL="0" indent="0" algn="l">
              <a:lnSpc>
                <a:spcPct val="110000"/>
              </a:lnSpc>
              <a:buNone/>
              <a:defRPr sz="15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 noProof="0"/>
              <a:t>Modifiez le style des sous-titres du masque</a:t>
            </a:r>
          </a:p>
        </p:txBody>
      </p:sp>
      <p:sp>
        <p:nvSpPr>
          <p:cNvPr id="13" name="Espace réservé d’image 12"/>
          <p:cNvSpPr>
            <a:spLocks noGrp="1"/>
          </p:cNvSpPr>
          <p:nvPr>
            <p:ph type="pic" sz="quarter" idx="13"/>
          </p:nvPr>
        </p:nvSpPr>
        <p:spPr>
          <a:xfrm>
            <a:off x="212598" y="2331720"/>
            <a:ext cx="3915918" cy="2585466"/>
          </a:xfrm>
        </p:spPr>
        <p:txBody>
          <a:bodyPr rtlCol="0" anchor="ctr">
            <a:norm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10" name="Espace réservé d’image 12"/>
          <p:cNvSpPr>
            <a:spLocks noGrp="1"/>
          </p:cNvSpPr>
          <p:nvPr>
            <p:ph type="pic" sz="quarter" idx="14"/>
          </p:nvPr>
        </p:nvSpPr>
        <p:spPr>
          <a:xfrm>
            <a:off x="212598" y="226314"/>
            <a:ext cx="1844802" cy="1879092"/>
          </a:xfrm>
        </p:spPr>
        <p:txBody>
          <a:bodyPr rtlCol="0" anchor="ctr">
            <a:norm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11" name="Espace réservé d’image 12"/>
          <p:cNvSpPr>
            <a:spLocks noGrp="1"/>
          </p:cNvSpPr>
          <p:nvPr>
            <p:ph type="pic" sz="quarter" idx="15"/>
          </p:nvPr>
        </p:nvSpPr>
        <p:spPr>
          <a:xfrm>
            <a:off x="2283714" y="226314"/>
            <a:ext cx="1844802" cy="1879092"/>
          </a:xfrm>
        </p:spPr>
        <p:txBody>
          <a:bodyPr rtlCol="0" anchor="ctr">
            <a:norm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3AF26F79-2124-6A16-32EA-45572B45D35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7358858" y="1193007"/>
            <a:ext cx="2660650" cy="27463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fr-FR"/>
              <a:t>Titre de la présentation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A7F2C3B6-7E96-298D-EDE6-C7A1DDE5C3B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7334C56C-C295-4DA5-956C-57D91EF4827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0244099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uniquement">
    <p:bg>
      <p:bgPr>
        <a:gradFill rotWithShape="0">
          <a:gsLst>
            <a:gs pos="0">
              <a:schemeClr val="accent2"/>
            </a:gs>
            <a:gs pos="100000">
              <a:srgbClr val="FF902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sme 32">
            <a:extLst>
              <a:ext uri="{FF2B5EF4-FFF2-40B4-BE49-F238E27FC236}">
                <a16:creationId xmlns:a16="http://schemas.microsoft.com/office/drawing/2014/main" id="{372BE7B8-C45F-4919-20C1-D5D7C1F2B824}"/>
              </a:ext>
            </a:extLst>
          </p:cNvPr>
          <p:cNvSpPr>
            <a:spLocks/>
          </p:cNvSpPr>
          <p:nvPr userDrawn="1"/>
        </p:nvSpPr>
        <p:spPr bwMode="auto">
          <a:xfrm>
            <a:off x="1104900" y="1395414"/>
            <a:ext cx="103188" cy="103187"/>
          </a:xfrm>
          <a:custGeom>
            <a:avLst/>
            <a:gdLst>
              <a:gd name="T0" fmla="*/ 16242 w 139039"/>
              <a:gd name="T1" fmla="*/ 7529 h 139039"/>
              <a:gd name="T2" fmla="*/ 9895 w 139039"/>
              <a:gd name="T3" fmla="*/ 7529 h 139039"/>
              <a:gd name="T4" fmla="*/ 9895 w 139039"/>
              <a:gd name="T5" fmla="*/ 1182 h 139039"/>
              <a:gd name="T6" fmla="*/ 8712 w 139039"/>
              <a:gd name="T7" fmla="*/ 0 h 139039"/>
              <a:gd name="T8" fmla="*/ 7529 w 139039"/>
              <a:gd name="T9" fmla="*/ 1182 h 139039"/>
              <a:gd name="T10" fmla="*/ 7529 w 139039"/>
              <a:gd name="T11" fmla="*/ 7529 h 139039"/>
              <a:gd name="T12" fmla="*/ 1183 w 139039"/>
              <a:gd name="T13" fmla="*/ 7529 h 139039"/>
              <a:gd name="T14" fmla="*/ 0 w 139039"/>
              <a:gd name="T15" fmla="*/ 8711 h 139039"/>
              <a:gd name="T16" fmla="*/ 1183 w 139039"/>
              <a:gd name="T17" fmla="*/ 9894 h 139039"/>
              <a:gd name="T18" fmla="*/ 7529 w 139039"/>
              <a:gd name="T19" fmla="*/ 9894 h 139039"/>
              <a:gd name="T20" fmla="*/ 7529 w 139039"/>
              <a:gd name="T21" fmla="*/ 16240 h 139039"/>
              <a:gd name="T22" fmla="*/ 8712 w 139039"/>
              <a:gd name="T23" fmla="*/ 17423 h 139039"/>
              <a:gd name="T24" fmla="*/ 9895 w 139039"/>
              <a:gd name="T25" fmla="*/ 16240 h 139039"/>
              <a:gd name="T26" fmla="*/ 9895 w 139039"/>
              <a:gd name="T27" fmla="*/ 9894 h 139039"/>
              <a:gd name="T28" fmla="*/ 16242 w 139039"/>
              <a:gd name="T29" fmla="*/ 9894 h 139039"/>
              <a:gd name="T30" fmla="*/ 17424 w 139039"/>
              <a:gd name="T31" fmla="*/ 8711 h 139039"/>
              <a:gd name="T32" fmla="*/ 16242 w 139039"/>
              <a:gd name="T33" fmla="*/ 7529 h 13903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603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sp>
        <p:nvSpPr>
          <p:cNvPr id="4" name="Graphisme 33">
            <a:extLst>
              <a:ext uri="{FF2B5EF4-FFF2-40B4-BE49-F238E27FC236}">
                <a16:creationId xmlns:a16="http://schemas.microsoft.com/office/drawing/2014/main" id="{330A3825-55A3-4474-0CA3-648D6DC083CD}"/>
              </a:ext>
            </a:extLst>
          </p:cNvPr>
          <p:cNvSpPr>
            <a:spLocks/>
          </p:cNvSpPr>
          <p:nvPr userDrawn="1"/>
        </p:nvSpPr>
        <p:spPr bwMode="auto">
          <a:xfrm>
            <a:off x="1511300" y="2360613"/>
            <a:ext cx="95250" cy="95250"/>
          </a:xfrm>
          <a:custGeom>
            <a:avLst/>
            <a:gdLst>
              <a:gd name="T0" fmla="*/ 8242 w 127714"/>
              <a:gd name="T1" fmla="*/ 2436 h 127714"/>
              <a:gd name="T2" fmla="*/ 14047 w 127714"/>
              <a:gd name="T3" fmla="*/ 8242 h 127714"/>
              <a:gd name="T4" fmla="*/ 8242 w 127714"/>
              <a:gd name="T5" fmla="*/ 14047 h 127714"/>
              <a:gd name="T6" fmla="*/ 2436 w 127714"/>
              <a:gd name="T7" fmla="*/ 8242 h 127714"/>
              <a:gd name="T8" fmla="*/ 8242 w 127714"/>
              <a:gd name="T9" fmla="*/ 2436 h 127714"/>
              <a:gd name="T10" fmla="*/ 8242 w 127714"/>
              <a:gd name="T11" fmla="*/ 0 h 127714"/>
              <a:gd name="T12" fmla="*/ 0 w 127714"/>
              <a:gd name="T13" fmla="*/ 8242 h 127714"/>
              <a:gd name="T14" fmla="*/ 8242 w 127714"/>
              <a:gd name="T15" fmla="*/ 16484 h 127714"/>
              <a:gd name="T16" fmla="*/ 16484 w 127714"/>
              <a:gd name="T17" fmla="*/ 8242 h 127714"/>
              <a:gd name="T18" fmla="*/ 8242 w 127714"/>
              <a:gd name="T19" fmla="*/ 0 h 1277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610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sp>
        <p:nvSpPr>
          <p:cNvPr id="5" name="Graphisme 31">
            <a:extLst>
              <a:ext uri="{FF2B5EF4-FFF2-40B4-BE49-F238E27FC236}">
                <a16:creationId xmlns:a16="http://schemas.microsoft.com/office/drawing/2014/main" id="{F8D0C264-8FE6-2D0C-DD27-5B51E4FAAEA2}"/>
              </a:ext>
            </a:extLst>
          </p:cNvPr>
          <p:cNvSpPr>
            <a:spLocks/>
          </p:cNvSpPr>
          <p:nvPr userDrawn="1"/>
        </p:nvSpPr>
        <p:spPr bwMode="auto">
          <a:xfrm>
            <a:off x="4054476" y="3381376"/>
            <a:ext cx="68263" cy="68263"/>
          </a:xfrm>
          <a:custGeom>
            <a:avLst/>
            <a:gdLst>
              <a:gd name="T0" fmla="*/ 12069 w 91138"/>
              <a:gd name="T1" fmla="*/ 6034 h 91138"/>
              <a:gd name="T2" fmla="*/ 6034 w 91138"/>
              <a:gd name="T3" fmla="*/ 12069 h 91138"/>
              <a:gd name="T4" fmla="*/ 0 w 91138"/>
              <a:gd name="T5" fmla="*/ 6034 h 91138"/>
              <a:gd name="T6" fmla="*/ 6034 w 91138"/>
              <a:gd name="T7" fmla="*/ 0 h 91138"/>
              <a:gd name="T8" fmla="*/ 12069 w 91138"/>
              <a:gd name="T9" fmla="*/ 6034 h 911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422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sz="1800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517DB4FA-9019-0947-DD2B-08416B501FCE}"/>
              </a:ext>
            </a:extLst>
          </p:cNvPr>
          <p:cNvCxnSpPr>
            <a:cxnSpLocks/>
          </p:cNvCxnSpPr>
          <p:nvPr userDrawn="1"/>
        </p:nvCxnSpPr>
        <p:spPr>
          <a:xfrm>
            <a:off x="641350" y="2682875"/>
            <a:ext cx="0" cy="245745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space réservé d’image 32"/>
          <p:cNvSpPr>
            <a:spLocks noGrp="1"/>
          </p:cNvSpPr>
          <p:nvPr>
            <p:ph type="pic" sz="quarter" idx="14"/>
          </p:nvPr>
        </p:nvSpPr>
        <p:spPr>
          <a:xfrm>
            <a:off x="1332835" y="305626"/>
            <a:ext cx="1464209" cy="1464209"/>
          </a:xfrm>
          <a:custGeom>
            <a:avLst/>
            <a:gdLst>
              <a:gd name="connsiteX0" fmla="*/ 976140 w 1952279"/>
              <a:gd name="connsiteY0" fmla="*/ 0 h 1952279"/>
              <a:gd name="connsiteX1" fmla="*/ 1952279 w 1952279"/>
              <a:gd name="connsiteY1" fmla="*/ 976140 h 1952279"/>
              <a:gd name="connsiteX2" fmla="*/ 976140 w 1952279"/>
              <a:gd name="connsiteY2" fmla="*/ 1952279 h 1952279"/>
              <a:gd name="connsiteX3" fmla="*/ 0 w 1952279"/>
              <a:gd name="connsiteY3" fmla="*/ 976140 h 1952279"/>
              <a:gd name="connsiteX4" fmla="*/ 976140 w 1952279"/>
              <a:gd name="connsiteY4" fmla="*/ 0 h 1952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2279" h="1952279">
                <a:moveTo>
                  <a:pt x="976140" y="0"/>
                </a:moveTo>
                <a:cubicBezTo>
                  <a:pt x="1515247" y="0"/>
                  <a:pt x="1952279" y="437033"/>
                  <a:pt x="1952279" y="976140"/>
                </a:cubicBezTo>
                <a:cubicBezTo>
                  <a:pt x="1952279" y="1515246"/>
                  <a:pt x="1515247" y="1952279"/>
                  <a:pt x="976140" y="1952279"/>
                </a:cubicBezTo>
                <a:cubicBezTo>
                  <a:pt x="437033" y="1952279"/>
                  <a:pt x="0" y="1515246"/>
                  <a:pt x="0" y="976140"/>
                </a:cubicBezTo>
                <a:cubicBezTo>
                  <a:pt x="0" y="437033"/>
                  <a:pt x="437033" y="0"/>
                  <a:pt x="976140" y="0"/>
                </a:cubicBezTo>
                <a:close/>
              </a:path>
            </a:pathLst>
          </a:custGeom>
        </p:spPr>
        <p:txBody>
          <a:bodyPr rtlCol="0" anchor="ctr">
            <a:noAutofit/>
          </a:bodyPr>
          <a:lstStyle>
            <a:lvl1pPr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32" name="Espace réservé d’image 31"/>
          <p:cNvSpPr>
            <a:spLocks noGrp="1"/>
          </p:cNvSpPr>
          <p:nvPr>
            <p:ph type="pic" sz="quarter" idx="15"/>
          </p:nvPr>
        </p:nvSpPr>
        <p:spPr>
          <a:xfrm>
            <a:off x="2646260" y="1479437"/>
            <a:ext cx="1717549" cy="1705127"/>
          </a:xfrm>
          <a:custGeom>
            <a:avLst/>
            <a:gdLst>
              <a:gd name="connsiteX0" fmla="*/ 1145032 w 2290065"/>
              <a:gd name="connsiteY0" fmla="*/ 0 h 2273502"/>
              <a:gd name="connsiteX1" fmla="*/ 2290065 w 2290065"/>
              <a:gd name="connsiteY1" fmla="*/ 1145033 h 2273502"/>
              <a:gd name="connsiteX2" fmla="*/ 1375797 w 2290065"/>
              <a:gd name="connsiteY2" fmla="*/ 2266803 h 2273502"/>
              <a:gd name="connsiteX3" fmla="*/ 1331903 w 2290065"/>
              <a:gd name="connsiteY3" fmla="*/ 2273502 h 2273502"/>
              <a:gd name="connsiteX4" fmla="*/ 958162 w 2290065"/>
              <a:gd name="connsiteY4" fmla="*/ 2273502 h 2273502"/>
              <a:gd name="connsiteX5" fmla="*/ 914268 w 2290065"/>
              <a:gd name="connsiteY5" fmla="*/ 2266803 h 2273502"/>
              <a:gd name="connsiteX6" fmla="*/ 5911 w 2290065"/>
              <a:gd name="connsiteY6" fmla="*/ 1262106 h 2273502"/>
              <a:gd name="connsiteX7" fmla="*/ 0 w 2290065"/>
              <a:gd name="connsiteY7" fmla="*/ 1145053 h 2273502"/>
              <a:gd name="connsiteX8" fmla="*/ 0 w 2290065"/>
              <a:gd name="connsiteY8" fmla="*/ 1145014 h 2273502"/>
              <a:gd name="connsiteX9" fmla="*/ 5911 w 2290065"/>
              <a:gd name="connsiteY9" fmla="*/ 1027960 h 2273502"/>
              <a:gd name="connsiteX10" fmla="*/ 1145032 w 2290065"/>
              <a:gd name="connsiteY10" fmla="*/ 0 h 227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90065" h="2273502">
                <a:moveTo>
                  <a:pt x="1145032" y="0"/>
                </a:moveTo>
                <a:cubicBezTo>
                  <a:pt x="1777417" y="0"/>
                  <a:pt x="2290065" y="512649"/>
                  <a:pt x="2290065" y="1145033"/>
                </a:cubicBezTo>
                <a:cubicBezTo>
                  <a:pt x="2290065" y="1698370"/>
                  <a:pt x="1897569" y="2160033"/>
                  <a:pt x="1375797" y="2266803"/>
                </a:cubicBezTo>
                <a:lnTo>
                  <a:pt x="1331903" y="2273502"/>
                </a:lnTo>
                <a:lnTo>
                  <a:pt x="958162" y="2273502"/>
                </a:lnTo>
                <a:lnTo>
                  <a:pt x="914268" y="2266803"/>
                </a:lnTo>
                <a:cubicBezTo>
                  <a:pt x="429765" y="2167660"/>
                  <a:pt x="56730" y="1762511"/>
                  <a:pt x="5911" y="1262106"/>
                </a:cubicBezTo>
                <a:lnTo>
                  <a:pt x="0" y="1145053"/>
                </a:lnTo>
                <a:lnTo>
                  <a:pt x="0" y="1145014"/>
                </a:lnTo>
                <a:lnTo>
                  <a:pt x="5911" y="1027960"/>
                </a:lnTo>
                <a:cubicBezTo>
                  <a:pt x="64548" y="450571"/>
                  <a:pt x="552172" y="0"/>
                  <a:pt x="1145032" y="0"/>
                </a:cubicBezTo>
                <a:close/>
              </a:path>
            </a:pathLst>
          </a:custGeom>
        </p:spPr>
        <p:txBody>
          <a:bodyPr rtlCol="0" anchor="ctr">
            <a:noAutofit/>
          </a:bodyPr>
          <a:lstStyle>
            <a:lvl1pPr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31" name="Espace réservé d’image 30"/>
          <p:cNvSpPr>
            <a:spLocks noGrp="1"/>
          </p:cNvSpPr>
          <p:nvPr>
            <p:ph type="pic" sz="quarter" idx="16"/>
          </p:nvPr>
        </p:nvSpPr>
        <p:spPr>
          <a:xfrm>
            <a:off x="4184655" y="3289735"/>
            <a:ext cx="2339470" cy="1847108"/>
          </a:xfrm>
          <a:custGeom>
            <a:avLst/>
            <a:gdLst>
              <a:gd name="connsiteX0" fmla="*/ 1559647 w 3119293"/>
              <a:gd name="connsiteY0" fmla="*/ 0 h 2462810"/>
              <a:gd name="connsiteX1" fmla="*/ 3119293 w 3119293"/>
              <a:gd name="connsiteY1" fmla="*/ 1559647 h 2462810"/>
              <a:gd name="connsiteX2" fmla="*/ 2852930 w 3119293"/>
              <a:gd name="connsiteY2" fmla="*/ 2431660 h 2462810"/>
              <a:gd name="connsiteX3" fmla="*/ 2829636 w 3119293"/>
              <a:gd name="connsiteY3" fmla="*/ 2462810 h 2462810"/>
              <a:gd name="connsiteX4" fmla="*/ 289658 w 3119293"/>
              <a:gd name="connsiteY4" fmla="*/ 2462810 h 2462810"/>
              <a:gd name="connsiteX5" fmla="*/ 266363 w 3119293"/>
              <a:gd name="connsiteY5" fmla="*/ 2431660 h 2462810"/>
              <a:gd name="connsiteX6" fmla="*/ 0 w 3119293"/>
              <a:gd name="connsiteY6" fmla="*/ 1559647 h 2462810"/>
              <a:gd name="connsiteX7" fmla="*/ 1559647 w 3119293"/>
              <a:gd name="connsiteY7" fmla="*/ 0 h 2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293" h="2462810">
                <a:moveTo>
                  <a:pt x="1559647" y="0"/>
                </a:moveTo>
                <a:cubicBezTo>
                  <a:pt x="2421016" y="0"/>
                  <a:pt x="3119293" y="698278"/>
                  <a:pt x="3119293" y="1559647"/>
                </a:cubicBezTo>
                <a:cubicBezTo>
                  <a:pt x="3119293" y="1882660"/>
                  <a:pt x="3021098" y="2182739"/>
                  <a:pt x="2852930" y="2431660"/>
                </a:cubicBezTo>
                <a:lnTo>
                  <a:pt x="2829636" y="2462810"/>
                </a:lnTo>
                <a:lnTo>
                  <a:pt x="289658" y="2462810"/>
                </a:lnTo>
                <a:lnTo>
                  <a:pt x="266363" y="2431660"/>
                </a:lnTo>
                <a:cubicBezTo>
                  <a:pt x="98195" y="2182739"/>
                  <a:pt x="0" y="1882660"/>
                  <a:pt x="0" y="1559647"/>
                </a:cubicBezTo>
                <a:cubicBezTo>
                  <a:pt x="0" y="698278"/>
                  <a:pt x="698278" y="0"/>
                  <a:pt x="1559647" y="0"/>
                </a:cubicBezTo>
                <a:close/>
              </a:path>
            </a:pathLst>
          </a:custGeom>
        </p:spPr>
        <p:txBody>
          <a:bodyPr rtlCol="0" anchor="ctr">
            <a:noAutofit/>
          </a:bodyPr>
          <a:lstStyle>
            <a:lvl1pPr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30" name="Espace réservé d’image 29"/>
          <p:cNvSpPr>
            <a:spLocks noGrp="1"/>
          </p:cNvSpPr>
          <p:nvPr>
            <p:ph type="pic" sz="quarter" idx="17"/>
          </p:nvPr>
        </p:nvSpPr>
        <p:spPr>
          <a:xfrm>
            <a:off x="819680" y="3014236"/>
            <a:ext cx="2890621" cy="2129264"/>
          </a:xfrm>
          <a:custGeom>
            <a:avLst/>
            <a:gdLst>
              <a:gd name="connsiteX0" fmla="*/ 1927061 w 3854161"/>
              <a:gd name="connsiteY0" fmla="*/ 0 h 2839018"/>
              <a:gd name="connsiteX1" fmla="*/ 1927101 w 3854161"/>
              <a:gd name="connsiteY1" fmla="*/ 0 h 2839018"/>
              <a:gd name="connsiteX2" fmla="*/ 2124114 w 3854161"/>
              <a:gd name="connsiteY2" fmla="*/ 9948 h 2839018"/>
              <a:gd name="connsiteX3" fmla="*/ 3854161 w 3854161"/>
              <a:gd name="connsiteY3" fmla="*/ 1927080 h 2839018"/>
              <a:gd name="connsiteX4" fmla="*/ 3702722 w 3854161"/>
              <a:gd name="connsiteY4" fmla="*/ 2677187 h 2839018"/>
              <a:gd name="connsiteX5" fmla="*/ 3624763 w 3854161"/>
              <a:gd name="connsiteY5" fmla="*/ 2839018 h 2839018"/>
              <a:gd name="connsiteX6" fmla="*/ 229398 w 3854161"/>
              <a:gd name="connsiteY6" fmla="*/ 2839018 h 2839018"/>
              <a:gd name="connsiteX7" fmla="*/ 151440 w 3854161"/>
              <a:gd name="connsiteY7" fmla="*/ 2677187 h 2839018"/>
              <a:gd name="connsiteX8" fmla="*/ 0 w 3854161"/>
              <a:gd name="connsiteY8" fmla="*/ 1927080 h 2839018"/>
              <a:gd name="connsiteX9" fmla="*/ 1730048 w 3854161"/>
              <a:gd name="connsiteY9" fmla="*/ 9948 h 28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4161" h="2839018">
                <a:moveTo>
                  <a:pt x="1927061" y="0"/>
                </a:moveTo>
                <a:lnTo>
                  <a:pt x="1927101" y="0"/>
                </a:lnTo>
                <a:lnTo>
                  <a:pt x="2124114" y="9948"/>
                </a:lnTo>
                <a:cubicBezTo>
                  <a:pt x="3095856" y="108634"/>
                  <a:pt x="3854161" y="929301"/>
                  <a:pt x="3854161" y="1927080"/>
                </a:cubicBezTo>
                <a:cubicBezTo>
                  <a:pt x="3854161" y="2193154"/>
                  <a:pt x="3800237" y="2446634"/>
                  <a:pt x="3702722" y="2677187"/>
                </a:cubicBezTo>
                <a:lnTo>
                  <a:pt x="3624763" y="2839018"/>
                </a:lnTo>
                <a:lnTo>
                  <a:pt x="229398" y="2839018"/>
                </a:lnTo>
                <a:lnTo>
                  <a:pt x="151440" y="2677187"/>
                </a:lnTo>
                <a:cubicBezTo>
                  <a:pt x="53924" y="2446634"/>
                  <a:pt x="0" y="2193154"/>
                  <a:pt x="0" y="1927080"/>
                </a:cubicBezTo>
                <a:cubicBezTo>
                  <a:pt x="0" y="929301"/>
                  <a:pt x="758305" y="108634"/>
                  <a:pt x="1730048" y="9948"/>
                </a:cubicBezTo>
                <a:close/>
              </a:path>
            </a:pathLst>
          </a:custGeom>
        </p:spPr>
        <p:txBody>
          <a:bodyPr rtlCol="0" anchor="ctr">
            <a:noAutofit/>
          </a:bodyPr>
          <a:lstStyle>
            <a:lvl1pPr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20540" y="438912"/>
            <a:ext cx="3957066" cy="1707642"/>
          </a:xfrm>
        </p:spPr>
        <p:txBody>
          <a:bodyPr rtlCol="0" anchor="b"/>
          <a:lstStyle>
            <a:lvl1pPr algn="r">
              <a:defRPr sz="3600" b="1" cap="all" spc="300" baseline="0">
                <a:solidFill>
                  <a:schemeClr val="bg1"/>
                </a:solidFill>
              </a:defRPr>
            </a:lvl1pPr>
          </a:lstStyle>
          <a:p>
            <a:r>
              <a:rPr lang="fr-FR" noProof="0"/>
              <a:t>Modifiez le style du titre</a:t>
            </a:r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3"/>
          </p:nvPr>
        </p:nvSpPr>
        <p:spPr>
          <a:xfrm>
            <a:off x="4320540" y="2345436"/>
            <a:ext cx="3957066" cy="843534"/>
          </a:xfrm>
        </p:spPr>
        <p:txBody>
          <a:bodyPr/>
          <a:lstStyle>
            <a:lvl1pPr marL="0" indent="0" algn="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7" name="Espace réservé de la date 2">
            <a:extLst>
              <a:ext uri="{FF2B5EF4-FFF2-40B4-BE49-F238E27FC236}">
                <a16:creationId xmlns:a16="http://schemas.microsoft.com/office/drawing/2014/main" id="{D13D7121-5D94-F9B1-0ED1-93EC81FF9CC3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493713" y="150814"/>
            <a:ext cx="20574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03/09/20XX</a:t>
            </a:r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7C08760A-1715-C5E6-1AEF-46673ACB259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 rot="16200000">
            <a:off x="-411955" y="1453358"/>
            <a:ext cx="2092325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Titre de la présentation</a:t>
            </a:r>
          </a:p>
        </p:txBody>
      </p:sp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E981BDD7-3079-BF28-5885-07B11332EE1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6457950" y="150814"/>
            <a:ext cx="20574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5492A3E-F6E8-4301-80DE-DC5D94982DC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866240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 5">
            <a:extLst>
              <a:ext uri="{FF2B5EF4-FFF2-40B4-BE49-F238E27FC236}">
                <a16:creationId xmlns:a16="http://schemas.microsoft.com/office/drawing/2014/main" id="{4AC40AC3-1D49-7E18-A7AC-D2307387C2D2}"/>
              </a:ext>
            </a:extLst>
          </p:cNvPr>
          <p:cNvCxnSpPr>
            <a:cxnSpLocks/>
          </p:cNvCxnSpPr>
          <p:nvPr/>
        </p:nvCxnSpPr>
        <p:spPr>
          <a:xfrm>
            <a:off x="535781" y="267610"/>
            <a:ext cx="0" cy="486965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 noProof="0"/>
              <a:t>Modifiez le style du titre</a:t>
            </a:r>
          </a:p>
        </p:txBody>
      </p:sp>
      <p:sp>
        <p:nvSpPr>
          <p:cNvPr id="4" name="Espace réservé de la date 2">
            <a:extLst>
              <a:ext uri="{FF2B5EF4-FFF2-40B4-BE49-F238E27FC236}">
                <a16:creationId xmlns:a16="http://schemas.microsoft.com/office/drawing/2014/main" id="{9A48F5D5-D12B-A3CB-0DB1-4B60BD896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03/09/20XX</a:t>
            </a:r>
          </a:p>
        </p:txBody>
      </p:sp>
      <p:sp>
        <p:nvSpPr>
          <p:cNvPr id="5" name="Espace réservé du pied de page 3">
            <a:extLst>
              <a:ext uri="{FF2B5EF4-FFF2-40B4-BE49-F238E27FC236}">
                <a16:creationId xmlns:a16="http://schemas.microsoft.com/office/drawing/2014/main" id="{40368CDA-6F08-A26A-6B58-B12AE9E10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Titre de la présentation</a:t>
            </a:r>
          </a:p>
        </p:txBody>
      </p:sp>
      <p:sp>
        <p:nvSpPr>
          <p:cNvPr id="6" name="Espace réservé du numéro de diapositive 4">
            <a:extLst>
              <a:ext uri="{FF2B5EF4-FFF2-40B4-BE49-F238E27FC236}">
                <a16:creationId xmlns:a16="http://schemas.microsoft.com/office/drawing/2014/main" id="{EA709B3B-B105-EF97-BCDF-DD0099855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0252C-B30B-44BF-A3B5-10A9641C1DB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1663724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221CA3C9-A41C-7201-5838-DF3E58107647}"/>
              </a:ext>
            </a:extLst>
          </p:cNvPr>
          <p:cNvCxnSpPr>
            <a:cxnSpLocks/>
          </p:cNvCxnSpPr>
          <p:nvPr/>
        </p:nvCxnSpPr>
        <p:spPr>
          <a:xfrm>
            <a:off x="535781" y="267610"/>
            <a:ext cx="0" cy="486965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e la date 1">
            <a:extLst>
              <a:ext uri="{FF2B5EF4-FFF2-40B4-BE49-F238E27FC236}">
                <a16:creationId xmlns:a16="http://schemas.microsoft.com/office/drawing/2014/main" id="{80222D8E-3731-901F-3BE5-38FF6B1A9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03/09/20XX</a:t>
            </a:r>
          </a:p>
        </p:txBody>
      </p:sp>
      <p:sp>
        <p:nvSpPr>
          <p:cNvPr id="4" name="Espace réservé du pied de page 2">
            <a:extLst>
              <a:ext uri="{FF2B5EF4-FFF2-40B4-BE49-F238E27FC236}">
                <a16:creationId xmlns:a16="http://schemas.microsoft.com/office/drawing/2014/main" id="{7652EBC1-7359-CC53-3278-BDD6DE534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Titre de la présentation</a:t>
            </a:r>
          </a:p>
        </p:txBody>
      </p:sp>
      <p:sp>
        <p:nvSpPr>
          <p:cNvPr id="5" name="Espace réservé du numéro de diapositive 3">
            <a:extLst>
              <a:ext uri="{FF2B5EF4-FFF2-40B4-BE49-F238E27FC236}">
                <a16:creationId xmlns:a16="http://schemas.microsoft.com/office/drawing/2014/main" id="{F6F83F95-8B97-1678-A860-2A0C0E94C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7F278-61A1-4CE8-9489-2609B66C453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2331467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CE3EB9DB-22BB-6D73-59F5-AA122D6A2903}"/>
              </a:ext>
            </a:extLst>
          </p:cNvPr>
          <p:cNvCxnSpPr>
            <a:cxnSpLocks/>
          </p:cNvCxnSpPr>
          <p:nvPr/>
        </p:nvCxnSpPr>
        <p:spPr>
          <a:xfrm>
            <a:off x="535781" y="267610"/>
            <a:ext cx="0" cy="486965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rtlCol="0" anchor="b"/>
          <a:lstStyle>
            <a:lvl1pPr>
              <a:defRPr sz="2400"/>
            </a:lvl1pPr>
          </a:lstStyle>
          <a:p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C5CDA039-A7DF-2364-D889-B741662C6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03/09/20XX</a:t>
            </a:r>
          </a:p>
        </p:txBody>
      </p:sp>
      <p:sp>
        <p:nvSpPr>
          <p:cNvPr id="7" name="Espace réservé du pied de page 5">
            <a:extLst>
              <a:ext uri="{FF2B5EF4-FFF2-40B4-BE49-F238E27FC236}">
                <a16:creationId xmlns:a16="http://schemas.microsoft.com/office/drawing/2014/main" id="{2E38F0CA-86E0-E766-2233-76BE78D6A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Titre de la présentation</a:t>
            </a:r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E9ECE20D-9ADE-FF57-0DEF-0D0A71793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B647E-A76B-42C9-92E8-F6DF2A21B24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8634582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EBA525D1-61EC-B70D-071A-3269BB8D4FC5}"/>
              </a:ext>
            </a:extLst>
          </p:cNvPr>
          <p:cNvCxnSpPr>
            <a:cxnSpLocks/>
          </p:cNvCxnSpPr>
          <p:nvPr/>
        </p:nvCxnSpPr>
        <p:spPr>
          <a:xfrm>
            <a:off x="535781" y="267610"/>
            <a:ext cx="0" cy="486965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rtlCol="0" anchor="b"/>
          <a:lstStyle>
            <a:lvl1pPr>
              <a:defRPr sz="2400"/>
            </a:lvl1pPr>
          </a:lstStyle>
          <a:p>
            <a:r>
              <a:rPr lang="fr-FR" noProof="0"/>
              <a:t>Modifiez le style du titre</a:t>
            </a:r>
          </a:p>
        </p:txBody>
      </p:sp>
      <p:sp>
        <p:nvSpPr>
          <p:cNvPr id="3" name="Espace réservé d’image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6" name="Espace réservé de la date 4">
            <a:extLst>
              <a:ext uri="{FF2B5EF4-FFF2-40B4-BE49-F238E27FC236}">
                <a16:creationId xmlns:a16="http://schemas.microsoft.com/office/drawing/2014/main" id="{4DC07DB7-4539-D4F8-B2CB-0785C683D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03/09/20XX</a:t>
            </a:r>
          </a:p>
        </p:txBody>
      </p:sp>
      <p:sp>
        <p:nvSpPr>
          <p:cNvPr id="7" name="Espace réservé du pied de page 5">
            <a:extLst>
              <a:ext uri="{FF2B5EF4-FFF2-40B4-BE49-F238E27FC236}">
                <a16:creationId xmlns:a16="http://schemas.microsoft.com/office/drawing/2014/main" id="{0CAF6796-0405-A10E-CF10-535B0FA49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Titre de la présentation</a:t>
            </a:r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66EB6C3F-370E-E642-A12C-3D8B87811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D014C-DD1F-4066-BF78-82D3D97B3D0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58130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</p:spPr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 hasCustomPrompt="1"/>
          </p:nvPr>
        </p:nvSpPr>
        <p:spPr>
          <a:xfrm>
            <a:off x="457200" y="1151335"/>
            <a:ext cx="4040188" cy="479822"/>
          </a:xfrm>
        </p:spPr>
        <p:txBody>
          <a:bodyPr rtlCol="0" anchor="b"/>
          <a:lstStyle>
            <a:lvl1pPr marL="0" indent="0">
              <a:buNone/>
              <a:defRPr sz="1800" b="1">
                <a:latin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fr-FR"/>
              <a:t>Modifiez les styles du texte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1631156"/>
            <a:ext cx="4040188" cy="2963466"/>
          </a:xfrm>
        </p:spPr>
        <p:txBody>
          <a:bodyPr rtlCol="0"/>
          <a:lstStyle>
            <a:lvl1pPr marL="34290" indent="0">
              <a:buFontTx/>
              <a:buNone/>
              <a:defRPr sz="1800">
                <a:latin typeface="Arial" panose="020B0604020202020204" pitchFamily="34" charset="0"/>
              </a:defRPr>
            </a:lvl1pPr>
            <a:lvl2pPr>
              <a:defRPr sz="1500">
                <a:latin typeface="Arial" panose="020B0604020202020204" pitchFamily="34" charset="0"/>
              </a:defRPr>
            </a:lvl2pPr>
            <a:lvl3pPr>
              <a:defRPr sz="1350">
                <a:latin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fr-FR"/>
              <a:t>Modifiez les styles du texte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151335"/>
            <a:ext cx="4041775" cy="479822"/>
          </a:xfrm>
        </p:spPr>
        <p:txBody>
          <a:bodyPr rtlCol="0" anchor="b"/>
          <a:lstStyle>
            <a:lvl1pPr marL="0" indent="0">
              <a:buNone/>
              <a:defRPr sz="1800" b="1">
                <a:latin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fr-FR"/>
              <a:t>Modifiez les styles du texte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6" y="1631156"/>
            <a:ext cx="4041775" cy="2963466"/>
          </a:xfrm>
        </p:spPr>
        <p:txBody>
          <a:bodyPr rtlCol="0"/>
          <a:lstStyle>
            <a:lvl1pPr marL="34290" indent="0">
              <a:buFontTx/>
              <a:buNone/>
              <a:defRPr sz="1800">
                <a:latin typeface="Arial" panose="020B0604020202020204" pitchFamily="34" charset="0"/>
              </a:defRPr>
            </a:lvl1pPr>
            <a:lvl2pPr>
              <a:defRPr sz="1500">
                <a:latin typeface="Arial" panose="020B0604020202020204" pitchFamily="34" charset="0"/>
              </a:defRPr>
            </a:lvl2pPr>
            <a:lvl3pPr>
              <a:defRPr sz="1350">
                <a:latin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fr-FR"/>
              <a:t>Modifiez les styles du texte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9059028-16FF-4DE4-926D-A9455E6BDA77}" type="datetime1">
              <a:rPr lang="fr-FR" altLang="en-US" smtClean="0"/>
              <a:t>25/09/2025</a:t>
            </a:fld>
            <a:endParaRPr lang="fr-FR" altLang="en-US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9" name="Espace réservé du numéro de diapositive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F76BE3C0-1208-4260-82C3-0EB040027195}" type="slidenum">
              <a:rPr lang="fr-FR" altLang="en-US" smtClean="0"/>
              <a:pPr/>
              <a:t>‹N°›</a:t>
            </a:fld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3617208168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 1">
  <p:cSld name="Vide 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52;p13">
            <a:extLst>
              <a:ext uri="{FF2B5EF4-FFF2-40B4-BE49-F238E27FC236}">
                <a16:creationId xmlns:a16="http://schemas.microsoft.com/office/drawing/2014/main" id="{E96416CD-9705-2C95-B993-7C1FBBEF4038}"/>
              </a:ext>
            </a:extLst>
          </p:cNvPr>
          <p:cNvGrpSpPr>
            <a:grpSpLocks/>
          </p:cNvGrpSpPr>
          <p:nvPr/>
        </p:nvGrpSpPr>
        <p:grpSpPr bwMode="auto">
          <a:xfrm>
            <a:off x="273050" y="315913"/>
            <a:ext cx="561975" cy="100012"/>
            <a:chOff x="4827813" y="2534636"/>
            <a:chExt cx="996647" cy="178500"/>
          </a:xfrm>
        </p:grpSpPr>
        <p:sp>
          <p:nvSpPr>
            <p:cNvPr id="3" name="Google Shape;53;p13">
              <a:extLst>
                <a:ext uri="{FF2B5EF4-FFF2-40B4-BE49-F238E27FC236}">
                  <a16:creationId xmlns:a16="http://schemas.microsoft.com/office/drawing/2014/main" id="{7B0AB0C3-86A9-8C38-4D25-90174D4375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7813" y="2534636"/>
              <a:ext cx="177370" cy="1785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68575" tIns="34275" rIns="68575" bIns="34275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  <a:cs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  <a:cs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  <a:cs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  <a:cs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  <a:cs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  <a:cs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  <a:cs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  <a:cs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  <a:cs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fr-FR" altLang="fr-FR" sz="140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4" name="Google Shape;54;p13">
              <a:extLst>
                <a:ext uri="{FF2B5EF4-FFF2-40B4-BE49-F238E27FC236}">
                  <a16:creationId xmlns:a16="http://schemas.microsoft.com/office/drawing/2014/main" id="{C432D703-0203-8B29-2697-19AD789336FA}"/>
                </a:ext>
              </a:extLst>
            </p:cNvPr>
            <p:cNvSpPr/>
            <p:nvPr/>
          </p:nvSpPr>
          <p:spPr>
            <a:xfrm>
              <a:off x="5092459" y="2534636"/>
              <a:ext cx="177370" cy="178500"/>
            </a:xfrm>
            <a:prstGeom prst="ellipse">
              <a:avLst/>
            </a:prstGeom>
            <a:solidFill>
              <a:schemeClr val="accent4">
                <a:alpha val="69800"/>
              </a:schemeClr>
            </a:solidFill>
            <a:ln>
              <a:noFill/>
            </a:ln>
          </p:spPr>
          <p:txBody>
            <a:bodyPr spcFirstLastPara="1" lIns="68575" tIns="34275" rIns="68575" bIns="34275"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55;p13">
              <a:extLst>
                <a:ext uri="{FF2B5EF4-FFF2-40B4-BE49-F238E27FC236}">
                  <a16:creationId xmlns:a16="http://schemas.microsoft.com/office/drawing/2014/main" id="{9EE2DF52-0BD7-A70A-62B8-A64BBD8758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8367" y="2534636"/>
              <a:ext cx="180185" cy="178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68575" tIns="34275" rIns="68575" bIns="34275" anchor="ctr"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  <a:cs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  <a:cs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  <a:cs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  <a:cs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  <a:cs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  <a:cs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  <a:cs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  <a:cs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MS PGothic" panose="020B0600070205080204" pitchFamily="34" charset="-128"/>
                  <a:cs typeface="MS PGothic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fr-FR" altLang="fr-FR" sz="140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" name="Google Shape;56;p13">
              <a:extLst>
                <a:ext uri="{FF2B5EF4-FFF2-40B4-BE49-F238E27FC236}">
                  <a16:creationId xmlns:a16="http://schemas.microsoft.com/office/drawing/2014/main" id="{DF8E8C7C-9831-9D26-D74C-78F912AB4F3D}"/>
                </a:ext>
              </a:extLst>
            </p:cNvPr>
            <p:cNvSpPr/>
            <p:nvPr/>
          </p:nvSpPr>
          <p:spPr>
            <a:xfrm>
              <a:off x="5647092" y="2534636"/>
              <a:ext cx="177368" cy="1785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lIns="68575" tIns="34275" rIns="68575" bIns="34275" anchor="ctr"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Google Shape;51;p13">
            <a:extLst>
              <a:ext uri="{FF2B5EF4-FFF2-40B4-BE49-F238E27FC236}">
                <a16:creationId xmlns:a16="http://schemas.microsoft.com/office/drawing/2014/main" id="{855A39C1-40D8-4E3D-4E4F-0F821E80E244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6813550" y="4846639"/>
            <a:ext cx="2057400" cy="187325"/>
          </a:xfrm>
        </p:spPr>
        <p:txBody>
          <a:bodyPr spcFirstLastPara="1" wrap="square" lIns="68575" tIns="34275" rIns="68575" bIns="34275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fld id="{E5CC08B7-2E9C-4B97-B0F6-285236798E3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0937246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3439" y="625078"/>
            <a:ext cx="7777162" cy="746522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838202" y="1771651"/>
            <a:ext cx="3768725" cy="27908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59327" y="1771651"/>
            <a:ext cx="3768725" cy="27908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A1F1772E-02E1-13D0-AC04-A977D550B2D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08C19D48-76E6-4ADA-8C11-539EB1333A6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594595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2F43335-8A58-42F1-B3B5-7F8F366CAAD3}" type="datetime1">
              <a:rPr lang="fr-FR" altLang="en-US" smtClean="0"/>
              <a:t>25/09/2025</a:t>
            </a:fld>
            <a:endParaRPr lang="fr-FR" alt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5F02DF6-5EF1-449D-8E8F-F40E7D2FCBCB}" type="slidenum">
              <a:rPr lang="fr-FR" altLang="en-US" smtClean="0"/>
              <a:pPr/>
              <a:t>‹N°›</a:t>
            </a:fld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4451780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BA68BBC-AC4D-4EC4-8FD3-6A38D2D2D296}" type="datetime1">
              <a:rPr lang="fr-FR" altLang="en-US" smtClean="0"/>
              <a:t>25/09/2025</a:t>
            </a:fld>
            <a:endParaRPr lang="fr-FR" alt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4" name="Espace réservé du numéro de diapositive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C3460AA-1533-4548-8781-A6D0EAE276D6}" type="slidenum">
              <a:rPr lang="fr-FR" altLang="en-US" smtClean="0"/>
              <a:pPr/>
              <a:t>‹N°›</a:t>
            </a:fld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18635045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1" y="204787"/>
            <a:ext cx="3008313" cy="871538"/>
          </a:xfrm>
        </p:spPr>
        <p:txBody>
          <a:bodyPr rtlCol="0"/>
          <a:lstStyle>
            <a:lvl1pPr algn="l">
              <a:defRPr sz="1500" b="1">
                <a:latin typeface="Arial" panose="020B0604020202020204" pitchFamily="34" charset="0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3575050" y="204789"/>
            <a:ext cx="5111750" cy="4389835"/>
          </a:xfrm>
        </p:spPr>
        <p:txBody>
          <a:bodyPr rtlCol="0"/>
          <a:lstStyle>
            <a:lvl1pPr marL="34290" indent="0">
              <a:buFontTx/>
              <a:buNone/>
              <a:defRPr sz="2400">
                <a:latin typeface="Arial" panose="020B0604020202020204" pitchFamily="34" charset="0"/>
              </a:defRPr>
            </a:lvl1pPr>
            <a:lvl2pPr>
              <a:defRPr sz="21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500">
                <a:latin typeface="Arial" panose="020B0604020202020204" pitchFamily="34" charset="0"/>
              </a:defRPr>
            </a:lvl4pPr>
            <a:lvl5pPr>
              <a:defRPr sz="1500">
                <a:latin typeface="Arial" panose="020B060402020202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fr-FR"/>
              <a:t>Modifiez les styles du texte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1076326"/>
            <a:ext cx="3008313" cy="3518297"/>
          </a:xfrm>
        </p:spPr>
        <p:txBody>
          <a:bodyPr rtlCol="0"/>
          <a:lstStyle>
            <a:lvl1pPr marL="0" indent="0">
              <a:buNone/>
              <a:defRPr sz="1050">
                <a:latin typeface="Arial" panose="020B0604020202020204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rtl="0"/>
            <a:r>
              <a:rPr lang="fr-FR"/>
              <a:t>Modifiez les styles du texte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66AA9BC-F139-4BE0-9A3D-C43202D1BE28}" type="datetime1">
              <a:rPr lang="fr-FR" altLang="en-US" smtClean="0"/>
              <a:t>25/09/2025</a:t>
            </a:fld>
            <a:endParaRPr lang="fr-FR" alt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6386842-FEC9-453F-B6F7-7C945F3A2D73}" type="slidenum">
              <a:rPr lang="fr-FR" altLang="en-US" smtClean="0"/>
              <a:pPr/>
              <a:t>‹N°›</a:t>
            </a:fld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4284376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792288" y="3600450"/>
            <a:ext cx="5486400" cy="425054"/>
          </a:xfrm>
        </p:spPr>
        <p:txBody>
          <a:bodyPr rtlCol="0"/>
          <a:lstStyle>
            <a:lvl1pPr algn="l">
              <a:defRPr sz="1500" b="1">
                <a:latin typeface="Arial" panose="020B0604020202020204" pitchFamily="34" charset="0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’image 2" descr="Espace réservé vide pour ajouter une image. Cliquez sur l’espace réservé et sélectionnez l’image à ajouter"/>
          <p:cNvSpPr>
            <a:spLocks noGrp="1"/>
          </p:cNvSpPr>
          <p:nvPr>
            <p:ph type="pic" idx="1" hasCustomPrompt="1"/>
          </p:nvPr>
        </p:nvSpPr>
        <p:spPr>
          <a:xfrm>
            <a:off x="1792288" y="459581"/>
            <a:ext cx="5486400" cy="3086100"/>
          </a:xfrm>
        </p:spPr>
        <p:txBody>
          <a:bodyPr rtlCol="0"/>
          <a:lstStyle>
            <a:lvl1pPr marL="0" indent="0">
              <a:buNone/>
              <a:defRPr sz="2400">
                <a:latin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fr-FR"/>
              <a:t>Cliquez sur l’icône pour ajouter une image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025503"/>
            <a:ext cx="5486400" cy="603647"/>
          </a:xfrm>
        </p:spPr>
        <p:txBody>
          <a:bodyPr rtlCol="0"/>
          <a:lstStyle>
            <a:lvl1pPr marL="0" indent="0">
              <a:buNone/>
              <a:defRPr sz="1050">
                <a:latin typeface="Arial" panose="020B0604020202020204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rtl="0"/>
            <a:r>
              <a:rPr lang="fr-FR"/>
              <a:t>Modifiez les styles du texte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1ECE420-D70C-4E1C-9F76-93023972E549}" type="datetime1">
              <a:rPr lang="fr-FR" altLang="en-US" smtClean="0"/>
              <a:t>25/09/2025</a:t>
            </a:fld>
            <a:endParaRPr lang="fr-FR" alt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96DA581-ADE3-4A40-91CB-711A776CAC29}" type="slidenum">
              <a:rPr lang="fr-FR" altLang="en-US" smtClean="0"/>
              <a:pPr/>
              <a:t>‹N°›</a:t>
            </a:fld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17282045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3_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vertical 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1pPr marL="34290" indent="0">
              <a:buFontTx/>
              <a:buNone/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 rtl="0"/>
            <a:r>
              <a:rPr lang="fr-FR"/>
              <a:t>Modifiez les styles du texte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B72F836-FA35-4FA7-BD7F-684414075166}" type="datetime1">
              <a:rPr lang="fr-FR" altLang="en-US" smtClean="0"/>
              <a:t>25/09/2025</a:t>
            </a:fld>
            <a:endParaRPr lang="fr-FR" alt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72E90EB-6CA4-453F-8712-C339590DE034}" type="slidenum">
              <a:rPr lang="fr-FR" altLang="en-US" smtClean="0"/>
              <a:pPr/>
              <a:t>‹N°›</a:t>
            </a:fld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20327985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3_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 1"/>
          <p:cNvSpPr>
            <a:spLocks noGrp="1"/>
          </p:cNvSpPr>
          <p:nvPr>
            <p:ph type="title" orient="vert" hasCustomPrompt="1"/>
          </p:nvPr>
        </p:nvSpPr>
        <p:spPr>
          <a:xfrm>
            <a:off x="6457950" y="171451"/>
            <a:ext cx="2076450" cy="4280297"/>
          </a:xfrm>
        </p:spPr>
        <p:txBody>
          <a:bodyPr vert="eaVert"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vertical 2"/>
          <p:cNvSpPr>
            <a:spLocks noGrp="1"/>
          </p:cNvSpPr>
          <p:nvPr>
            <p:ph type="body" orient="vert" idx="1" hasCustomPrompt="1"/>
          </p:nvPr>
        </p:nvSpPr>
        <p:spPr>
          <a:xfrm>
            <a:off x="228600" y="171451"/>
            <a:ext cx="6076950" cy="4280297"/>
          </a:xfrm>
        </p:spPr>
        <p:txBody>
          <a:bodyPr vert="eaVert" rtlCol="0"/>
          <a:lstStyle>
            <a:lvl1pPr marL="34290" indent="0">
              <a:buFontTx/>
              <a:buNone/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 rtl="0"/>
            <a:r>
              <a:rPr lang="fr-FR"/>
              <a:t>Modifiez les styles du texte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E459DC9-E0A0-4C56-9400-8FEF15298850}" type="datetime1">
              <a:rPr lang="fr-FR" altLang="en-US" smtClean="0"/>
              <a:t>25/09/2025</a:t>
            </a:fld>
            <a:endParaRPr lang="fr-FR" alt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6D251BA-4196-46F7-BF5E-DE37F6712AD1}" type="slidenum">
              <a:rPr lang="fr-FR" altLang="en-US" smtClean="0"/>
              <a:pPr/>
              <a:t>‹N°›</a:t>
            </a:fld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14835692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Ligne 2"/>
          <p:cNvSpPr>
            <a:spLocks noChangeShapeType="1"/>
          </p:cNvSpPr>
          <p:nvPr/>
        </p:nvSpPr>
        <p:spPr bwMode="auto">
          <a:xfrm>
            <a:off x="7315200" y="800100"/>
            <a:ext cx="0" cy="3371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/>
          <a:lstStyle/>
          <a:p>
            <a:pPr rtl="0"/>
            <a:endParaRPr lang="fr-FR" sz="1350" dirty="0">
              <a:latin typeface="Arial" panose="020B0604020202020204" pitchFamily="34" charset="0"/>
            </a:endParaRPr>
          </a:p>
        </p:txBody>
      </p:sp>
      <p:grpSp>
        <p:nvGrpSpPr>
          <p:cNvPr id="47112" name="Groupe 8"/>
          <p:cNvGrpSpPr>
            <a:grpSpLocks/>
          </p:cNvGrpSpPr>
          <p:nvPr/>
        </p:nvGrpSpPr>
        <p:grpSpPr bwMode="auto">
          <a:xfrm>
            <a:off x="7493001" y="2244328"/>
            <a:ext cx="1338263" cy="1641872"/>
            <a:chOff x="4704" y="1885"/>
            <a:chExt cx="843" cy="1379"/>
          </a:xfrm>
        </p:grpSpPr>
        <p:sp>
          <p:nvSpPr>
            <p:cNvPr id="47113" name="Ovale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14" name="Ovale 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15" name="Ovale 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16" name="Ovale 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17" name="Ovale 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18" name="Ovale 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19" name="Ovale 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20" name="Ovale 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21" name="Ovale 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22" name="Ovale 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23" name="Ovale 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24" name="Ovale 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25" name="Ovale 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26" name="Ovale 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27" name="Ovale 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28" name="Ovale 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29" name="Ovale 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30" name="Ovale 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31" name="Ovale 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32" name="Ovale 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33" name="Ovale 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34" name="Ovale 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35" name="Ovale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36" name="Ovale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37" name="Ovale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38" name="Ovale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39" name="Ovale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40" name="Ovale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41" name="Ovale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42" name="Ovale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  <p:sp>
          <p:nvSpPr>
            <p:cNvPr id="47143" name="Ovale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dirty="0">
                <a:latin typeface="Arial" panose="020B0604020202020204" pitchFamily="34" charset="0"/>
              </a:endParaRPr>
            </a:p>
          </p:txBody>
        </p:sp>
      </p:grpSp>
      <p:sp>
        <p:nvSpPr>
          <p:cNvPr id="47144" name="Ligne 40"/>
          <p:cNvSpPr>
            <a:spLocks noChangeShapeType="1"/>
          </p:cNvSpPr>
          <p:nvPr/>
        </p:nvSpPr>
        <p:spPr bwMode="auto">
          <a:xfrm>
            <a:off x="304800" y="211455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/>
          <a:lstStyle/>
          <a:p>
            <a:pPr rtl="0"/>
            <a:endParaRPr lang="fr-FR" sz="1350" dirty="0">
              <a:latin typeface="Arial" panose="020B0604020202020204" pitchFamily="34" charset="0"/>
            </a:endParaRPr>
          </a:p>
        </p:txBody>
      </p:sp>
      <p:sp>
        <p:nvSpPr>
          <p:cNvPr id="47107" name="Espace réservé du titre 1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15913" y="350044"/>
            <a:ext cx="6781800" cy="1600200"/>
          </a:xfrm>
        </p:spPr>
        <p:txBody>
          <a:bodyPr rtlCol="0"/>
          <a:lstStyle>
            <a:lvl1pPr algn="r">
              <a:defRPr sz="3300">
                <a:latin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47108" name="Espace réservé du text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49313" y="2287191"/>
            <a:ext cx="6248400" cy="1771650"/>
          </a:xfrm>
        </p:spPr>
        <p:txBody>
          <a:bodyPr rtlCol="0"/>
          <a:lstStyle>
            <a:lvl1pPr marL="0" indent="0" algn="r">
              <a:buFontTx/>
              <a:buNone/>
              <a:defRPr sz="2175">
                <a:latin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 style des sous-titres du masque</a:t>
            </a:r>
            <a:endParaRPr lang="fr-FR" noProof="0" dirty="0"/>
          </a:p>
        </p:txBody>
      </p:sp>
      <p:sp>
        <p:nvSpPr>
          <p:cNvPr id="47109" name="Espace réservé de la date 3"/>
          <p:cNvSpPr>
            <a:spLocks noGrp="1" noChangeArrowheads="1"/>
          </p:cNvSpPr>
          <p:nvPr>
            <p:ph type="dt" sz="half" idx="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444129C-C726-44D1-8304-11BD803FA091}" type="datetime1">
              <a:rPr lang="fr-FR" altLang="en-US" smtClean="0"/>
              <a:t>25/09/2025</a:t>
            </a:fld>
            <a:endParaRPr lang="fr-FR" altLang="en-US" dirty="0"/>
          </a:p>
        </p:txBody>
      </p:sp>
      <p:sp>
        <p:nvSpPr>
          <p:cNvPr id="47110" name="Espace réservé du pied de page 4"/>
          <p:cNvSpPr>
            <a:spLocks noGrp="1" noChangeArrowheads="1"/>
          </p:cNvSpPr>
          <p:nvPr>
            <p:ph type="ftr" sz="quarter" idx="3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47111" name="Espace réservé du numéro de diapositive 5"/>
          <p:cNvSpPr>
            <a:spLocks noGrp="1" noChangeArrowheads="1"/>
          </p:cNvSpPr>
          <p:nvPr>
            <p:ph type="sldNum" sz="quarter" idx="4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945280F-DE53-48B1-9FB9-96A39916642A}" type="slidenum">
              <a:rPr lang="fr-FR" altLang="en-US" smtClean="0"/>
              <a:pPr/>
              <a:t>‹N°›</a:t>
            </a:fld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3350275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 marL="34290" indent="0">
              <a:buFontTx/>
              <a:buNone/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 rtl="0"/>
            <a:r>
              <a:rPr lang="fr-FR"/>
              <a:t>Modifiez les styles du texte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7C79230-3B10-492D-9B61-DD7F7F56C196}" type="datetime1">
              <a:rPr lang="fr-FR" altLang="en-US" smtClean="0"/>
              <a:t>25/09/2025</a:t>
            </a:fld>
            <a:endParaRPr lang="fr-FR" alt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1C6F290-D301-4864-9490-340EF11588D9}" type="slidenum">
              <a:rPr lang="fr-FR" altLang="en-US" smtClean="0"/>
              <a:pPr/>
              <a:t>‹N°›</a:t>
            </a:fld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16252939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 hasCustomPrompt="1"/>
          </p:nvPr>
        </p:nvSpPr>
        <p:spPr>
          <a:xfrm>
            <a:off x="722313" y="3305176"/>
            <a:ext cx="7772400" cy="1021556"/>
          </a:xfrm>
        </p:spPr>
        <p:txBody>
          <a:bodyPr rtlCol="0" anchor="t"/>
          <a:lstStyle>
            <a:lvl1pPr algn="l">
              <a:defRPr sz="3000" b="1" cap="all">
                <a:latin typeface="Arial" panose="020B0604020202020204" pitchFamily="34" charset="0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722313" y="2180035"/>
            <a:ext cx="7772400" cy="1125140"/>
          </a:xfrm>
        </p:spPr>
        <p:txBody>
          <a:bodyPr rtlCol="0" anchor="b"/>
          <a:lstStyle>
            <a:lvl1pPr marL="0" indent="0">
              <a:buNone/>
              <a:defRPr sz="1500">
                <a:latin typeface="Arial" panose="020B0604020202020204" pitchFamily="34" charset="0"/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rtl="0"/>
            <a:r>
              <a:rPr lang="fr-FR"/>
              <a:t>Modifiez les styles du texte du masque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D20667C-2DD6-4D2C-B23A-F37B933E9C92}" type="datetime1">
              <a:rPr lang="fr-FR" altLang="en-US" smtClean="0"/>
              <a:t>25/09/2025</a:t>
            </a:fld>
            <a:endParaRPr lang="fr-FR" alt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0208CE1-DD55-4A43-A479-EF83A2DC3985}" type="slidenum">
              <a:rPr lang="fr-FR" altLang="en-US" smtClean="0"/>
              <a:pPr/>
              <a:t>‹N°›</a:t>
            </a:fld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9494648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1143000" y="1143001"/>
            <a:ext cx="3619500" cy="3308747"/>
          </a:xfrm>
        </p:spPr>
        <p:txBody>
          <a:bodyPr rtlCol="0"/>
          <a:lstStyle>
            <a:lvl1pPr marL="34290" indent="0">
              <a:buFontTx/>
              <a:buNone/>
              <a:defRPr sz="2100">
                <a:latin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</a:defRPr>
            </a:lvl2pPr>
            <a:lvl3pPr>
              <a:defRPr sz="1500">
                <a:latin typeface="Arial" panose="020B0604020202020204" pitchFamily="34" charset="0"/>
              </a:defRPr>
            </a:lvl3pPr>
            <a:lvl4pPr>
              <a:defRPr sz="1350">
                <a:latin typeface="Arial" panose="020B0604020202020204" pitchFamily="34" charset="0"/>
              </a:defRPr>
            </a:lvl4pPr>
            <a:lvl5pPr>
              <a:defRPr sz="1350">
                <a:latin typeface="Arial" panose="020B060402020202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rtl="0"/>
            <a:r>
              <a:rPr lang="fr-FR"/>
              <a:t>Modifiez les styles du texte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914900" y="1143001"/>
            <a:ext cx="3619500" cy="3308747"/>
          </a:xfrm>
        </p:spPr>
        <p:txBody>
          <a:bodyPr rtlCol="0"/>
          <a:lstStyle>
            <a:lvl1pPr marL="34290" indent="0">
              <a:buFontTx/>
              <a:buNone/>
              <a:defRPr sz="2100">
                <a:latin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</a:defRPr>
            </a:lvl2pPr>
            <a:lvl3pPr>
              <a:defRPr sz="1500">
                <a:latin typeface="Arial" panose="020B0604020202020204" pitchFamily="34" charset="0"/>
              </a:defRPr>
            </a:lvl3pPr>
            <a:lvl4pPr>
              <a:defRPr sz="1350">
                <a:latin typeface="Arial" panose="020B0604020202020204" pitchFamily="34" charset="0"/>
              </a:defRPr>
            </a:lvl4pPr>
            <a:lvl5pPr>
              <a:defRPr sz="1350">
                <a:latin typeface="Arial" panose="020B060402020202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rtl="0"/>
            <a:r>
              <a:rPr lang="fr-FR"/>
              <a:t>Modifiez les styles du texte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C8A3FA-6144-4FB5-A7CD-AB12EBF0C4F7}" type="datetime1">
              <a:rPr lang="fr-FR" altLang="en-US" smtClean="0"/>
              <a:t>25/09/2025</a:t>
            </a:fld>
            <a:endParaRPr lang="fr-FR" alt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927AF89-6755-46F5-BBCF-E571D7F311A5}" type="slidenum">
              <a:rPr lang="fr-FR" altLang="en-US" smtClean="0"/>
              <a:pPr/>
              <a:t>‹N°›</a:t>
            </a:fld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9042656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</p:spPr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 hasCustomPrompt="1"/>
          </p:nvPr>
        </p:nvSpPr>
        <p:spPr>
          <a:xfrm>
            <a:off x="457200" y="1151335"/>
            <a:ext cx="4040188" cy="479822"/>
          </a:xfrm>
        </p:spPr>
        <p:txBody>
          <a:bodyPr rtlCol="0" anchor="b"/>
          <a:lstStyle>
            <a:lvl1pPr marL="0" indent="0">
              <a:buNone/>
              <a:defRPr sz="1800" b="1">
                <a:latin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fr-FR"/>
              <a:t>Modifiez les styles du texte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1631156"/>
            <a:ext cx="4040188" cy="2963466"/>
          </a:xfrm>
        </p:spPr>
        <p:txBody>
          <a:bodyPr rtlCol="0"/>
          <a:lstStyle>
            <a:lvl1pPr marL="34290" indent="0">
              <a:buFontTx/>
              <a:buNone/>
              <a:defRPr sz="1800">
                <a:latin typeface="Arial" panose="020B0604020202020204" pitchFamily="34" charset="0"/>
              </a:defRPr>
            </a:lvl1pPr>
            <a:lvl2pPr>
              <a:defRPr sz="1500">
                <a:latin typeface="Arial" panose="020B0604020202020204" pitchFamily="34" charset="0"/>
              </a:defRPr>
            </a:lvl2pPr>
            <a:lvl3pPr>
              <a:defRPr sz="1350">
                <a:latin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fr-FR"/>
              <a:t>Modifiez les styles du texte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151335"/>
            <a:ext cx="4041775" cy="479822"/>
          </a:xfrm>
        </p:spPr>
        <p:txBody>
          <a:bodyPr rtlCol="0" anchor="b"/>
          <a:lstStyle>
            <a:lvl1pPr marL="0" indent="0">
              <a:buNone/>
              <a:defRPr sz="1800" b="1">
                <a:latin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fr-FR"/>
              <a:t>Modifiez les styles du texte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6" y="1631156"/>
            <a:ext cx="4041775" cy="2963466"/>
          </a:xfrm>
        </p:spPr>
        <p:txBody>
          <a:bodyPr rtlCol="0"/>
          <a:lstStyle>
            <a:lvl1pPr marL="34290" indent="0">
              <a:buFontTx/>
              <a:buNone/>
              <a:defRPr sz="1800">
                <a:latin typeface="Arial" panose="020B0604020202020204" pitchFamily="34" charset="0"/>
              </a:defRPr>
            </a:lvl1pPr>
            <a:lvl2pPr>
              <a:defRPr sz="1500">
                <a:latin typeface="Arial" panose="020B0604020202020204" pitchFamily="34" charset="0"/>
              </a:defRPr>
            </a:lvl2pPr>
            <a:lvl3pPr>
              <a:defRPr sz="1350">
                <a:latin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fr-FR"/>
              <a:t>Modifiez les styles du texte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9059028-16FF-4DE4-926D-A9455E6BDA77}" type="datetime1">
              <a:rPr lang="fr-FR" altLang="en-US" smtClean="0"/>
              <a:t>25/09/2025</a:t>
            </a:fld>
            <a:endParaRPr lang="fr-FR" altLang="en-US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9" name="Espace réservé du numéro de diapositive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F76BE3C0-1208-4260-82C3-0EB040027195}" type="slidenum">
              <a:rPr lang="fr-FR" altLang="en-US" smtClean="0"/>
              <a:pPr/>
              <a:t>‹N°›</a:t>
            </a:fld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36936383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2F43335-8A58-42F1-B3B5-7F8F366CAAD3}" type="datetime1">
              <a:rPr lang="fr-FR" altLang="en-US" smtClean="0"/>
              <a:t>25/09/2025</a:t>
            </a:fld>
            <a:endParaRPr lang="fr-FR" alt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5F02DF6-5EF1-449D-8E8F-F40E7D2FCBCB}" type="slidenum">
              <a:rPr lang="fr-FR" altLang="en-US" smtClean="0"/>
              <a:pPr/>
              <a:t>‹N°›</a:t>
            </a:fld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31882492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BA68BBC-AC4D-4EC4-8FD3-6A38D2D2D296}" type="datetime1">
              <a:rPr lang="fr-FR" altLang="en-US" smtClean="0"/>
              <a:t>25/09/2025</a:t>
            </a:fld>
            <a:endParaRPr lang="fr-FR" alt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4" name="Espace réservé du numéro de diapositive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C3460AA-1533-4548-8781-A6D0EAE276D6}" type="slidenum">
              <a:rPr lang="fr-FR" altLang="en-US" smtClean="0"/>
              <a:pPr/>
              <a:t>‹N°›</a:t>
            </a:fld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3329476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1" y="204787"/>
            <a:ext cx="3008313" cy="871538"/>
          </a:xfrm>
        </p:spPr>
        <p:txBody>
          <a:bodyPr rtlCol="0"/>
          <a:lstStyle>
            <a:lvl1pPr algn="l">
              <a:defRPr sz="1500" b="1">
                <a:latin typeface="Arial" panose="020B0604020202020204" pitchFamily="34" charset="0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3575050" y="204789"/>
            <a:ext cx="5111750" cy="4389835"/>
          </a:xfrm>
        </p:spPr>
        <p:txBody>
          <a:bodyPr rtlCol="0"/>
          <a:lstStyle>
            <a:lvl1pPr marL="34290" indent="0">
              <a:buFontTx/>
              <a:buNone/>
              <a:defRPr sz="2400">
                <a:latin typeface="Arial" panose="020B0604020202020204" pitchFamily="34" charset="0"/>
              </a:defRPr>
            </a:lvl1pPr>
            <a:lvl2pPr>
              <a:defRPr sz="21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500">
                <a:latin typeface="Arial" panose="020B0604020202020204" pitchFamily="34" charset="0"/>
              </a:defRPr>
            </a:lvl4pPr>
            <a:lvl5pPr>
              <a:defRPr sz="1500">
                <a:latin typeface="Arial" panose="020B060402020202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fr-FR"/>
              <a:t>Modifiez les styles du texte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1076326"/>
            <a:ext cx="3008313" cy="3518297"/>
          </a:xfrm>
        </p:spPr>
        <p:txBody>
          <a:bodyPr rtlCol="0"/>
          <a:lstStyle>
            <a:lvl1pPr marL="0" indent="0">
              <a:buNone/>
              <a:defRPr sz="1050">
                <a:latin typeface="Arial" panose="020B0604020202020204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rtl="0"/>
            <a:r>
              <a:rPr lang="fr-FR"/>
              <a:t>Modifiez les styles du texte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66AA9BC-F139-4BE0-9A3D-C43202D1BE28}" type="datetime1">
              <a:rPr lang="fr-FR" altLang="en-US" smtClean="0"/>
              <a:t>25/09/2025</a:t>
            </a:fld>
            <a:endParaRPr lang="fr-FR" alt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6386842-FEC9-453F-B6F7-7C945F3A2D73}" type="slidenum">
              <a:rPr lang="fr-FR" altLang="en-US" smtClean="0"/>
              <a:pPr/>
              <a:t>‹N°›</a:t>
            </a:fld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42230224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792288" y="3600450"/>
            <a:ext cx="5486400" cy="425054"/>
          </a:xfrm>
        </p:spPr>
        <p:txBody>
          <a:bodyPr rtlCol="0"/>
          <a:lstStyle>
            <a:lvl1pPr algn="l">
              <a:defRPr sz="1500" b="1">
                <a:latin typeface="Arial" panose="020B0604020202020204" pitchFamily="34" charset="0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’image 2" descr="Espace réservé vide pour ajouter une image. Cliquez sur l’espace réservé et sélectionnez l’image à ajouter"/>
          <p:cNvSpPr>
            <a:spLocks noGrp="1"/>
          </p:cNvSpPr>
          <p:nvPr>
            <p:ph type="pic" idx="1" hasCustomPrompt="1"/>
          </p:nvPr>
        </p:nvSpPr>
        <p:spPr>
          <a:xfrm>
            <a:off x="1792288" y="459581"/>
            <a:ext cx="5486400" cy="3086100"/>
          </a:xfrm>
        </p:spPr>
        <p:txBody>
          <a:bodyPr rtlCol="0"/>
          <a:lstStyle>
            <a:lvl1pPr marL="0" indent="0">
              <a:buNone/>
              <a:defRPr sz="2400">
                <a:latin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fr-FR"/>
              <a:t>Cliquez sur l’icône pour ajouter une image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025503"/>
            <a:ext cx="5486400" cy="603647"/>
          </a:xfrm>
        </p:spPr>
        <p:txBody>
          <a:bodyPr rtlCol="0"/>
          <a:lstStyle>
            <a:lvl1pPr marL="0" indent="0">
              <a:buNone/>
              <a:defRPr sz="1050">
                <a:latin typeface="Arial" panose="020B0604020202020204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 rtl="0"/>
            <a:r>
              <a:rPr lang="fr-FR"/>
              <a:t>Modifiez les styles du texte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1ECE420-D70C-4E1C-9F76-93023972E549}" type="datetime1">
              <a:rPr lang="fr-FR" altLang="en-US" smtClean="0"/>
              <a:t>25/09/2025</a:t>
            </a:fld>
            <a:endParaRPr lang="fr-FR" alt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96DA581-ADE3-4A40-91CB-711A776CAC29}" type="slidenum">
              <a:rPr lang="fr-FR" altLang="en-US" smtClean="0"/>
              <a:pPr/>
              <a:t>‹N°›</a:t>
            </a:fld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7120021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2_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vertical 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1pPr marL="34290" indent="0">
              <a:buFontTx/>
              <a:buNone/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 rtl="0"/>
            <a:r>
              <a:rPr lang="fr-FR"/>
              <a:t>Modifiez les styles du texte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B72F836-FA35-4FA7-BD7F-684414075166}" type="datetime1">
              <a:rPr lang="fr-FR" altLang="en-US" smtClean="0"/>
              <a:t>25/09/2025</a:t>
            </a:fld>
            <a:endParaRPr lang="fr-FR" alt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72E90EB-6CA4-453F-8712-C339590DE034}" type="slidenum">
              <a:rPr lang="fr-FR" altLang="en-US" smtClean="0"/>
              <a:pPr/>
              <a:t>‹N°›</a:t>
            </a:fld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16676008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2_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 1"/>
          <p:cNvSpPr>
            <a:spLocks noGrp="1"/>
          </p:cNvSpPr>
          <p:nvPr>
            <p:ph type="title" orient="vert" hasCustomPrompt="1"/>
          </p:nvPr>
        </p:nvSpPr>
        <p:spPr>
          <a:xfrm>
            <a:off x="6457950" y="171451"/>
            <a:ext cx="2076450" cy="4280297"/>
          </a:xfrm>
        </p:spPr>
        <p:txBody>
          <a:bodyPr vert="eaVert"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vertical 2"/>
          <p:cNvSpPr>
            <a:spLocks noGrp="1"/>
          </p:cNvSpPr>
          <p:nvPr>
            <p:ph type="body" orient="vert" idx="1" hasCustomPrompt="1"/>
          </p:nvPr>
        </p:nvSpPr>
        <p:spPr>
          <a:xfrm>
            <a:off x="228600" y="171451"/>
            <a:ext cx="6076950" cy="4280297"/>
          </a:xfrm>
        </p:spPr>
        <p:txBody>
          <a:bodyPr vert="eaVert" rtlCol="0"/>
          <a:lstStyle>
            <a:lvl1pPr marL="34290" indent="0">
              <a:buFontTx/>
              <a:buNone/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 rtl="0"/>
            <a:r>
              <a:rPr lang="fr-FR"/>
              <a:t>Modifiez les styles du texte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E459DC9-E0A0-4C56-9400-8FEF15298850}" type="datetime1">
              <a:rPr lang="fr-FR" altLang="en-US" smtClean="0"/>
              <a:t>25/09/2025</a:t>
            </a:fld>
            <a:endParaRPr lang="fr-FR" alt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fr-FR"/>
              <a:t>Ajouter un pied de page</a:t>
            </a:r>
            <a:endParaRPr lang="fr-FR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6D251BA-4196-46F7-BF5E-DE37F6712AD1}" type="slidenum">
              <a:rPr lang="fr-FR" altLang="en-US" smtClean="0"/>
              <a:pPr/>
              <a:t>‹N°›</a:t>
            </a:fld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10360092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23465-13DB-474E-8134-0C15138369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lang="en-US" sz="3000" b="0" kern="1200" cap="none" spc="0" dirty="0">
                <a:ln w="0">
                  <a:solidFill>
                    <a:schemeClr val="accent2"/>
                  </a:solidFill>
                </a:ln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F10E8-76DB-4594-91E2-19732F5AD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749F1-AD73-4259-A52D-03B195E2D5F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7856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Titre et contenu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Open Sans"/>
              <a:buNone/>
              <a:defRPr sz="40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6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32" name="Google Shape;32;p67"/>
          <p:cNvCxnSpPr/>
          <p:nvPr/>
        </p:nvCxnSpPr>
        <p:spPr>
          <a:xfrm>
            <a:off x="536918" y="267610"/>
            <a:ext cx="0" cy="4869656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54343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Vid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37" name="Google Shape;37;p68"/>
          <p:cNvCxnSpPr/>
          <p:nvPr/>
        </p:nvCxnSpPr>
        <p:spPr>
          <a:xfrm>
            <a:off x="536918" y="267610"/>
            <a:ext cx="0" cy="4869656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0369196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Open Sans"/>
              <a:buNone/>
              <a:defRPr sz="3000" b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2837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uniquement">
  <p:cSld name="1_Titre uniquement">
    <p:bg>
      <p:bgPr>
        <a:gradFill>
          <a:gsLst>
            <a:gs pos="0">
              <a:schemeClr val="accent2"/>
            </a:gs>
            <a:gs pos="100000">
              <a:schemeClr val="accent4"/>
            </a:gs>
          </a:gsLst>
          <a:lin ang="8100000" scaled="0"/>
        </a:gra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76"/>
          <p:cNvSpPr>
            <a:spLocks noGrp="1"/>
          </p:cNvSpPr>
          <p:nvPr>
            <p:ph type="pic" idx="2"/>
          </p:nvPr>
        </p:nvSpPr>
        <p:spPr>
          <a:xfrm>
            <a:off x="1332834" y="305625"/>
            <a:ext cx="1464209" cy="1464209"/>
          </a:xfrm>
          <a:prstGeom prst="rect">
            <a:avLst/>
          </a:prstGeom>
          <a:noFill/>
          <a:ln>
            <a:noFill/>
          </a:ln>
        </p:spPr>
      </p:sp>
      <p:sp>
        <p:nvSpPr>
          <p:cNvPr id="91" name="Google Shape;91;p76"/>
          <p:cNvSpPr>
            <a:spLocks noGrp="1"/>
          </p:cNvSpPr>
          <p:nvPr>
            <p:ph type="pic" idx="3"/>
          </p:nvPr>
        </p:nvSpPr>
        <p:spPr>
          <a:xfrm>
            <a:off x="2646259" y="1479436"/>
            <a:ext cx="1717549" cy="1705127"/>
          </a:xfrm>
          <a:prstGeom prst="rect">
            <a:avLst/>
          </a:prstGeom>
          <a:noFill/>
          <a:ln>
            <a:noFill/>
          </a:ln>
        </p:spPr>
      </p:sp>
      <p:sp>
        <p:nvSpPr>
          <p:cNvPr id="92" name="Google Shape;92;p76"/>
          <p:cNvSpPr>
            <a:spLocks noGrp="1"/>
          </p:cNvSpPr>
          <p:nvPr>
            <p:ph type="pic" idx="4"/>
          </p:nvPr>
        </p:nvSpPr>
        <p:spPr>
          <a:xfrm>
            <a:off x="4184655" y="3289734"/>
            <a:ext cx="2339470" cy="1847108"/>
          </a:xfrm>
          <a:prstGeom prst="rect">
            <a:avLst/>
          </a:prstGeom>
          <a:noFill/>
          <a:ln>
            <a:noFill/>
          </a:ln>
        </p:spPr>
      </p:sp>
      <p:sp>
        <p:nvSpPr>
          <p:cNvPr id="93" name="Google Shape;93;p76"/>
          <p:cNvSpPr>
            <a:spLocks noGrp="1"/>
          </p:cNvSpPr>
          <p:nvPr>
            <p:ph type="pic" idx="5"/>
          </p:nvPr>
        </p:nvSpPr>
        <p:spPr>
          <a:xfrm>
            <a:off x="819679" y="3014236"/>
            <a:ext cx="2890621" cy="2129264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76"/>
          <p:cNvSpPr txBox="1">
            <a:spLocks noGrp="1"/>
          </p:cNvSpPr>
          <p:nvPr>
            <p:ph type="title"/>
          </p:nvPr>
        </p:nvSpPr>
        <p:spPr>
          <a:xfrm>
            <a:off x="4320540" y="438912"/>
            <a:ext cx="3957066" cy="1707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"/>
              <a:buNone/>
              <a:defRPr sz="3600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76"/>
          <p:cNvSpPr txBox="1">
            <a:spLocks noGrp="1"/>
          </p:cNvSpPr>
          <p:nvPr>
            <p:ph type="dt" idx="10"/>
          </p:nvPr>
        </p:nvSpPr>
        <p:spPr>
          <a:xfrm>
            <a:off x="493776" y="15087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76"/>
          <p:cNvSpPr txBox="1">
            <a:spLocks noGrp="1"/>
          </p:cNvSpPr>
          <p:nvPr>
            <p:ph type="ftr" idx="11"/>
          </p:nvPr>
        </p:nvSpPr>
        <p:spPr>
          <a:xfrm rot="-5400000">
            <a:off x="-411480" y="1453896"/>
            <a:ext cx="209169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76"/>
          <p:cNvSpPr txBox="1">
            <a:spLocks noGrp="1"/>
          </p:cNvSpPr>
          <p:nvPr>
            <p:ph type="sldNum" idx="12"/>
          </p:nvPr>
        </p:nvSpPr>
        <p:spPr>
          <a:xfrm>
            <a:off x="6457950" y="15087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8" name="Google Shape;98;p76"/>
          <p:cNvSpPr/>
          <p:nvPr/>
        </p:nvSpPr>
        <p:spPr>
          <a:xfrm>
            <a:off x="1104275" y="1394651"/>
            <a:ext cx="104279" cy="104279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9" name="Google Shape;99;p76"/>
          <p:cNvSpPr/>
          <p:nvPr/>
        </p:nvSpPr>
        <p:spPr>
          <a:xfrm>
            <a:off x="1510892" y="2360150"/>
            <a:ext cx="95786" cy="95786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0" name="Google Shape;100;p76"/>
          <p:cNvSpPr/>
          <p:nvPr/>
        </p:nvSpPr>
        <p:spPr>
          <a:xfrm>
            <a:off x="4053690" y="3381221"/>
            <a:ext cx="68354" cy="68354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01" name="Google Shape;101;p76"/>
          <p:cNvCxnSpPr/>
          <p:nvPr/>
        </p:nvCxnSpPr>
        <p:spPr>
          <a:xfrm>
            <a:off x="642086" y="2682881"/>
            <a:ext cx="0" cy="2457000"/>
          </a:xfrm>
          <a:prstGeom prst="straightConnector1">
            <a:avLst/>
          </a:prstGeom>
          <a:noFill/>
          <a:ln w="25400" cap="sq" cmpd="sng">
            <a:solidFill>
              <a:schemeClr val="lt1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102" name="Google Shape;102;p76"/>
          <p:cNvSpPr txBox="1">
            <a:spLocks noGrp="1"/>
          </p:cNvSpPr>
          <p:nvPr>
            <p:ph type="body" idx="1"/>
          </p:nvPr>
        </p:nvSpPr>
        <p:spPr>
          <a:xfrm>
            <a:off x="4320540" y="2345436"/>
            <a:ext cx="3957066" cy="843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>
                <a:solidFill>
                  <a:schemeClr val="lt1"/>
                </a:solidFill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53241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uniquement">
  <p:cSld name="2_Titre uniquement">
    <p:bg>
      <p:bgPr>
        <a:gradFill>
          <a:gsLst>
            <a:gs pos="0">
              <a:schemeClr val="accent2"/>
            </a:gs>
            <a:gs pos="100000">
              <a:schemeClr val="accent4"/>
            </a:gs>
          </a:gsLst>
          <a:lin ang="8100000" scaled="0"/>
        </a:gra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8"/>
          <p:cNvSpPr>
            <a:spLocks noGrp="1"/>
          </p:cNvSpPr>
          <p:nvPr>
            <p:ph type="pic" idx="2"/>
          </p:nvPr>
        </p:nvSpPr>
        <p:spPr>
          <a:xfrm>
            <a:off x="1024824" y="1897544"/>
            <a:ext cx="2780979" cy="2780978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78"/>
          <p:cNvSpPr txBox="1">
            <a:spLocks noGrp="1"/>
          </p:cNvSpPr>
          <p:nvPr>
            <p:ph type="title"/>
          </p:nvPr>
        </p:nvSpPr>
        <p:spPr>
          <a:xfrm>
            <a:off x="3902202" y="438912"/>
            <a:ext cx="4375404" cy="1707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  <a:defRPr sz="4500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78"/>
          <p:cNvSpPr txBox="1">
            <a:spLocks noGrp="1"/>
          </p:cNvSpPr>
          <p:nvPr>
            <p:ph type="dt" idx="10"/>
          </p:nvPr>
        </p:nvSpPr>
        <p:spPr>
          <a:xfrm>
            <a:off x="493776" y="15087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78"/>
          <p:cNvSpPr txBox="1">
            <a:spLocks noGrp="1"/>
          </p:cNvSpPr>
          <p:nvPr>
            <p:ph type="ftr" idx="11"/>
          </p:nvPr>
        </p:nvSpPr>
        <p:spPr>
          <a:xfrm rot="-5400000">
            <a:off x="-411480" y="1453896"/>
            <a:ext cx="209169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78"/>
          <p:cNvSpPr txBox="1">
            <a:spLocks noGrp="1"/>
          </p:cNvSpPr>
          <p:nvPr>
            <p:ph type="sldNum" idx="12"/>
          </p:nvPr>
        </p:nvSpPr>
        <p:spPr>
          <a:xfrm>
            <a:off x="6457950" y="15087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3" name="Google Shape;113;p78"/>
          <p:cNvCxnSpPr/>
          <p:nvPr/>
        </p:nvCxnSpPr>
        <p:spPr>
          <a:xfrm>
            <a:off x="642086" y="2676702"/>
            <a:ext cx="0" cy="2457000"/>
          </a:xfrm>
          <a:prstGeom prst="straightConnector1">
            <a:avLst/>
          </a:prstGeom>
          <a:noFill/>
          <a:ln w="25400" cap="sq" cmpd="sng">
            <a:solidFill>
              <a:schemeClr val="lt1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114" name="Google Shape;114;p78"/>
          <p:cNvSpPr txBox="1">
            <a:spLocks noGrp="1"/>
          </p:cNvSpPr>
          <p:nvPr>
            <p:ph type="body" idx="1"/>
          </p:nvPr>
        </p:nvSpPr>
        <p:spPr>
          <a:xfrm>
            <a:off x="3902202" y="2345436"/>
            <a:ext cx="4375404" cy="2338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>
                <a:solidFill>
                  <a:schemeClr val="lt1"/>
                </a:solidFill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78"/>
          <p:cNvSpPr/>
          <p:nvPr/>
        </p:nvSpPr>
        <p:spPr>
          <a:xfrm>
            <a:off x="3559045" y="2070208"/>
            <a:ext cx="68354" cy="68354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6" name="Google Shape;116;p78"/>
          <p:cNvSpPr/>
          <p:nvPr/>
        </p:nvSpPr>
        <p:spPr>
          <a:xfrm>
            <a:off x="3289961" y="1898237"/>
            <a:ext cx="104279" cy="104279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7" name="Google Shape;117;p78"/>
          <p:cNvSpPr/>
          <p:nvPr/>
        </p:nvSpPr>
        <p:spPr>
          <a:xfrm>
            <a:off x="1252490" y="4523679"/>
            <a:ext cx="95786" cy="95786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980270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-tête de section">
  <p:cSld name="En-tête de section">
    <p:bg>
      <p:bgPr>
        <a:gradFill>
          <a:gsLst>
            <a:gs pos="0">
              <a:schemeClr val="accent2"/>
            </a:gs>
            <a:gs pos="100000">
              <a:schemeClr val="accent4"/>
            </a:gs>
          </a:gsLst>
          <a:lin ang="2700000" scaled="0"/>
        </a:gra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9"/>
          <p:cNvSpPr txBox="1">
            <a:spLocks noGrp="1"/>
          </p:cNvSpPr>
          <p:nvPr>
            <p:ph type="ctrTitle"/>
          </p:nvPr>
        </p:nvSpPr>
        <p:spPr>
          <a:xfrm>
            <a:off x="1143000" y="1097280"/>
            <a:ext cx="6858000" cy="1755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  <a:defRPr sz="4500" b="1" i="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9"/>
          <p:cNvSpPr txBox="1">
            <a:spLocks noGrp="1"/>
          </p:cNvSpPr>
          <p:nvPr>
            <p:ph type="subTitle" idx="1"/>
          </p:nvPr>
        </p:nvSpPr>
        <p:spPr>
          <a:xfrm>
            <a:off x="1145286" y="2894076"/>
            <a:ext cx="6858000" cy="994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5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21" name="Google Shape;121;p79"/>
          <p:cNvSpPr/>
          <p:nvPr/>
        </p:nvSpPr>
        <p:spPr>
          <a:xfrm>
            <a:off x="8079199" y="2290769"/>
            <a:ext cx="68354" cy="68354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2" name="Google Shape;122;p79"/>
          <p:cNvSpPr/>
          <p:nvPr/>
        </p:nvSpPr>
        <p:spPr>
          <a:xfrm>
            <a:off x="8043274" y="1886879"/>
            <a:ext cx="104279" cy="104279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3" name="Google Shape;123;p79"/>
          <p:cNvSpPr/>
          <p:nvPr/>
        </p:nvSpPr>
        <p:spPr>
          <a:xfrm>
            <a:off x="8268625" y="2090679"/>
            <a:ext cx="95786" cy="95786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4" name="Google Shape;124;p79"/>
          <p:cNvSpPr/>
          <p:nvPr/>
        </p:nvSpPr>
        <p:spPr>
          <a:xfrm>
            <a:off x="946402" y="1975086"/>
            <a:ext cx="113652" cy="113652"/>
          </a:xfrm>
          <a:custGeom>
            <a:avLst/>
            <a:gdLst/>
            <a:ahLst/>
            <a:cxnLst/>
            <a:rect l="l" t="t" r="r" b="b"/>
            <a:pathLst>
              <a:path w="151536" h="151536" extrusionOk="0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5" name="Google Shape;125;p79"/>
          <p:cNvSpPr/>
          <p:nvPr/>
        </p:nvSpPr>
        <p:spPr>
          <a:xfrm>
            <a:off x="798040" y="2312504"/>
            <a:ext cx="71819" cy="71819"/>
          </a:xfrm>
          <a:custGeom>
            <a:avLst/>
            <a:gdLst/>
            <a:ahLst/>
            <a:cxnLst/>
            <a:rect l="l" t="t" r="r" b="b"/>
            <a:pathLst>
              <a:path w="95759" h="95759" extrusionOk="0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6" name="Google Shape;126;p79"/>
          <p:cNvSpPr/>
          <p:nvPr/>
        </p:nvSpPr>
        <p:spPr>
          <a:xfrm>
            <a:off x="1060054" y="2619653"/>
            <a:ext cx="81469" cy="81469"/>
          </a:xfrm>
          <a:custGeom>
            <a:avLst/>
            <a:gdLst/>
            <a:ahLst/>
            <a:cxnLst/>
            <a:rect l="l" t="t" r="r" b="b"/>
            <a:pathLst>
              <a:path w="108625" h="108625" extrusionOk="0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3080157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re et contenu">
  <p:cSld name="3_Titre et contenu">
    <p:bg>
      <p:bgPr>
        <a:gradFill>
          <a:gsLst>
            <a:gs pos="0">
              <a:schemeClr val="accent2"/>
            </a:gs>
            <a:gs pos="100000">
              <a:schemeClr val="accent4"/>
            </a:gs>
          </a:gsLst>
          <a:lin ang="18900000" scaled="0"/>
        </a:gra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0"/>
          <p:cNvSpPr txBox="1">
            <a:spLocks noGrp="1"/>
          </p:cNvSpPr>
          <p:nvPr>
            <p:ph type="title"/>
          </p:nvPr>
        </p:nvSpPr>
        <p:spPr>
          <a:xfrm>
            <a:off x="432054" y="273844"/>
            <a:ext cx="8078724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pen Sans"/>
              <a:buNone/>
              <a:defRPr sz="4050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80"/>
          <p:cNvSpPr txBox="1">
            <a:spLocks noGrp="1"/>
          </p:cNvSpPr>
          <p:nvPr>
            <p:ph type="body" idx="1"/>
          </p:nvPr>
        </p:nvSpPr>
        <p:spPr>
          <a:xfrm>
            <a:off x="432054" y="1369219"/>
            <a:ext cx="8078724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04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marL="685800" lvl="1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028700" lvl="2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80"/>
          <p:cNvSpPr txBox="1">
            <a:spLocks noGrp="1"/>
          </p:cNvSpPr>
          <p:nvPr>
            <p:ph type="dt" idx="10"/>
          </p:nvPr>
        </p:nvSpPr>
        <p:spPr>
          <a:xfrm>
            <a:off x="493776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80"/>
          <p:cNvSpPr txBox="1">
            <a:spLocks noGrp="1"/>
          </p:cNvSpPr>
          <p:nvPr>
            <p:ph type="ftr" idx="11"/>
          </p:nvPr>
        </p:nvSpPr>
        <p:spPr>
          <a:xfrm>
            <a:off x="6377940" y="630936"/>
            <a:ext cx="272262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8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3" name="Google Shape;133;p80"/>
          <p:cNvSpPr/>
          <p:nvPr/>
        </p:nvSpPr>
        <p:spPr>
          <a:xfrm>
            <a:off x="8401698" y="258062"/>
            <a:ext cx="113652" cy="113652"/>
          </a:xfrm>
          <a:custGeom>
            <a:avLst/>
            <a:gdLst/>
            <a:ahLst/>
            <a:cxnLst/>
            <a:rect l="l" t="t" r="r" b="b"/>
            <a:pathLst>
              <a:path w="151536" h="151536" extrusionOk="0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4" name="Google Shape;134;p80"/>
          <p:cNvSpPr/>
          <p:nvPr/>
        </p:nvSpPr>
        <p:spPr>
          <a:xfrm>
            <a:off x="8672356" y="443183"/>
            <a:ext cx="81469" cy="81469"/>
          </a:xfrm>
          <a:custGeom>
            <a:avLst/>
            <a:gdLst/>
            <a:ahLst/>
            <a:cxnLst/>
            <a:rect l="l" t="t" r="r" b="b"/>
            <a:pathLst>
              <a:path w="108625" h="108625" extrusionOk="0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1959996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Deux contenus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1"/>
          <p:cNvSpPr txBox="1">
            <a:spLocks noGrp="1"/>
          </p:cNvSpPr>
          <p:nvPr>
            <p:ph type="body" idx="1"/>
          </p:nvPr>
        </p:nvSpPr>
        <p:spPr>
          <a:xfrm>
            <a:off x="1083564" y="1369219"/>
            <a:ext cx="3415284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857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685800" lvl="1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371600" lvl="3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4pPr>
            <a:lvl5pPr marL="1714500" lvl="4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81"/>
          <p:cNvSpPr txBox="1">
            <a:spLocks noGrp="1"/>
          </p:cNvSpPr>
          <p:nvPr>
            <p:ph type="body" idx="2"/>
          </p:nvPr>
        </p:nvSpPr>
        <p:spPr>
          <a:xfrm>
            <a:off x="5088636" y="1369219"/>
            <a:ext cx="3415284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857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685800" lvl="1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371600" lvl="3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4pPr>
            <a:lvl5pPr marL="1714500" lvl="4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39" name="Google Shape;139;p81"/>
          <p:cNvCxnSpPr/>
          <p:nvPr/>
        </p:nvCxnSpPr>
        <p:spPr>
          <a:xfrm>
            <a:off x="536918" y="267610"/>
            <a:ext cx="0" cy="4869656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140" name="Google Shape;140;p81"/>
          <p:cNvSpPr/>
          <p:nvPr/>
        </p:nvSpPr>
        <p:spPr>
          <a:xfrm>
            <a:off x="7881238" y="369155"/>
            <a:ext cx="104279" cy="104279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1" name="Google Shape;141;p81"/>
          <p:cNvSpPr/>
          <p:nvPr/>
        </p:nvSpPr>
        <p:spPr>
          <a:xfrm>
            <a:off x="8608458" y="791686"/>
            <a:ext cx="95786" cy="95786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2" name="Google Shape;142;p81"/>
          <p:cNvSpPr/>
          <p:nvPr/>
        </p:nvSpPr>
        <p:spPr>
          <a:xfrm>
            <a:off x="8431166" y="334978"/>
            <a:ext cx="68354" cy="68354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4395856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aison">
  <p:cSld name="1_Comparaison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2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82"/>
          <p:cNvSpPr txBox="1">
            <a:spLocks noGrp="1"/>
          </p:cNvSpPr>
          <p:nvPr>
            <p:ph type="body" idx="1"/>
          </p:nvPr>
        </p:nvSpPr>
        <p:spPr>
          <a:xfrm>
            <a:off x="1083564" y="1260872"/>
            <a:ext cx="212598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146" name="Google Shape;146;p82"/>
          <p:cNvSpPr txBox="1">
            <a:spLocks noGrp="1"/>
          </p:cNvSpPr>
          <p:nvPr>
            <p:ph type="body" idx="2"/>
          </p:nvPr>
        </p:nvSpPr>
        <p:spPr>
          <a:xfrm>
            <a:off x="1083564" y="1878806"/>
            <a:ext cx="212598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667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700" lvl="2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600" lvl="3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500" lvl="4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82"/>
          <p:cNvSpPr txBox="1">
            <a:spLocks noGrp="1"/>
          </p:cNvSpPr>
          <p:nvPr>
            <p:ph type="body" idx="3"/>
          </p:nvPr>
        </p:nvSpPr>
        <p:spPr>
          <a:xfrm>
            <a:off x="3737610" y="1260872"/>
            <a:ext cx="212598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148" name="Google Shape;148;p82"/>
          <p:cNvSpPr txBox="1">
            <a:spLocks noGrp="1"/>
          </p:cNvSpPr>
          <p:nvPr>
            <p:ph type="body" idx="4"/>
          </p:nvPr>
        </p:nvSpPr>
        <p:spPr>
          <a:xfrm>
            <a:off x="3737610" y="1878806"/>
            <a:ext cx="212598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667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700" lvl="2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600" lvl="3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500" lvl="4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49" name="Google Shape;149;p82"/>
          <p:cNvCxnSpPr/>
          <p:nvPr/>
        </p:nvCxnSpPr>
        <p:spPr>
          <a:xfrm>
            <a:off x="536918" y="267610"/>
            <a:ext cx="0" cy="4869656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150" name="Google Shape;150;p82"/>
          <p:cNvSpPr/>
          <p:nvPr/>
        </p:nvSpPr>
        <p:spPr>
          <a:xfrm>
            <a:off x="7881238" y="369155"/>
            <a:ext cx="104279" cy="104279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1" name="Google Shape;151;p82"/>
          <p:cNvSpPr/>
          <p:nvPr/>
        </p:nvSpPr>
        <p:spPr>
          <a:xfrm>
            <a:off x="8608458" y="791686"/>
            <a:ext cx="95786" cy="95786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2" name="Google Shape;152;p82"/>
          <p:cNvSpPr/>
          <p:nvPr/>
        </p:nvSpPr>
        <p:spPr>
          <a:xfrm>
            <a:off x="8431166" y="334978"/>
            <a:ext cx="68354" cy="68354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3" name="Google Shape;153;p82"/>
          <p:cNvSpPr txBox="1">
            <a:spLocks noGrp="1"/>
          </p:cNvSpPr>
          <p:nvPr>
            <p:ph type="body" idx="5"/>
          </p:nvPr>
        </p:nvSpPr>
        <p:spPr>
          <a:xfrm>
            <a:off x="6398514" y="1326952"/>
            <a:ext cx="212598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154" name="Google Shape;154;p82"/>
          <p:cNvSpPr txBox="1">
            <a:spLocks noGrp="1"/>
          </p:cNvSpPr>
          <p:nvPr>
            <p:ph type="body" idx="6"/>
          </p:nvPr>
        </p:nvSpPr>
        <p:spPr>
          <a:xfrm>
            <a:off x="6398514" y="1944886"/>
            <a:ext cx="212598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667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700" lvl="2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600" lvl="3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500" lvl="4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59045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apositive de titre">
  <p:cSld name="4_Diapositive de titre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3"/>
          <p:cNvSpPr txBox="1">
            <a:spLocks noGrp="1"/>
          </p:cNvSpPr>
          <p:nvPr>
            <p:ph type="ctrTitle"/>
          </p:nvPr>
        </p:nvSpPr>
        <p:spPr>
          <a:xfrm>
            <a:off x="4793742" y="603504"/>
            <a:ext cx="3326130" cy="665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Open Sans"/>
              <a:buNone/>
              <a:defRPr sz="4050" b="0" i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83"/>
          <p:cNvSpPr txBox="1">
            <a:spLocks noGrp="1"/>
          </p:cNvSpPr>
          <p:nvPr>
            <p:ph type="subTitle" idx="1"/>
          </p:nvPr>
        </p:nvSpPr>
        <p:spPr>
          <a:xfrm>
            <a:off x="4793741" y="1351026"/>
            <a:ext cx="332613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58" name="Google Shape;158;p83"/>
          <p:cNvSpPr txBox="1">
            <a:spLocks noGrp="1"/>
          </p:cNvSpPr>
          <p:nvPr>
            <p:ph type="ftr" idx="11"/>
          </p:nvPr>
        </p:nvSpPr>
        <p:spPr>
          <a:xfrm rot="-5400000">
            <a:off x="7358634" y="1193292"/>
            <a:ext cx="266090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8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60" name="Google Shape;160;p83"/>
          <p:cNvCxnSpPr/>
          <p:nvPr/>
        </p:nvCxnSpPr>
        <p:spPr>
          <a:xfrm>
            <a:off x="8689622" y="2714454"/>
            <a:ext cx="0" cy="2429046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161" name="Google Shape;161;p83"/>
          <p:cNvSpPr/>
          <p:nvPr/>
        </p:nvSpPr>
        <p:spPr>
          <a:xfrm>
            <a:off x="1" y="0"/>
            <a:ext cx="4334933" cy="51435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2" name="Google Shape;162;p83"/>
          <p:cNvSpPr>
            <a:spLocks noGrp="1"/>
          </p:cNvSpPr>
          <p:nvPr>
            <p:ph type="pic" idx="2"/>
          </p:nvPr>
        </p:nvSpPr>
        <p:spPr>
          <a:xfrm>
            <a:off x="212598" y="2331720"/>
            <a:ext cx="3915918" cy="2585466"/>
          </a:xfrm>
          <a:prstGeom prst="rect">
            <a:avLst/>
          </a:prstGeom>
          <a:noFill/>
          <a:ln>
            <a:noFill/>
          </a:ln>
        </p:spPr>
      </p:sp>
      <p:sp>
        <p:nvSpPr>
          <p:cNvPr id="163" name="Google Shape;163;p83"/>
          <p:cNvSpPr>
            <a:spLocks noGrp="1"/>
          </p:cNvSpPr>
          <p:nvPr>
            <p:ph type="pic" idx="3"/>
          </p:nvPr>
        </p:nvSpPr>
        <p:spPr>
          <a:xfrm>
            <a:off x="212598" y="226314"/>
            <a:ext cx="1844802" cy="1879092"/>
          </a:xfrm>
          <a:prstGeom prst="rect">
            <a:avLst/>
          </a:prstGeom>
          <a:noFill/>
          <a:ln>
            <a:noFill/>
          </a:ln>
        </p:spPr>
      </p:sp>
      <p:sp>
        <p:nvSpPr>
          <p:cNvPr id="164" name="Google Shape;164;p83"/>
          <p:cNvSpPr>
            <a:spLocks noGrp="1"/>
          </p:cNvSpPr>
          <p:nvPr>
            <p:ph type="pic" idx="4"/>
          </p:nvPr>
        </p:nvSpPr>
        <p:spPr>
          <a:xfrm>
            <a:off x="2283714" y="226314"/>
            <a:ext cx="1844802" cy="1879092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423267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Image avec légende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8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84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68" name="Google Shape;168;p84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169" name="Google Shape;169;p8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8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8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72" name="Google Shape;172;p84"/>
          <p:cNvCxnSpPr/>
          <p:nvPr/>
        </p:nvCxnSpPr>
        <p:spPr>
          <a:xfrm>
            <a:off x="536918" y="267610"/>
            <a:ext cx="0" cy="4869656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7122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1_Titre et contenu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Open Sans"/>
              <a:buNone/>
              <a:defRPr sz="40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6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32" name="Google Shape;32;p67"/>
          <p:cNvCxnSpPr/>
          <p:nvPr/>
        </p:nvCxnSpPr>
        <p:spPr>
          <a:xfrm>
            <a:off x="536918" y="267610"/>
            <a:ext cx="0" cy="4869656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1828981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1_Vid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37" name="Google Shape;37;p68"/>
          <p:cNvCxnSpPr/>
          <p:nvPr/>
        </p:nvCxnSpPr>
        <p:spPr>
          <a:xfrm>
            <a:off x="536918" y="267610"/>
            <a:ext cx="0" cy="4869656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9100000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2_Title and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Open Sans"/>
              <a:buNone/>
              <a:defRPr sz="3000" b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88551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uniquement">
  <p:cSld name="3_Titre uniquement">
    <p:bg>
      <p:bgPr>
        <a:gradFill>
          <a:gsLst>
            <a:gs pos="0">
              <a:schemeClr val="accent2"/>
            </a:gs>
            <a:gs pos="100000">
              <a:schemeClr val="accent4"/>
            </a:gs>
          </a:gsLst>
          <a:lin ang="8100000" scaled="0"/>
        </a:gra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76"/>
          <p:cNvSpPr>
            <a:spLocks noGrp="1"/>
          </p:cNvSpPr>
          <p:nvPr>
            <p:ph type="pic" idx="2"/>
          </p:nvPr>
        </p:nvSpPr>
        <p:spPr>
          <a:xfrm>
            <a:off x="1332834" y="305625"/>
            <a:ext cx="1464209" cy="1464209"/>
          </a:xfrm>
          <a:prstGeom prst="rect">
            <a:avLst/>
          </a:prstGeom>
          <a:noFill/>
          <a:ln>
            <a:noFill/>
          </a:ln>
        </p:spPr>
      </p:sp>
      <p:sp>
        <p:nvSpPr>
          <p:cNvPr id="91" name="Google Shape;91;p76"/>
          <p:cNvSpPr>
            <a:spLocks noGrp="1"/>
          </p:cNvSpPr>
          <p:nvPr>
            <p:ph type="pic" idx="3"/>
          </p:nvPr>
        </p:nvSpPr>
        <p:spPr>
          <a:xfrm>
            <a:off x="2646259" y="1479436"/>
            <a:ext cx="1717549" cy="1705127"/>
          </a:xfrm>
          <a:prstGeom prst="rect">
            <a:avLst/>
          </a:prstGeom>
          <a:noFill/>
          <a:ln>
            <a:noFill/>
          </a:ln>
        </p:spPr>
      </p:sp>
      <p:sp>
        <p:nvSpPr>
          <p:cNvPr id="92" name="Google Shape;92;p76"/>
          <p:cNvSpPr>
            <a:spLocks noGrp="1"/>
          </p:cNvSpPr>
          <p:nvPr>
            <p:ph type="pic" idx="4"/>
          </p:nvPr>
        </p:nvSpPr>
        <p:spPr>
          <a:xfrm>
            <a:off x="4184655" y="3289734"/>
            <a:ext cx="2339470" cy="1847108"/>
          </a:xfrm>
          <a:prstGeom prst="rect">
            <a:avLst/>
          </a:prstGeom>
          <a:noFill/>
          <a:ln>
            <a:noFill/>
          </a:ln>
        </p:spPr>
      </p:sp>
      <p:sp>
        <p:nvSpPr>
          <p:cNvPr id="93" name="Google Shape;93;p76"/>
          <p:cNvSpPr>
            <a:spLocks noGrp="1"/>
          </p:cNvSpPr>
          <p:nvPr>
            <p:ph type="pic" idx="5"/>
          </p:nvPr>
        </p:nvSpPr>
        <p:spPr>
          <a:xfrm>
            <a:off x="819679" y="3014236"/>
            <a:ext cx="2890621" cy="2129264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76"/>
          <p:cNvSpPr txBox="1">
            <a:spLocks noGrp="1"/>
          </p:cNvSpPr>
          <p:nvPr>
            <p:ph type="title"/>
          </p:nvPr>
        </p:nvSpPr>
        <p:spPr>
          <a:xfrm>
            <a:off x="4320540" y="438912"/>
            <a:ext cx="3957066" cy="1707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"/>
              <a:buNone/>
              <a:defRPr sz="3600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76"/>
          <p:cNvSpPr txBox="1">
            <a:spLocks noGrp="1"/>
          </p:cNvSpPr>
          <p:nvPr>
            <p:ph type="dt" idx="10"/>
          </p:nvPr>
        </p:nvSpPr>
        <p:spPr>
          <a:xfrm>
            <a:off x="493776" y="15087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76"/>
          <p:cNvSpPr txBox="1">
            <a:spLocks noGrp="1"/>
          </p:cNvSpPr>
          <p:nvPr>
            <p:ph type="ftr" idx="11"/>
          </p:nvPr>
        </p:nvSpPr>
        <p:spPr>
          <a:xfrm rot="-5400000">
            <a:off x="-411480" y="1453896"/>
            <a:ext cx="209169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76"/>
          <p:cNvSpPr txBox="1">
            <a:spLocks noGrp="1"/>
          </p:cNvSpPr>
          <p:nvPr>
            <p:ph type="sldNum" idx="12"/>
          </p:nvPr>
        </p:nvSpPr>
        <p:spPr>
          <a:xfrm>
            <a:off x="6457950" y="15087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8" name="Google Shape;98;p76"/>
          <p:cNvSpPr/>
          <p:nvPr/>
        </p:nvSpPr>
        <p:spPr>
          <a:xfrm>
            <a:off x="1104275" y="1394651"/>
            <a:ext cx="104279" cy="104279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9" name="Google Shape;99;p76"/>
          <p:cNvSpPr/>
          <p:nvPr/>
        </p:nvSpPr>
        <p:spPr>
          <a:xfrm>
            <a:off x="1510892" y="2360150"/>
            <a:ext cx="95786" cy="95786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0" name="Google Shape;100;p76"/>
          <p:cNvSpPr/>
          <p:nvPr/>
        </p:nvSpPr>
        <p:spPr>
          <a:xfrm>
            <a:off x="4053690" y="3381221"/>
            <a:ext cx="68354" cy="68354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01" name="Google Shape;101;p76"/>
          <p:cNvCxnSpPr/>
          <p:nvPr/>
        </p:nvCxnSpPr>
        <p:spPr>
          <a:xfrm>
            <a:off x="642086" y="2682881"/>
            <a:ext cx="0" cy="2457000"/>
          </a:xfrm>
          <a:prstGeom prst="straightConnector1">
            <a:avLst/>
          </a:prstGeom>
          <a:noFill/>
          <a:ln w="25400" cap="sq" cmpd="sng">
            <a:solidFill>
              <a:schemeClr val="lt1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102" name="Google Shape;102;p76"/>
          <p:cNvSpPr txBox="1">
            <a:spLocks noGrp="1"/>
          </p:cNvSpPr>
          <p:nvPr>
            <p:ph type="body" idx="1"/>
          </p:nvPr>
        </p:nvSpPr>
        <p:spPr>
          <a:xfrm>
            <a:off x="4320540" y="2345436"/>
            <a:ext cx="3957066" cy="843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>
                <a:solidFill>
                  <a:schemeClr val="lt1"/>
                </a:solidFill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3496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uniquement">
  <p:cSld name="3_Titre uniquement">
    <p:bg>
      <p:bgPr>
        <a:gradFill>
          <a:gsLst>
            <a:gs pos="0">
              <a:schemeClr val="accent2"/>
            </a:gs>
            <a:gs pos="100000">
              <a:schemeClr val="accent4"/>
            </a:gs>
          </a:gsLst>
          <a:lin ang="8100000" scaled="0"/>
        </a:gra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8"/>
          <p:cNvSpPr>
            <a:spLocks noGrp="1"/>
          </p:cNvSpPr>
          <p:nvPr>
            <p:ph type="pic" idx="2"/>
          </p:nvPr>
        </p:nvSpPr>
        <p:spPr>
          <a:xfrm>
            <a:off x="1024824" y="1897544"/>
            <a:ext cx="2780979" cy="2780978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78"/>
          <p:cNvSpPr txBox="1">
            <a:spLocks noGrp="1"/>
          </p:cNvSpPr>
          <p:nvPr>
            <p:ph type="title"/>
          </p:nvPr>
        </p:nvSpPr>
        <p:spPr>
          <a:xfrm>
            <a:off x="3902202" y="438912"/>
            <a:ext cx="4375404" cy="1707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  <a:defRPr sz="4500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78"/>
          <p:cNvSpPr txBox="1">
            <a:spLocks noGrp="1"/>
          </p:cNvSpPr>
          <p:nvPr>
            <p:ph type="dt" idx="10"/>
          </p:nvPr>
        </p:nvSpPr>
        <p:spPr>
          <a:xfrm>
            <a:off x="493776" y="15087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78"/>
          <p:cNvSpPr txBox="1">
            <a:spLocks noGrp="1"/>
          </p:cNvSpPr>
          <p:nvPr>
            <p:ph type="ftr" idx="11"/>
          </p:nvPr>
        </p:nvSpPr>
        <p:spPr>
          <a:xfrm rot="-5400000">
            <a:off x="-411480" y="1453896"/>
            <a:ext cx="209169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78"/>
          <p:cNvSpPr txBox="1">
            <a:spLocks noGrp="1"/>
          </p:cNvSpPr>
          <p:nvPr>
            <p:ph type="sldNum" idx="12"/>
          </p:nvPr>
        </p:nvSpPr>
        <p:spPr>
          <a:xfrm>
            <a:off x="6457950" y="15087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3" name="Google Shape;113;p78"/>
          <p:cNvCxnSpPr/>
          <p:nvPr/>
        </p:nvCxnSpPr>
        <p:spPr>
          <a:xfrm>
            <a:off x="642086" y="2676702"/>
            <a:ext cx="0" cy="2457000"/>
          </a:xfrm>
          <a:prstGeom prst="straightConnector1">
            <a:avLst/>
          </a:prstGeom>
          <a:noFill/>
          <a:ln w="25400" cap="sq" cmpd="sng">
            <a:solidFill>
              <a:schemeClr val="lt1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114" name="Google Shape;114;p78"/>
          <p:cNvSpPr txBox="1">
            <a:spLocks noGrp="1"/>
          </p:cNvSpPr>
          <p:nvPr>
            <p:ph type="body" idx="1"/>
          </p:nvPr>
        </p:nvSpPr>
        <p:spPr>
          <a:xfrm>
            <a:off x="3902202" y="2345436"/>
            <a:ext cx="4375404" cy="2338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>
                <a:solidFill>
                  <a:schemeClr val="lt1"/>
                </a:solidFill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78"/>
          <p:cNvSpPr/>
          <p:nvPr/>
        </p:nvSpPr>
        <p:spPr>
          <a:xfrm>
            <a:off x="3559045" y="2070208"/>
            <a:ext cx="68354" cy="68354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6" name="Google Shape;116;p78"/>
          <p:cNvSpPr/>
          <p:nvPr/>
        </p:nvSpPr>
        <p:spPr>
          <a:xfrm>
            <a:off x="3289961" y="1898237"/>
            <a:ext cx="104279" cy="104279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7" name="Google Shape;117;p78"/>
          <p:cNvSpPr/>
          <p:nvPr/>
        </p:nvSpPr>
        <p:spPr>
          <a:xfrm>
            <a:off x="1252490" y="4523679"/>
            <a:ext cx="95786" cy="95786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8685798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-tête de section">
  <p:cSld name="1_En-tête de section">
    <p:bg>
      <p:bgPr>
        <a:gradFill>
          <a:gsLst>
            <a:gs pos="0">
              <a:schemeClr val="accent2"/>
            </a:gs>
            <a:gs pos="100000">
              <a:schemeClr val="accent4"/>
            </a:gs>
          </a:gsLst>
          <a:lin ang="2700000" scaled="0"/>
        </a:gra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9"/>
          <p:cNvSpPr txBox="1">
            <a:spLocks noGrp="1"/>
          </p:cNvSpPr>
          <p:nvPr>
            <p:ph type="ctrTitle"/>
          </p:nvPr>
        </p:nvSpPr>
        <p:spPr>
          <a:xfrm>
            <a:off x="1143000" y="1097280"/>
            <a:ext cx="6858000" cy="1755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  <a:defRPr sz="4500" b="1" i="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9"/>
          <p:cNvSpPr txBox="1">
            <a:spLocks noGrp="1"/>
          </p:cNvSpPr>
          <p:nvPr>
            <p:ph type="subTitle" idx="1"/>
          </p:nvPr>
        </p:nvSpPr>
        <p:spPr>
          <a:xfrm>
            <a:off x="1145286" y="2894076"/>
            <a:ext cx="6858000" cy="994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5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21" name="Google Shape;121;p79"/>
          <p:cNvSpPr/>
          <p:nvPr/>
        </p:nvSpPr>
        <p:spPr>
          <a:xfrm>
            <a:off x="8079199" y="2290769"/>
            <a:ext cx="68354" cy="68354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2" name="Google Shape;122;p79"/>
          <p:cNvSpPr/>
          <p:nvPr/>
        </p:nvSpPr>
        <p:spPr>
          <a:xfrm>
            <a:off x="8043274" y="1886879"/>
            <a:ext cx="104279" cy="104279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3" name="Google Shape;123;p79"/>
          <p:cNvSpPr/>
          <p:nvPr/>
        </p:nvSpPr>
        <p:spPr>
          <a:xfrm>
            <a:off x="8268625" y="2090679"/>
            <a:ext cx="95786" cy="95786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4" name="Google Shape;124;p79"/>
          <p:cNvSpPr/>
          <p:nvPr/>
        </p:nvSpPr>
        <p:spPr>
          <a:xfrm>
            <a:off x="946402" y="1975086"/>
            <a:ext cx="113652" cy="113652"/>
          </a:xfrm>
          <a:custGeom>
            <a:avLst/>
            <a:gdLst/>
            <a:ahLst/>
            <a:cxnLst/>
            <a:rect l="l" t="t" r="r" b="b"/>
            <a:pathLst>
              <a:path w="151536" h="151536" extrusionOk="0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5" name="Google Shape;125;p79"/>
          <p:cNvSpPr/>
          <p:nvPr/>
        </p:nvSpPr>
        <p:spPr>
          <a:xfrm>
            <a:off x="798040" y="2312504"/>
            <a:ext cx="71819" cy="71819"/>
          </a:xfrm>
          <a:custGeom>
            <a:avLst/>
            <a:gdLst/>
            <a:ahLst/>
            <a:cxnLst/>
            <a:rect l="l" t="t" r="r" b="b"/>
            <a:pathLst>
              <a:path w="95759" h="95759" extrusionOk="0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6" name="Google Shape;126;p79"/>
          <p:cNvSpPr/>
          <p:nvPr/>
        </p:nvSpPr>
        <p:spPr>
          <a:xfrm>
            <a:off x="1060054" y="2619653"/>
            <a:ext cx="81469" cy="81469"/>
          </a:xfrm>
          <a:custGeom>
            <a:avLst/>
            <a:gdLst/>
            <a:ahLst/>
            <a:cxnLst/>
            <a:rect l="l" t="t" r="r" b="b"/>
            <a:pathLst>
              <a:path w="108625" h="108625" extrusionOk="0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7426366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re et contenu">
  <p:cSld name="4_Titre et contenu">
    <p:bg>
      <p:bgPr>
        <a:gradFill>
          <a:gsLst>
            <a:gs pos="0">
              <a:schemeClr val="accent2"/>
            </a:gs>
            <a:gs pos="100000">
              <a:schemeClr val="accent4"/>
            </a:gs>
          </a:gsLst>
          <a:lin ang="18900000" scaled="0"/>
        </a:gra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0"/>
          <p:cNvSpPr txBox="1">
            <a:spLocks noGrp="1"/>
          </p:cNvSpPr>
          <p:nvPr>
            <p:ph type="title"/>
          </p:nvPr>
        </p:nvSpPr>
        <p:spPr>
          <a:xfrm>
            <a:off x="432054" y="273844"/>
            <a:ext cx="8078724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pen Sans"/>
              <a:buNone/>
              <a:defRPr sz="4050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80"/>
          <p:cNvSpPr txBox="1">
            <a:spLocks noGrp="1"/>
          </p:cNvSpPr>
          <p:nvPr>
            <p:ph type="body" idx="1"/>
          </p:nvPr>
        </p:nvSpPr>
        <p:spPr>
          <a:xfrm>
            <a:off x="432054" y="1369219"/>
            <a:ext cx="8078724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04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marL="685800" lvl="1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028700" lvl="2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80"/>
          <p:cNvSpPr txBox="1">
            <a:spLocks noGrp="1"/>
          </p:cNvSpPr>
          <p:nvPr>
            <p:ph type="dt" idx="10"/>
          </p:nvPr>
        </p:nvSpPr>
        <p:spPr>
          <a:xfrm>
            <a:off x="493776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80"/>
          <p:cNvSpPr txBox="1">
            <a:spLocks noGrp="1"/>
          </p:cNvSpPr>
          <p:nvPr>
            <p:ph type="ftr" idx="11"/>
          </p:nvPr>
        </p:nvSpPr>
        <p:spPr>
          <a:xfrm>
            <a:off x="6377940" y="630936"/>
            <a:ext cx="272262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8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3" name="Google Shape;133;p80"/>
          <p:cNvSpPr/>
          <p:nvPr/>
        </p:nvSpPr>
        <p:spPr>
          <a:xfrm>
            <a:off x="8401698" y="258062"/>
            <a:ext cx="113652" cy="113652"/>
          </a:xfrm>
          <a:custGeom>
            <a:avLst/>
            <a:gdLst/>
            <a:ahLst/>
            <a:cxnLst/>
            <a:rect l="l" t="t" r="r" b="b"/>
            <a:pathLst>
              <a:path w="151536" h="151536" extrusionOk="0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4" name="Google Shape;134;p80"/>
          <p:cNvSpPr/>
          <p:nvPr/>
        </p:nvSpPr>
        <p:spPr>
          <a:xfrm>
            <a:off x="8672356" y="443183"/>
            <a:ext cx="81469" cy="81469"/>
          </a:xfrm>
          <a:custGeom>
            <a:avLst/>
            <a:gdLst/>
            <a:ahLst/>
            <a:cxnLst/>
            <a:rect l="l" t="t" r="r" b="b"/>
            <a:pathLst>
              <a:path w="108625" h="108625" extrusionOk="0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752885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1_Deux contenus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1"/>
          <p:cNvSpPr txBox="1">
            <a:spLocks noGrp="1"/>
          </p:cNvSpPr>
          <p:nvPr>
            <p:ph type="body" idx="1"/>
          </p:nvPr>
        </p:nvSpPr>
        <p:spPr>
          <a:xfrm>
            <a:off x="1083564" y="1369219"/>
            <a:ext cx="3415284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857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685800" lvl="1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371600" lvl="3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4pPr>
            <a:lvl5pPr marL="1714500" lvl="4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81"/>
          <p:cNvSpPr txBox="1">
            <a:spLocks noGrp="1"/>
          </p:cNvSpPr>
          <p:nvPr>
            <p:ph type="body" idx="2"/>
          </p:nvPr>
        </p:nvSpPr>
        <p:spPr>
          <a:xfrm>
            <a:off x="5088636" y="1369219"/>
            <a:ext cx="3415284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857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685800" lvl="1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371600" lvl="3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4pPr>
            <a:lvl5pPr marL="1714500" lvl="4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39" name="Google Shape;139;p81"/>
          <p:cNvCxnSpPr/>
          <p:nvPr/>
        </p:nvCxnSpPr>
        <p:spPr>
          <a:xfrm>
            <a:off x="536918" y="267610"/>
            <a:ext cx="0" cy="4869656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140" name="Google Shape;140;p81"/>
          <p:cNvSpPr/>
          <p:nvPr/>
        </p:nvSpPr>
        <p:spPr>
          <a:xfrm>
            <a:off x="7881238" y="369155"/>
            <a:ext cx="104279" cy="104279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1" name="Google Shape;141;p81"/>
          <p:cNvSpPr/>
          <p:nvPr/>
        </p:nvSpPr>
        <p:spPr>
          <a:xfrm>
            <a:off x="8608458" y="791686"/>
            <a:ext cx="95786" cy="95786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2" name="Google Shape;142;p81"/>
          <p:cNvSpPr/>
          <p:nvPr/>
        </p:nvSpPr>
        <p:spPr>
          <a:xfrm>
            <a:off x="8431166" y="334978"/>
            <a:ext cx="68354" cy="68354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1516978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aison">
  <p:cSld name="2_Comparaison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2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82"/>
          <p:cNvSpPr txBox="1">
            <a:spLocks noGrp="1"/>
          </p:cNvSpPr>
          <p:nvPr>
            <p:ph type="body" idx="1"/>
          </p:nvPr>
        </p:nvSpPr>
        <p:spPr>
          <a:xfrm>
            <a:off x="1083564" y="1260872"/>
            <a:ext cx="212598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146" name="Google Shape;146;p82"/>
          <p:cNvSpPr txBox="1">
            <a:spLocks noGrp="1"/>
          </p:cNvSpPr>
          <p:nvPr>
            <p:ph type="body" idx="2"/>
          </p:nvPr>
        </p:nvSpPr>
        <p:spPr>
          <a:xfrm>
            <a:off x="1083564" y="1878806"/>
            <a:ext cx="212598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667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700" lvl="2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600" lvl="3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500" lvl="4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82"/>
          <p:cNvSpPr txBox="1">
            <a:spLocks noGrp="1"/>
          </p:cNvSpPr>
          <p:nvPr>
            <p:ph type="body" idx="3"/>
          </p:nvPr>
        </p:nvSpPr>
        <p:spPr>
          <a:xfrm>
            <a:off x="3737610" y="1260872"/>
            <a:ext cx="212598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148" name="Google Shape;148;p82"/>
          <p:cNvSpPr txBox="1">
            <a:spLocks noGrp="1"/>
          </p:cNvSpPr>
          <p:nvPr>
            <p:ph type="body" idx="4"/>
          </p:nvPr>
        </p:nvSpPr>
        <p:spPr>
          <a:xfrm>
            <a:off x="3737610" y="1878806"/>
            <a:ext cx="212598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667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700" lvl="2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600" lvl="3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500" lvl="4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49" name="Google Shape;149;p82"/>
          <p:cNvCxnSpPr/>
          <p:nvPr/>
        </p:nvCxnSpPr>
        <p:spPr>
          <a:xfrm>
            <a:off x="536918" y="267610"/>
            <a:ext cx="0" cy="4869656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150" name="Google Shape;150;p82"/>
          <p:cNvSpPr/>
          <p:nvPr/>
        </p:nvSpPr>
        <p:spPr>
          <a:xfrm>
            <a:off x="7881238" y="369155"/>
            <a:ext cx="104279" cy="104279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1" name="Google Shape;151;p82"/>
          <p:cNvSpPr/>
          <p:nvPr/>
        </p:nvSpPr>
        <p:spPr>
          <a:xfrm>
            <a:off x="8608458" y="791686"/>
            <a:ext cx="95786" cy="95786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2" name="Google Shape;152;p82"/>
          <p:cNvSpPr/>
          <p:nvPr/>
        </p:nvSpPr>
        <p:spPr>
          <a:xfrm>
            <a:off x="8431166" y="334978"/>
            <a:ext cx="68354" cy="68354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3" name="Google Shape;153;p82"/>
          <p:cNvSpPr txBox="1">
            <a:spLocks noGrp="1"/>
          </p:cNvSpPr>
          <p:nvPr>
            <p:ph type="body" idx="5"/>
          </p:nvPr>
        </p:nvSpPr>
        <p:spPr>
          <a:xfrm>
            <a:off x="6398514" y="1326952"/>
            <a:ext cx="212598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154" name="Google Shape;154;p82"/>
          <p:cNvSpPr txBox="1">
            <a:spLocks noGrp="1"/>
          </p:cNvSpPr>
          <p:nvPr>
            <p:ph type="body" idx="6"/>
          </p:nvPr>
        </p:nvSpPr>
        <p:spPr>
          <a:xfrm>
            <a:off x="6398514" y="1944886"/>
            <a:ext cx="212598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667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700" lvl="2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600" lvl="3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500" lvl="4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012287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apositive de titre">
  <p:cSld name="5_Diapositive de titre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3"/>
          <p:cNvSpPr txBox="1">
            <a:spLocks noGrp="1"/>
          </p:cNvSpPr>
          <p:nvPr>
            <p:ph type="ctrTitle"/>
          </p:nvPr>
        </p:nvSpPr>
        <p:spPr>
          <a:xfrm>
            <a:off x="4793742" y="603504"/>
            <a:ext cx="3326130" cy="665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Open Sans"/>
              <a:buNone/>
              <a:defRPr sz="4050" b="0" i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83"/>
          <p:cNvSpPr txBox="1">
            <a:spLocks noGrp="1"/>
          </p:cNvSpPr>
          <p:nvPr>
            <p:ph type="subTitle" idx="1"/>
          </p:nvPr>
        </p:nvSpPr>
        <p:spPr>
          <a:xfrm>
            <a:off x="4793741" y="1351026"/>
            <a:ext cx="332613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58" name="Google Shape;158;p83"/>
          <p:cNvSpPr txBox="1">
            <a:spLocks noGrp="1"/>
          </p:cNvSpPr>
          <p:nvPr>
            <p:ph type="ftr" idx="11"/>
          </p:nvPr>
        </p:nvSpPr>
        <p:spPr>
          <a:xfrm rot="-5400000">
            <a:off x="7358634" y="1193292"/>
            <a:ext cx="266090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8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60" name="Google Shape;160;p83"/>
          <p:cNvCxnSpPr/>
          <p:nvPr/>
        </p:nvCxnSpPr>
        <p:spPr>
          <a:xfrm>
            <a:off x="8689622" y="2714454"/>
            <a:ext cx="0" cy="2429046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161" name="Google Shape;161;p83"/>
          <p:cNvSpPr/>
          <p:nvPr/>
        </p:nvSpPr>
        <p:spPr>
          <a:xfrm>
            <a:off x="1" y="0"/>
            <a:ext cx="4334933" cy="51435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2" name="Google Shape;162;p83"/>
          <p:cNvSpPr>
            <a:spLocks noGrp="1"/>
          </p:cNvSpPr>
          <p:nvPr>
            <p:ph type="pic" idx="2"/>
          </p:nvPr>
        </p:nvSpPr>
        <p:spPr>
          <a:xfrm>
            <a:off x="212598" y="2331720"/>
            <a:ext cx="3915918" cy="2585466"/>
          </a:xfrm>
          <a:prstGeom prst="rect">
            <a:avLst/>
          </a:prstGeom>
          <a:noFill/>
          <a:ln>
            <a:noFill/>
          </a:ln>
        </p:spPr>
      </p:sp>
      <p:sp>
        <p:nvSpPr>
          <p:cNvPr id="163" name="Google Shape;163;p83"/>
          <p:cNvSpPr>
            <a:spLocks noGrp="1"/>
          </p:cNvSpPr>
          <p:nvPr>
            <p:ph type="pic" idx="3"/>
          </p:nvPr>
        </p:nvSpPr>
        <p:spPr>
          <a:xfrm>
            <a:off x="212598" y="226314"/>
            <a:ext cx="1844802" cy="1879092"/>
          </a:xfrm>
          <a:prstGeom prst="rect">
            <a:avLst/>
          </a:prstGeom>
          <a:noFill/>
          <a:ln>
            <a:noFill/>
          </a:ln>
        </p:spPr>
      </p:sp>
      <p:sp>
        <p:nvSpPr>
          <p:cNvPr id="164" name="Google Shape;164;p83"/>
          <p:cNvSpPr>
            <a:spLocks noGrp="1"/>
          </p:cNvSpPr>
          <p:nvPr>
            <p:ph type="pic" idx="4"/>
          </p:nvPr>
        </p:nvSpPr>
        <p:spPr>
          <a:xfrm>
            <a:off x="2283714" y="226314"/>
            <a:ext cx="1844802" cy="1879092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534567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1_Image avec légende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8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84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68" name="Google Shape;168;p84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169" name="Google Shape;169;p8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8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8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72" name="Google Shape;172;p84"/>
          <p:cNvCxnSpPr/>
          <p:nvPr/>
        </p:nvCxnSpPr>
        <p:spPr>
          <a:xfrm>
            <a:off x="536918" y="267610"/>
            <a:ext cx="0" cy="4869656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20601696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uniquement" type="titleOnly">
  <p:cSld name="Titre uniquem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6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27" name="Google Shape;27;p66"/>
          <p:cNvCxnSpPr/>
          <p:nvPr/>
        </p:nvCxnSpPr>
        <p:spPr>
          <a:xfrm>
            <a:off x="536918" y="267610"/>
            <a:ext cx="0" cy="4869656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2391173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1_Titre et contenu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Open Sans"/>
              <a:buNone/>
              <a:defRPr sz="40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6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32" name="Google Shape;32;p67"/>
          <p:cNvCxnSpPr/>
          <p:nvPr/>
        </p:nvCxnSpPr>
        <p:spPr>
          <a:xfrm>
            <a:off x="536918" y="267610"/>
            <a:ext cx="0" cy="4869656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4432428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1_Vid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37" name="Google Shape;37;p68"/>
          <p:cNvCxnSpPr/>
          <p:nvPr/>
        </p:nvCxnSpPr>
        <p:spPr>
          <a:xfrm>
            <a:off x="536918" y="267610"/>
            <a:ext cx="0" cy="4869656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578067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8403" y="4657444"/>
            <a:ext cx="8366760" cy="34289"/>
          </a:xfrm>
          <a:custGeom>
            <a:avLst/>
            <a:gdLst>
              <a:gd name="connsiteX0" fmla="*/ 0 w 8715708"/>
              <a:gd name="connsiteY0" fmla="*/ 0 h 45719"/>
              <a:gd name="connsiteX1" fmla="*/ 3694525 w 8715708"/>
              <a:gd name="connsiteY1" fmla="*/ 0 h 45719"/>
              <a:gd name="connsiteX2" fmla="*/ 5021183 w 8715708"/>
              <a:gd name="connsiteY2" fmla="*/ 0 h 45719"/>
              <a:gd name="connsiteX3" fmla="*/ 8715708 w 8715708"/>
              <a:gd name="connsiteY3" fmla="*/ 0 h 45719"/>
              <a:gd name="connsiteX4" fmla="*/ 8715708 w 8715708"/>
              <a:gd name="connsiteY4" fmla="*/ 45719 h 45719"/>
              <a:gd name="connsiteX5" fmla="*/ 5021183 w 8715708"/>
              <a:gd name="connsiteY5" fmla="*/ 45719 h 45719"/>
              <a:gd name="connsiteX6" fmla="*/ 3694525 w 8715708"/>
              <a:gd name="connsiteY6" fmla="*/ 45719 h 45719"/>
              <a:gd name="connsiteX7" fmla="*/ 0 w 8715708"/>
              <a:gd name="connsiteY7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327B2-BA4B-2C04-0751-5CB63D4AA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0906" y="733806"/>
            <a:ext cx="8366760" cy="2571750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01176-DC7A-4C3D-3D8F-352526DA7B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0906" y="3360420"/>
            <a:ext cx="5328666" cy="1049274"/>
          </a:xfrm>
        </p:spPr>
        <p:txBody>
          <a:bodyPr anchor="b">
            <a:normAutofit/>
          </a:bodyPr>
          <a:lstStyle>
            <a:lvl1pPr marL="0" indent="0" algn="l">
              <a:buNone/>
              <a:defRPr sz="1650" i="1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DC221-9A2E-7459-102F-C3CFB27CC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20671-6F7D-3A03-EEC1-661A87F96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53D3A-E0F9-8386-2A6C-96671FBB1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5473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2_Title and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Open Sans"/>
              <a:buNone/>
              <a:defRPr sz="3000" b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58215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uniquement">
  <p:cSld name="3_Titre uniquement">
    <p:bg>
      <p:bgPr>
        <a:gradFill>
          <a:gsLst>
            <a:gs pos="0">
              <a:schemeClr val="accent2"/>
            </a:gs>
            <a:gs pos="100000">
              <a:schemeClr val="accent4"/>
            </a:gs>
          </a:gsLst>
          <a:lin ang="8100000" scaled="0"/>
        </a:gra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76"/>
          <p:cNvSpPr>
            <a:spLocks noGrp="1"/>
          </p:cNvSpPr>
          <p:nvPr>
            <p:ph type="pic" idx="2"/>
          </p:nvPr>
        </p:nvSpPr>
        <p:spPr>
          <a:xfrm>
            <a:off x="1332834" y="305625"/>
            <a:ext cx="1464209" cy="1464209"/>
          </a:xfrm>
          <a:prstGeom prst="rect">
            <a:avLst/>
          </a:prstGeom>
          <a:noFill/>
          <a:ln>
            <a:noFill/>
          </a:ln>
        </p:spPr>
      </p:sp>
      <p:sp>
        <p:nvSpPr>
          <p:cNvPr id="91" name="Google Shape;91;p76"/>
          <p:cNvSpPr>
            <a:spLocks noGrp="1"/>
          </p:cNvSpPr>
          <p:nvPr>
            <p:ph type="pic" idx="3"/>
          </p:nvPr>
        </p:nvSpPr>
        <p:spPr>
          <a:xfrm>
            <a:off x="2646259" y="1479436"/>
            <a:ext cx="1717549" cy="1705127"/>
          </a:xfrm>
          <a:prstGeom prst="rect">
            <a:avLst/>
          </a:prstGeom>
          <a:noFill/>
          <a:ln>
            <a:noFill/>
          </a:ln>
        </p:spPr>
      </p:sp>
      <p:sp>
        <p:nvSpPr>
          <p:cNvPr id="92" name="Google Shape;92;p76"/>
          <p:cNvSpPr>
            <a:spLocks noGrp="1"/>
          </p:cNvSpPr>
          <p:nvPr>
            <p:ph type="pic" idx="4"/>
          </p:nvPr>
        </p:nvSpPr>
        <p:spPr>
          <a:xfrm>
            <a:off x="4184655" y="3289734"/>
            <a:ext cx="2339470" cy="1847108"/>
          </a:xfrm>
          <a:prstGeom prst="rect">
            <a:avLst/>
          </a:prstGeom>
          <a:noFill/>
          <a:ln>
            <a:noFill/>
          </a:ln>
        </p:spPr>
      </p:sp>
      <p:sp>
        <p:nvSpPr>
          <p:cNvPr id="93" name="Google Shape;93;p76"/>
          <p:cNvSpPr>
            <a:spLocks noGrp="1"/>
          </p:cNvSpPr>
          <p:nvPr>
            <p:ph type="pic" idx="5"/>
          </p:nvPr>
        </p:nvSpPr>
        <p:spPr>
          <a:xfrm>
            <a:off x="819679" y="3014236"/>
            <a:ext cx="2890621" cy="2129264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76"/>
          <p:cNvSpPr txBox="1">
            <a:spLocks noGrp="1"/>
          </p:cNvSpPr>
          <p:nvPr>
            <p:ph type="title"/>
          </p:nvPr>
        </p:nvSpPr>
        <p:spPr>
          <a:xfrm>
            <a:off x="4320540" y="438912"/>
            <a:ext cx="3957066" cy="1707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"/>
              <a:buNone/>
              <a:defRPr sz="3600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76"/>
          <p:cNvSpPr txBox="1">
            <a:spLocks noGrp="1"/>
          </p:cNvSpPr>
          <p:nvPr>
            <p:ph type="dt" idx="10"/>
          </p:nvPr>
        </p:nvSpPr>
        <p:spPr>
          <a:xfrm>
            <a:off x="493776" y="15087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76"/>
          <p:cNvSpPr txBox="1">
            <a:spLocks noGrp="1"/>
          </p:cNvSpPr>
          <p:nvPr>
            <p:ph type="ftr" idx="11"/>
          </p:nvPr>
        </p:nvSpPr>
        <p:spPr>
          <a:xfrm rot="-5400000">
            <a:off x="-411480" y="1453896"/>
            <a:ext cx="209169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76"/>
          <p:cNvSpPr txBox="1">
            <a:spLocks noGrp="1"/>
          </p:cNvSpPr>
          <p:nvPr>
            <p:ph type="sldNum" idx="12"/>
          </p:nvPr>
        </p:nvSpPr>
        <p:spPr>
          <a:xfrm>
            <a:off x="6457950" y="15087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8" name="Google Shape;98;p76"/>
          <p:cNvSpPr/>
          <p:nvPr/>
        </p:nvSpPr>
        <p:spPr>
          <a:xfrm>
            <a:off x="1104275" y="1394651"/>
            <a:ext cx="104279" cy="104279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9" name="Google Shape;99;p76"/>
          <p:cNvSpPr/>
          <p:nvPr/>
        </p:nvSpPr>
        <p:spPr>
          <a:xfrm>
            <a:off x="1510892" y="2360150"/>
            <a:ext cx="95786" cy="95786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0" name="Google Shape;100;p76"/>
          <p:cNvSpPr/>
          <p:nvPr/>
        </p:nvSpPr>
        <p:spPr>
          <a:xfrm>
            <a:off x="4053690" y="3381221"/>
            <a:ext cx="68354" cy="68354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01" name="Google Shape;101;p76"/>
          <p:cNvCxnSpPr/>
          <p:nvPr/>
        </p:nvCxnSpPr>
        <p:spPr>
          <a:xfrm>
            <a:off x="642086" y="2682881"/>
            <a:ext cx="0" cy="2457000"/>
          </a:xfrm>
          <a:prstGeom prst="straightConnector1">
            <a:avLst/>
          </a:prstGeom>
          <a:noFill/>
          <a:ln w="25400" cap="sq" cmpd="sng">
            <a:solidFill>
              <a:schemeClr val="lt1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102" name="Google Shape;102;p76"/>
          <p:cNvSpPr txBox="1">
            <a:spLocks noGrp="1"/>
          </p:cNvSpPr>
          <p:nvPr>
            <p:ph type="body" idx="1"/>
          </p:nvPr>
        </p:nvSpPr>
        <p:spPr>
          <a:xfrm>
            <a:off x="4320540" y="2345436"/>
            <a:ext cx="3957066" cy="843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>
                <a:solidFill>
                  <a:schemeClr val="lt1"/>
                </a:solidFill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151828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uniquement">
  <p:cSld name="3_Titre uniquement">
    <p:bg>
      <p:bgPr>
        <a:gradFill>
          <a:gsLst>
            <a:gs pos="0">
              <a:schemeClr val="accent2"/>
            </a:gs>
            <a:gs pos="100000">
              <a:schemeClr val="accent4"/>
            </a:gs>
          </a:gsLst>
          <a:lin ang="8100000" scaled="0"/>
        </a:gra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8"/>
          <p:cNvSpPr>
            <a:spLocks noGrp="1"/>
          </p:cNvSpPr>
          <p:nvPr>
            <p:ph type="pic" idx="2"/>
          </p:nvPr>
        </p:nvSpPr>
        <p:spPr>
          <a:xfrm>
            <a:off x="1024824" y="1897544"/>
            <a:ext cx="2780979" cy="2780978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78"/>
          <p:cNvSpPr txBox="1">
            <a:spLocks noGrp="1"/>
          </p:cNvSpPr>
          <p:nvPr>
            <p:ph type="title"/>
          </p:nvPr>
        </p:nvSpPr>
        <p:spPr>
          <a:xfrm>
            <a:off x="3902202" y="438912"/>
            <a:ext cx="4375404" cy="1707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  <a:defRPr sz="4500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78"/>
          <p:cNvSpPr txBox="1">
            <a:spLocks noGrp="1"/>
          </p:cNvSpPr>
          <p:nvPr>
            <p:ph type="dt" idx="10"/>
          </p:nvPr>
        </p:nvSpPr>
        <p:spPr>
          <a:xfrm>
            <a:off x="493776" y="15087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78"/>
          <p:cNvSpPr txBox="1">
            <a:spLocks noGrp="1"/>
          </p:cNvSpPr>
          <p:nvPr>
            <p:ph type="ftr" idx="11"/>
          </p:nvPr>
        </p:nvSpPr>
        <p:spPr>
          <a:xfrm rot="-5400000">
            <a:off x="-411480" y="1453896"/>
            <a:ext cx="209169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78"/>
          <p:cNvSpPr txBox="1">
            <a:spLocks noGrp="1"/>
          </p:cNvSpPr>
          <p:nvPr>
            <p:ph type="sldNum" idx="12"/>
          </p:nvPr>
        </p:nvSpPr>
        <p:spPr>
          <a:xfrm>
            <a:off x="6457950" y="15087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3" name="Google Shape;113;p78"/>
          <p:cNvCxnSpPr/>
          <p:nvPr/>
        </p:nvCxnSpPr>
        <p:spPr>
          <a:xfrm>
            <a:off x="642086" y="2676702"/>
            <a:ext cx="0" cy="2457000"/>
          </a:xfrm>
          <a:prstGeom prst="straightConnector1">
            <a:avLst/>
          </a:prstGeom>
          <a:noFill/>
          <a:ln w="25400" cap="sq" cmpd="sng">
            <a:solidFill>
              <a:schemeClr val="lt1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114" name="Google Shape;114;p78"/>
          <p:cNvSpPr txBox="1">
            <a:spLocks noGrp="1"/>
          </p:cNvSpPr>
          <p:nvPr>
            <p:ph type="body" idx="1"/>
          </p:nvPr>
        </p:nvSpPr>
        <p:spPr>
          <a:xfrm>
            <a:off x="3902202" y="2345436"/>
            <a:ext cx="4375404" cy="2338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350">
                <a:solidFill>
                  <a:schemeClr val="lt1"/>
                </a:solidFill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78"/>
          <p:cNvSpPr/>
          <p:nvPr/>
        </p:nvSpPr>
        <p:spPr>
          <a:xfrm>
            <a:off x="3559045" y="2070208"/>
            <a:ext cx="68354" cy="68354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6" name="Google Shape;116;p78"/>
          <p:cNvSpPr/>
          <p:nvPr/>
        </p:nvSpPr>
        <p:spPr>
          <a:xfrm>
            <a:off x="3289961" y="1898237"/>
            <a:ext cx="104279" cy="104279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7" name="Google Shape;117;p78"/>
          <p:cNvSpPr/>
          <p:nvPr/>
        </p:nvSpPr>
        <p:spPr>
          <a:xfrm>
            <a:off x="1252490" y="4523679"/>
            <a:ext cx="95786" cy="95786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22018229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-tête de section">
  <p:cSld name="1_En-tête de section">
    <p:bg>
      <p:bgPr>
        <a:gradFill>
          <a:gsLst>
            <a:gs pos="0">
              <a:schemeClr val="accent2"/>
            </a:gs>
            <a:gs pos="100000">
              <a:schemeClr val="accent4"/>
            </a:gs>
          </a:gsLst>
          <a:lin ang="2700000" scaled="0"/>
        </a:gra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9"/>
          <p:cNvSpPr txBox="1">
            <a:spLocks noGrp="1"/>
          </p:cNvSpPr>
          <p:nvPr>
            <p:ph type="ctrTitle"/>
          </p:nvPr>
        </p:nvSpPr>
        <p:spPr>
          <a:xfrm>
            <a:off x="1143000" y="1097280"/>
            <a:ext cx="6858000" cy="1755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  <a:defRPr sz="4500" b="1" i="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9"/>
          <p:cNvSpPr txBox="1">
            <a:spLocks noGrp="1"/>
          </p:cNvSpPr>
          <p:nvPr>
            <p:ph type="subTitle" idx="1"/>
          </p:nvPr>
        </p:nvSpPr>
        <p:spPr>
          <a:xfrm>
            <a:off x="1145286" y="2894076"/>
            <a:ext cx="6858000" cy="994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5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21" name="Google Shape;121;p79"/>
          <p:cNvSpPr/>
          <p:nvPr/>
        </p:nvSpPr>
        <p:spPr>
          <a:xfrm>
            <a:off x="8079199" y="2290769"/>
            <a:ext cx="68354" cy="68354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2" name="Google Shape;122;p79"/>
          <p:cNvSpPr/>
          <p:nvPr/>
        </p:nvSpPr>
        <p:spPr>
          <a:xfrm>
            <a:off x="8043274" y="1886879"/>
            <a:ext cx="104279" cy="104279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3" name="Google Shape;123;p79"/>
          <p:cNvSpPr/>
          <p:nvPr/>
        </p:nvSpPr>
        <p:spPr>
          <a:xfrm>
            <a:off x="8268625" y="2090679"/>
            <a:ext cx="95786" cy="95786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4" name="Google Shape;124;p79"/>
          <p:cNvSpPr/>
          <p:nvPr/>
        </p:nvSpPr>
        <p:spPr>
          <a:xfrm>
            <a:off x="946402" y="1975086"/>
            <a:ext cx="113652" cy="113652"/>
          </a:xfrm>
          <a:custGeom>
            <a:avLst/>
            <a:gdLst/>
            <a:ahLst/>
            <a:cxnLst/>
            <a:rect l="l" t="t" r="r" b="b"/>
            <a:pathLst>
              <a:path w="151536" h="151536" extrusionOk="0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5" name="Google Shape;125;p79"/>
          <p:cNvSpPr/>
          <p:nvPr/>
        </p:nvSpPr>
        <p:spPr>
          <a:xfrm>
            <a:off x="798040" y="2312504"/>
            <a:ext cx="71819" cy="71819"/>
          </a:xfrm>
          <a:custGeom>
            <a:avLst/>
            <a:gdLst/>
            <a:ahLst/>
            <a:cxnLst/>
            <a:rect l="l" t="t" r="r" b="b"/>
            <a:pathLst>
              <a:path w="95759" h="95759" extrusionOk="0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6" name="Google Shape;126;p79"/>
          <p:cNvSpPr/>
          <p:nvPr/>
        </p:nvSpPr>
        <p:spPr>
          <a:xfrm>
            <a:off x="1060054" y="2619653"/>
            <a:ext cx="81469" cy="81469"/>
          </a:xfrm>
          <a:custGeom>
            <a:avLst/>
            <a:gdLst/>
            <a:ahLst/>
            <a:cxnLst/>
            <a:rect l="l" t="t" r="r" b="b"/>
            <a:pathLst>
              <a:path w="108625" h="108625" extrusionOk="0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9648670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re et contenu">
  <p:cSld name="4_Titre et contenu">
    <p:bg>
      <p:bgPr>
        <a:gradFill>
          <a:gsLst>
            <a:gs pos="0">
              <a:schemeClr val="accent2"/>
            </a:gs>
            <a:gs pos="100000">
              <a:schemeClr val="accent4"/>
            </a:gs>
          </a:gsLst>
          <a:lin ang="18900000" scaled="0"/>
        </a:gra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0"/>
          <p:cNvSpPr txBox="1">
            <a:spLocks noGrp="1"/>
          </p:cNvSpPr>
          <p:nvPr>
            <p:ph type="title"/>
          </p:nvPr>
        </p:nvSpPr>
        <p:spPr>
          <a:xfrm>
            <a:off x="432054" y="273844"/>
            <a:ext cx="8078724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Open Sans"/>
              <a:buNone/>
              <a:defRPr sz="4050" b="1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80"/>
          <p:cNvSpPr txBox="1">
            <a:spLocks noGrp="1"/>
          </p:cNvSpPr>
          <p:nvPr>
            <p:ph type="body" idx="1"/>
          </p:nvPr>
        </p:nvSpPr>
        <p:spPr>
          <a:xfrm>
            <a:off x="432054" y="1369219"/>
            <a:ext cx="8078724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04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marL="685800" lvl="1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028700" lvl="2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80"/>
          <p:cNvSpPr txBox="1">
            <a:spLocks noGrp="1"/>
          </p:cNvSpPr>
          <p:nvPr>
            <p:ph type="dt" idx="10"/>
          </p:nvPr>
        </p:nvSpPr>
        <p:spPr>
          <a:xfrm>
            <a:off x="493776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80"/>
          <p:cNvSpPr txBox="1">
            <a:spLocks noGrp="1"/>
          </p:cNvSpPr>
          <p:nvPr>
            <p:ph type="ftr" idx="11"/>
          </p:nvPr>
        </p:nvSpPr>
        <p:spPr>
          <a:xfrm>
            <a:off x="6377940" y="630936"/>
            <a:ext cx="272262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8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3" name="Google Shape;133;p80"/>
          <p:cNvSpPr/>
          <p:nvPr/>
        </p:nvSpPr>
        <p:spPr>
          <a:xfrm>
            <a:off x="8401698" y="258062"/>
            <a:ext cx="113652" cy="113652"/>
          </a:xfrm>
          <a:custGeom>
            <a:avLst/>
            <a:gdLst/>
            <a:ahLst/>
            <a:cxnLst/>
            <a:rect l="l" t="t" r="r" b="b"/>
            <a:pathLst>
              <a:path w="151536" h="151536" extrusionOk="0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4" name="Google Shape;134;p80"/>
          <p:cNvSpPr/>
          <p:nvPr/>
        </p:nvSpPr>
        <p:spPr>
          <a:xfrm>
            <a:off x="8672356" y="443183"/>
            <a:ext cx="81469" cy="81469"/>
          </a:xfrm>
          <a:custGeom>
            <a:avLst/>
            <a:gdLst/>
            <a:ahLst/>
            <a:cxnLst/>
            <a:rect l="l" t="t" r="r" b="b"/>
            <a:pathLst>
              <a:path w="108625" h="108625" extrusionOk="0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79573820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1_Deux contenus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1"/>
          <p:cNvSpPr txBox="1">
            <a:spLocks noGrp="1"/>
          </p:cNvSpPr>
          <p:nvPr>
            <p:ph type="body" idx="1"/>
          </p:nvPr>
        </p:nvSpPr>
        <p:spPr>
          <a:xfrm>
            <a:off x="1083564" y="1369219"/>
            <a:ext cx="3415284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857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685800" lvl="1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371600" lvl="3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4pPr>
            <a:lvl5pPr marL="1714500" lvl="4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81"/>
          <p:cNvSpPr txBox="1">
            <a:spLocks noGrp="1"/>
          </p:cNvSpPr>
          <p:nvPr>
            <p:ph type="body" idx="2"/>
          </p:nvPr>
        </p:nvSpPr>
        <p:spPr>
          <a:xfrm>
            <a:off x="5088636" y="1369219"/>
            <a:ext cx="3415284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857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685800" lvl="1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371600" lvl="3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4pPr>
            <a:lvl5pPr marL="1714500" lvl="4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39" name="Google Shape;139;p81"/>
          <p:cNvCxnSpPr/>
          <p:nvPr/>
        </p:nvCxnSpPr>
        <p:spPr>
          <a:xfrm>
            <a:off x="536918" y="267610"/>
            <a:ext cx="0" cy="4869656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140" name="Google Shape;140;p81"/>
          <p:cNvSpPr/>
          <p:nvPr/>
        </p:nvSpPr>
        <p:spPr>
          <a:xfrm>
            <a:off x="7881238" y="369155"/>
            <a:ext cx="104279" cy="104279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1" name="Google Shape;141;p81"/>
          <p:cNvSpPr/>
          <p:nvPr/>
        </p:nvSpPr>
        <p:spPr>
          <a:xfrm>
            <a:off x="8608458" y="791686"/>
            <a:ext cx="95786" cy="95786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2" name="Google Shape;142;p81"/>
          <p:cNvSpPr/>
          <p:nvPr/>
        </p:nvSpPr>
        <p:spPr>
          <a:xfrm>
            <a:off x="8431166" y="334978"/>
            <a:ext cx="68354" cy="68354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2738797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aison">
  <p:cSld name="2_Comparaison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2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82"/>
          <p:cNvSpPr txBox="1">
            <a:spLocks noGrp="1"/>
          </p:cNvSpPr>
          <p:nvPr>
            <p:ph type="body" idx="1"/>
          </p:nvPr>
        </p:nvSpPr>
        <p:spPr>
          <a:xfrm>
            <a:off x="1083564" y="1260872"/>
            <a:ext cx="212598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146" name="Google Shape;146;p82"/>
          <p:cNvSpPr txBox="1">
            <a:spLocks noGrp="1"/>
          </p:cNvSpPr>
          <p:nvPr>
            <p:ph type="body" idx="2"/>
          </p:nvPr>
        </p:nvSpPr>
        <p:spPr>
          <a:xfrm>
            <a:off x="1083564" y="1878806"/>
            <a:ext cx="212598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667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700" lvl="2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600" lvl="3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500" lvl="4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82"/>
          <p:cNvSpPr txBox="1">
            <a:spLocks noGrp="1"/>
          </p:cNvSpPr>
          <p:nvPr>
            <p:ph type="body" idx="3"/>
          </p:nvPr>
        </p:nvSpPr>
        <p:spPr>
          <a:xfrm>
            <a:off x="3737610" y="1260872"/>
            <a:ext cx="212598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148" name="Google Shape;148;p82"/>
          <p:cNvSpPr txBox="1">
            <a:spLocks noGrp="1"/>
          </p:cNvSpPr>
          <p:nvPr>
            <p:ph type="body" idx="4"/>
          </p:nvPr>
        </p:nvSpPr>
        <p:spPr>
          <a:xfrm>
            <a:off x="3737610" y="1878806"/>
            <a:ext cx="212598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667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700" lvl="2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600" lvl="3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500" lvl="4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49" name="Google Shape;149;p82"/>
          <p:cNvCxnSpPr/>
          <p:nvPr/>
        </p:nvCxnSpPr>
        <p:spPr>
          <a:xfrm>
            <a:off x="536918" y="267610"/>
            <a:ext cx="0" cy="4869656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150" name="Google Shape;150;p82"/>
          <p:cNvSpPr/>
          <p:nvPr/>
        </p:nvSpPr>
        <p:spPr>
          <a:xfrm>
            <a:off x="7881238" y="369155"/>
            <a:ext cx="104279" cy="104279"/>
          </a:xfrm>
          <a:custGeom>
            <a:avLst/>
            <a:gdLst/>
            <a:ahLst/>
            <a:cxnLst/>
            <a:rect l="l" t="t" r="r" b="b"/>
            <a:pathLst>
              <a:path w="139039" h="139039" extrusionOk="0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1" name="Google Shape;151;p82"/>
          <p:cNvSpPr/>
          <p:nvPr/>
        </p:nvSpPr>
        <p:spPr>
          <a:xfrm>
            <a:off x="8608458" y="791686"/>
            <a:ext cx="95786" cy="95786"/>
          </a:xfrm>
          <a:custGeom>
            <a:avLst/>
            <a:gdLst/>
            <a:ahLst/>
            <a:cxnLst/>
            <a:rect l="l" t="t" r="r" b="b"/>
            <a:pathLst>
              <a:path w="127714" h="127714" extrusionOk="0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2" name="Google Shape;152;p82"/>
          <p:cNvSpPr/>
          <p:nvPr/>
        </p:nvSpPr>
        <p:spPr>
          <a:xfrm>
            <a:off x="8431166" y="334978"/>
            <a:ext cx="68354" cy="68354"/>
          </a:xfrm>
          <a:custGeom>
            <a:avLst/>
            <a:gdLst/>
            <a:ahLst/>
            <a:cxnLst/>
            <a:rect l="l" t="t" r="r" b="b"/>
            <a:pathLst>
              <a:path w="91138" h="91138" extrusionOk="0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3" name="Google Shape;153;p82"/>
          <p:cNvSpPr txBox="1">
            <a:spLocks noGrp="1"/>
          </p:cNvSpPr>
          <p:nvPr>
            <p:ph type="body" idx="5"/>
          </p:nvPr>
        </p:nvSpPr>
        <p:spPr>
          <a:xfrm>
            <a:off x="6398514" y="1326952"/>
            <a:ext cx="212598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154" name="Google Shape;154;p82"/>
          <p:cNvSpPr txBox="1">
            <a:spLocks noGrp="1"/>
          </p:cNvSpPr>
          <p:nvPr>
            <p:ph type="body" idx="6"/>
          </p:nvPr>
        </p:nvSpPr>
        <p:spPr>
          <a:xfrm>
            <a:off x="6398514" y="1944886"/>
            <a:ext cx="212598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667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2pPr>
            <a:lvl3pPr marL="1028700" lvl="2" indent="-2476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3pPr>
            <a:lvl4pPr marL="1371600" lvl="3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4pPr>
            <a:lvl5pPr marL="1714500" lvl="4" indent="-2381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050"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300731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apositive de titre">
  <p:cSld name="5_Diapositive de titre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3"/>
          <p:cNvSpPr txBox="1">
            <a:spLocks noGrp="1"/>
          </p:cNvSpPr>
          <p:nvPr>
            <p:ph type="ctrTitle"/>
          </p:nvPr>
        </p:nvSpPr>
        <p:spPr>
          <a:xfrm>
            <a:off x="4793742" y="603504"/>
            <a:ext cx="3326130" cy="665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Open Sans"/>
              <a:buNone/>
              <a:defRPr sz="4050" b="0" i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83"/>
          <p:cNvSpPr txBox="1">
            <a:spLocks noGrp="1"/>
          </p:cNvSpPr>
          <p:nvPr>
            <p:ph type="subTitle" idx="1"/>
          </p:nvPr>
        </p:nvSpPr>
        <p:spPr>
          <a:xfrm>
            <a:off x="4793741" y="1351026"/>
            <a:ext cx="332613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58" name="Google Shape;158;p83"/>
          <p:cNvSpPr txBox="1">
            <a:spLocks noGrp="1"/>
          </p:cNvSpPr>
          <p:nvPr>
            <p:ph type="ftr" idx="11"/>
          </p:nvPr>
        </p:nvSpPr>
        <p:spPr>
          <a:xfrm rot="-5400000">
            <a:off x="7358634" y="1193292"/>
            <a:ext cx="266090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8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60" name="Google Shape;160;p83"/>
          <p:cNvCxnSpPr/>
          <p:nvPr/>
        </p:nvCxnSpPr>
        <p:spPr>
          <a:xfrm>
            <a:off x="8689622" y="2714454"/>
            <a:ext cx="0" cy="2429046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161" name="Google Shape;161;p83"/>
          <p:cNvSpPr/>
          <p:nvPr/>
        </p:nvSpPr>
        <p:spPr>
          <a:xfrm>
            <a:off x="1" y="0"/>
            <a:ext cx="4334933" cy="51435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2" name="Google Shape;162;p83"/>
          <p:cNvSpPr>
            <a:spLocks noGrp="1"/>
          </p:cNvSpPr>
          <p:nvPr>
            <p:ph type="pic" idx="2"/>
          </p:nvPr>
        </p:nvSpPr>
        <p:spPr>
          <a:xfrm>
            <a:off x="212598" y="2331720"/>
            <a:ext cx="3915918" cy="2585466"/>
          </a:xfrm>
          <a:prstGeom prst="rect">
            <a:avLst/>
          </a:prstGeom>
          <a:noFill/>
          <a:ln>
            <a:noFill/>
          </a:ln>
        </p:spPr>
      </p:sp>
      <p:sp>
        <p:nvSpPr>
          <p:cNvPr id="163" name="Google Shape;163;p83"/>
          <p:cNvSpPr>
            <a:spLocks noGrp="1"/>
          </p:cNvSpPr>
          <p:nvPr>
            <p:ph type="pic" idx="3"/>
          </p:nvPr>
        </p:nvSpPr>
        <p:spPr>
          <a:xfrm>
            <a:off x="212598" y="226314"/>
            <a:ext cx="1844802" cy="1879092"/>
          </a:xfrm>
          <a:prstGeom prst="rect">
            <a:avLst/>
          </a:prstGeom>
          <a:noFill/>
          <a:ln>
            <a:noFill/>
          </a:ln>
        </p:spPr>
      </p:sp>
      <p:sp>
        <p:nvSpPr>
          <p:cNvPr id="164" name="Google Shape;164;p83"/>
          <p:cNvSpPr>
            <a:spLocks noGrp="1"/>
          </p:cNvSpPr>
          <p:nvPr>
            <p:ph type="pic" idx="4"/>
          </p:nvPr>
        </p:nvSpPr>
        <p:spPr>
          <a:xfrm>
            <a:off x="2283714" y="226314"/>
            <a:ext cx="1844802" cy="1879092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8548510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1_Image avec légende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8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84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68" name="Google Shape;168;p84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169" name="Google Shape;169;p8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8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8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72" name="Google Shape;172;p84"/>
          <p:cNvCxnSpPr/>
          <p:nvPr/>
        </p:nvCxnSpPr>
        <p:spPr>
          <a:xfrm>
            <a:off x="536918" y="267610"/>
            <a:ext cx="0" cy="4869656"/>
          </a:xfrm>
          <a:prstGeom prst="straightConnector1">
            <a:avLst/>
          </a:prstGeom>
          <a:noFill/>
          <a:ln w="25400" cap="sq" cmpd="sng">
            <a:solidFill>
              <a:schemeClr val="accent2"/>
            </a:solidFill>
            <a:prstDash val="solid"/>
            <a:bevel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3360777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0A75B33-FCF4-373A-B25C-3919BD1A2C9A}"/>
              </a:ext>
            </a:extLst>
          </p:cNvPr>
          <p:cNvCxnSpPr>
            <a:cxnSpLocks/>
          </p:cNvCxnSpPr>
          <p:nvPr/>
        </p:nvCxnSpPr>
        <p:spPr>
          <a:xfrm>
            <a:off x="535781" y="835539"/>
            <a:ext cx="0" cy="4301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rtlCol="0" anchor="b"/>
          <a:lstStyle>
            <a:lvl1pPr algn="l">
              <a:defRPr sz="4500" b="1" i="0" cap="all" baseline="0"/>
            </a:lvl1pPr>
          </a:lstStyle>
          <a:p>
            <a:r>
              <a:rPr lang="fr-FR" noProof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l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 noProof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1726969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90.xml"/><Relationship Id="rId18" Type="http://schemas.openxmlformats.org/officeDocument/2006/relationships/slideLayout" Target="../slideLayouts/slideLayout295.xml"/><Relationship Id="rId26" Type="http://schemas.openxmlformats.org/officeDocument/2006/relationships/slideLayout" Target="../slideLayouts/slideLayout303.xml"/><Relationship Id="rId39" Type="http://schemas.openxmlformats.org/officeDocument/2006/relationships/slideLayout" Target="../slideLayouts/slideLayout316.xml"/><Relationship Id="rId21" Type="http://schemas.openxmlformats.org/officeDocument/2006/relationships/slideLayout" Target="../slideLayouts/slideLayout298.xml"/><Relationship Id="rId34" Type="http://schemas.openxmlformats.org/officeDocument/2006/relationships/slideLayout" Target="../slideLayouts/slideLayout311.xml"/><Relationship Id="rId42" Type="http://schemas.openxmlformats.org/officeDocument/2006/relationships/slideLayout" Target="../slideLayouts/slideLayout319.xml"/><Relationship Id="rId47" Type="http://schemas.openxmlformats.org/officeDocument/2006/relationships/slideLayout" Target="../slideLayouts/slideLayout324.xml"/><Relationship Id="rId50" Type="http://schemas.openxmlformats.org/officeDocument/2006/relationships/slideLayout" Target="../slideLayouts/slideLayout327.xml"/><Relationship Id="rId55" Type="http://schemas.openxmlformats.org/officeDocument/2006/relationships/slideLayout" Target="../slideLayouts/slideLayout332.xml"/><Relationship Id="rId7" Type="http://schemas.openxmlformats.org/officeDocument/2006/relationships/slideLayout" Target="../slideLayouts/slideLayout284.xml"/><Relationship Id="rId2" Type="http://schemas.openxmlformats.org/officeDocument/2006/relationships/slideLayout" Target="../slideLayouts/slideLayout279.xml"/><Relationship Id="rId16" Type="http://schemas.openxmlformats.org/officeDocument/2006/relationships/slideLayout" Target="../slideLayouts/slideLayout293.xml"/><Relationship Id="rId29" Type="http://schemas.openxmlformats.org/officeDocument/2006/relationships/slideLayout" Target="../slideLayouts/slideLayout306.xml"/><Relationship Id="rId11" Type="http://schemas.openxmlformats.org/officeDocument/2006/relationships/slideLayout" Target="../slideLayouts/slideLayout288.xml"/><Relationship Id="rId24" Type="http://schemas.openxmlformats.org/officeDocument/2006/relationships/slideLayout" Target="../slideLayouts/slideLayout301.xml"/><Relationship Id="rId32" Type="http://schemas.openxmlformats.org/officeDocument/2006/relationships/slideLayout" Target="../slideLayouts/slideLayout309.xml"/><Relationship Id="rId37" Type="http://schemas.openxmlformats.org/officeDocument/2006/relationships/slideLayout" Target="../slideLayouts/slideLayout314.xml"/><Relationship Id="rId40" Type="http://schemas.openxmlformats.org/officeDocument/2006/relationships/slideLayout" Target="../slideLayouts/slideLayout317.xml"/><Relationship Id="rId45" Type="http://schemas.openxmlformats.org/officeDocument/2006/relationships/slideLayout" Target="../slideLayouts/slideLayout322.xml"/><Relationship Id="rId53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282.xml"/><Relationship Id="rId10" Type="http://schemas.openxmlformats.org/officeDocument/2006/relationships/slideLayout" Target="../slideLayouts/slideLayout287.xml"/><Relationship Id="rId19" Type="http://schemas.openxmlformats.org/officeDocument/2006/relationships/slideLayout" Target="../slideLayouts/slideLayout296.xml"/><Relationship Id="rId31" Type="http://schemas.openxmlformats.org/officeDocument/2006/relationships/slideLayout" Target="../slideLayouts/slideLayout308.xml"/><Relationship Id="rId44" Type="http://schemas.openxmlformats.org/officeDocument/2006/relationships/slideLayout" Target="../slideLayouts/slideLayout321.xml"/><Relationship Id="rId52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281.xml"/><Relationship Id="rId9" Type="http://schemas.openxmlformats.org/officeDocument/2006/relationships/slideLayout" Target="../slideLayouts/slideLayout286.xml"/><Relationship Id="rId14" Type="http://schemas.openxmlformats.org/officeDocument/2006/relationships/slideLayout" Target="../slideLayouts/slideLayout291.xml"/><Relationship Id="rId22" Type="http://schemas.openxmlformats.org/officeDocument/2006/relationships/slideLayout" Target="../slideLayouts/slideLayout299.xml"/><Relationship Id="rId27" Type="http://schemas.openxmlformats.org/officeDocument/2006/relationships/slideLayout" Target="../slideLayouts/slideLayout304.xml"/><Relationship Id="rId30" Type="http://schemas.openxmlformats.org/officeDocument/2006/relationships/slideLayout" Target="../slideLayouts/slideLayout307.xml"/><Relationship Id="rId35" Type="http://schemas.openxmlformats.org/officeDocument/2006/relationships/slideLayout" Target="../slideLayouts/slideLayout312.xml"/><Relationship Id="rId43" Type="http://schemas.openxmlformats.org/officeDocument/2006/relationships/slideLayout" Target="../slideLayouts/slideLayout320.xml"/><Relationship Id="rId48" Type="http://schemas.openxmlformats.org/officeDocument/2006/relationships/slideLayout" Target="../slideLayouts/slideLayout325.xml"/><Relationship Id="rId56" Type="http://schemas.openxmlformats.org/officeDocument/2006/relationships/theme" Target="../theme/theme10.xml"/><Relationship Id="rId8" Type="http://schemas.openxmlformats.org/officeDocument/2006/relationships/slideLayout" Target="../slideLayouts/slideLayout285.xml"/><Relationship Id="rId51" Type="http://schemas.openxmlformats.org/officeDocument/2006/relationships/slideLayout" Target="../slideLayouts/slideLayout328.xml"/><Relationship Id="rId3" Type="http://schemas.openxmlformats.org/officeDocument/2006/relationships/slideLayout" Target="../slideLayouts/slideLayout280.xml"/><Relationship Id="rId12" Type="http://schemas.openxmlformats.org/officeDocument/2006/relationships/slideLayout" Target="../slideLayouts/slideLayout289.xml"/><Relationship Id="rId17" Type="http://schemas.openxmlformats.org/officeDocument/2006/relationships/slideLayout" Target="../slideLayouts/slideLayout294.xml"/><Relationship Id="rId25" Type="http://schemas.openxmlformats.org/officeDocument/2006/relationships/slideLayout" Target="../slideLayouts/slideLayout302.xml"/><Relationship Id="rId33" Type="http://schemas.openxmlformats.org/officeDocument/2006/relationships/slideLayout" Target="../slideLayouts/slideLayout310.xml"/><Relationship Id="rId38" Type="http://schemas.openxmlformats.org/officeDocument/2006/relationships/slideLayout" Target="../slideLayouts/slideLayout315.xml"/><Relationship Id="rId46" Type="http://schemas.openxmlformats.org/officeDocument/2006/relationships/slideLayout" Target="../slideLayouts/slideLayout323.xml"/><Relationship Id="rId20" Type="http://schemas.openxmlformats.org/officeDocument/2006/relationships/slideLayout" Target="../slideLayouts/slideLayout297.xml"/><Relationship Id="rId41" Type="http://schemas.openxmlformats.org/officeDocument/2006/relationships/slideLayout" Target="../slideLayouts/slideLayout318.xml"/><Relationship Id="rId54" Type="http://schemas.openxmlformats.org/officeDocument/2006/relationships/slideLayout" Target="../slideLayouts/slideLayout331.xml"/><Relationship Id="rId1" Type="http://schemas.openxmlformats.org/officeDocument/2006/relationships/slideLayout" Target="../slideLayouts/slideLayout278.xml"/><Relationship Id="rId6" Type="http://schemas.openxmlformats.org/officeDocument/2006/relationships/slideLayout" Target="../slideLayouts/slideLayout283.xml"/><Relationship Id="rId15" Type="http://schemas.openxmlformats.org/officeDocument/2006/relationships/slideLayout" Target="../slideLayouts/slideLayout292.xml"/><Relationship Id="rId23" Type="http://schemas.openxmlformats.org/officeDocument/2006/relationships/slideLayout" Target="../slideLayouts/slideLayout300.xml"/><Relationship Id="rId28" Type="http://schemas.openxmlformats.org/officeDocument/2006/relationships/slideLayout" Target="../slideLayouts/slideLayout305.xml"/><Relationship Id="rId36" Type="http://schemas.openxmlformats.org/officeDocument/2006/relationships/slideLayout" Target="../slideLayouts/slideLayout313.xml"/><Relationship Id="rId49" Type="http://schemas.openxmlformats.org/officeDocument/2006/relationships/slideLayout" Target="../slideLayouts/slideLayout32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0.xml"/><Relationship Id="rId13" Type="http://schemas.openxmlformats.org/officeDocument/2006/relationships/slideLayout" Target="../slideLayouts/slideLayout345.xml"/><Relationship Id="rId18" Type="http://schemas.openxmlformats.org/officeDocument/2006/relationships/slideLayout" Target="../slideLayouts/slideLayout350.xml"/><Relationship Id="rId3" Type="http://schemas.openxmlformats.org/officeDocument/2006/relationships/slideLayout" Target="../slideLayouts/slideLayout335.xml"/><Relationship Id="rId21" Type="http://schemas.openxmlformats.org/officeDocument/2006/relationships/slideLayout" Target="../slideLayouts/slideLayout353.xml"/><Relationship Id="rId7" Type="http://schemas.openxmlformats.org/officeDocument/2006/relationships/slideLayout" Target="../slideLayouts/slideLayout339.xml"/><Relationship Id="rId12" Type="http://schemas.openxmlformats.org/officeDocument/2006/relationships/slideLayout" Target="../slideLayouts/slideLayout344.xml"/><Relationship Id="rId17" Type="http://schemas.openxmlformats.org/officeDocument/2006/relationships/slideLayout" Target="../slideLayouts/slideLayout349.xml"/><Relationship Id="rId2" Type="http://schemas.openxmlformats.org/officeDocument/2006/relationships/slideLayout" Target="../slideLayouts/slideLayout334.xml"/><Relationship Id="rId16" Type="http://schemas.openxmlformats.org/officeDocument/2006/relationships/slideLayout" Target="../slideLayouts/slideLayout348.xml"/><Relationship Id="rId20" Type="http://schemas.openxmlformats.org/officeDocument/2006/relationships/slideLayout" Target="../slideLayouts/slideLayout352.xml"/><Relationship Id="rId1" Type="http://schemas.openxmlformats.org/officeDocument/2006/relationships/slideLayout" Target="../slideLayouts/slideLayout333.xml"/><Relationship Id="rId6" Type="http://schemas.openxmlformats.org/officeDocument/2006/relationships/slideLayout" Target="../slideLayouts/slideLayout338.xml"/><Relationship Id="rId11" Type="http://schemas.openxmlformats.org/officeDocument/2006/relationships/slideLayout" Target="../slideLayouts/slideLayout343.xml"/><Relationship Id="rId5" Type="http://schemas.openxmlformats.org/officeDocument/2006/relationships/slideLayout" Target="../slideLayouts/slideLayout337.xml"/><Relationship Id="rId15" Type="http://schemas.openxmlformats.org/officeDocument/2006/relationships/slideLayout" Target="../slideLayouts/slideLayout347.xml"/><Relationship Id="rId10" Type="http://schemas.openxmlformats.org/officeDocument/2006/relationships/slideLayout" Target="../slideLayouts/slideLayout342.xml"/><Relationship Id="rId19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36.xml"/><Relationship Id="rId9" Type="http://schemas.openxmlformats.org/officeDocument/2006/relationships/slideLayout" Target="../slideLayouts/slideLayout341.xml"/><Relationship Id="rId14" Type="http://schemas.openxmlformats.org/officeDocument/2006/relationships/slideLayout" Target="../slideLayouts/slideLayout346.xml"/><Relationship Id="rId22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6.xml"/><Relationship Id="rId18" Type="http://schemas.openxmlformats.org/officeDocument/2006/relationships/slideLayout" Target="../slideLayouts/slideLayout371.xml"/><Relationship Id="rId26" Type="http://schemas.openxmlformats.org/officeDocument/2006/relationships/slideLayout" Target="../slideLayouts/slideLayout379.xml"/><Relationship Id="rId39" Type="http://schemas.openxmlformats.org/officeDocument/2006/relationships/slideLayout" Target="../slideLayouts/slideLayout392.xml"/><Relationship Id="rId21" Type="http://schemas.openxmlformats.org/officeDocument/2006/relationships/slideLayout" Target="../slideLayouts/slideLayout374.xml"/><Relationship Id="rId34" Type="http://schemas.openxmlformats.org/officeDocument/2006/relationships/slideLayout" Target="../slideLayouts/slideLayout387.xml"/><Relationship Id="rId42" Type="http://schemas.openxmlformats.org/officeDocument/2006/relationships/theme" Target="../theme/theme12.xml"/><Relationship Id="rId7" Type="http://schemas.openxmlformats.org/officeDocument/2006/relationships/slideLayout" Target="../slideLayouts/slideLayout360.xml"/><Relationship Id="rId2" Type="http://schemas.openxmlformats.org/officeDocument/2006/relationships/slideLayout" Target="../slideLayouts/slideLayout355.xml"/><Relationship Id="rId16" Type="http://schemas.openxmlformats.org/officeDocument/2006/relationships/slideLayout" Target="../slideLayouts/slideLayout369.xml"/><Relationship Id="rId20" Type="http://schemas.openxmlformats.org/officeDocument/2006/relationships/slideLayout" Target="../slideLayouts/slideLayout373.xml"/><Relationship Id="rId29" Type="http://schemas.openxmlformats.org/officeDocument/2006/relationships/slideLayout" Target="../slideLayouts/slideLayout382.xml"/><Relationship Id="rId41" Type="http://schemas.openxmlformats.org/officeDocument/2006/relationships/slideLayout" Target="../slideLayouts/slideLayout394.xml"/><Relationship Id="rId1" Type="http://schemas.openxmlformats.org/officeDocument/2006/relationships/slideLayout" Target="../slideLayouts/slideLayout354.xml"/><Relationship Id="rId6" Type="http://schemas.openxmlformats.org/officeDocument/2006/relationships/slideLayout" Target="../slideLayouts/slideLayout359.xml"/><Relationship Id="rId11" Type="http://schemas.openxmlformats.org/officeDocument/2006/relationships/slideLayout" Target="../slideLayouts/slideLayout364.xml"/><Relationship Id="rId24" Type="http://schemas.openxmlformats.org/officeDocument/2006/relationships/slideLayout" Target="../slideLayouts/slideLayout377.xml"/><Relationship Id="rId32" Type="http://schemas.openxmlformats.org/officeDocument/2006/relationships/slideLayout" Target="../slideLayouts/slideLayout385.xml"/><Relationship Id="rId37" Type="http://schemas.openxmlformats.org/officeDocument/2006/relationships/slideLayout" Target="../slideLayouts/slideLayout390.xml"/><Relationship Id="rId40" Type="http://schemas.openxmlformats.org/officeDocument/2006/relationships/slideLayout" Target="../slideLayouts/slideLayout393.xml"/><Relationship Id="rId5" Type="http://schemas.openxmlformats.org/officeDocument/2006/relationships/slideLayout" Target="../slideLayouts/slideLayout358.xml"/><Relationship Id="rId15" Type="http://schemas.openxmlformats.org/officeDocument/2006/relationships/slideLayout" Target="../slideLayouts/slideLayout368.xml"/><Relationship Id="rId23" Type="http://schemas.openxmlformats.org/officeDocument/2006/relationships/slideLayout" Target="../slideLayouts/slideLayout376.xml"/><Relationship Id="rId28" Type="http://schemas.openxmlformats.org/officeDocument/2006/relationships/slideLayout" Target="../slideLayouts/slideLayout381.xml"/><Relationship Id="rId36" Type="http://schemas.openxmlformats.org/officeDocument/2006/relationships/slideLayout" Target="../slideLayouts/slideLayout389.xml"/><Relationship Id="rId10" Type="http://schemas.openxmlformats.org/officeDocument/2006/relationships/slideLayout" Target="../slideLayouts/slideLayout363.xml"/><Relationship Id="rId19" Type="http://schemas.openxmlformats.org/officeDocument/2006/relationships/slideLayout" Target="../slideLayouts/slideLayout372.xml"/><Relationship Id="rId31" Type="http://schemas.openxmlformats.org/officeDocument/2006/relationships/slideLayout" Target="../slideLayouts/slideLayout384.xml"/><Relationship Id="rId4" Type="http://schemas.openxmlformats.org/officeDocument/2006/relationships/slideLayout" Target="../slideLayouts/slideLayout357.xml"/><Relationship Id="rId9" Type="http://schemas.openxmlformats.org/officeDocument/2006/relationships/slideLayout" Target="../slideLayouts/slideLayout362.xml"/><Relationship Id="rId14" Type="http://schemas.openxmlformats.org/officeDocument/2006/relationships/slideLayout" Target="../slideLayouts/slideLayout367.xml"/><Relationship Id="rId22" Type="http://schemas.openxmlformats.org/officeDocument/2006/relationships/slideLayout" Target="../slideLayouts/slideLayout375.xml"/><Relationship Id="rId27" Type="http://schemas.openxmlformats.org/officeDocument/2006/relationships/slideLayout" Target="../slideLayouts/slideLayout380.xml"/><Relationship Id="rId30" Type="http://schemas.openxmlformats.org/officeDocument/2006/relationships/slideLayout" Target="../slideLayouts/slideLayout383.xml"/><Relationship Id="rId35" Type="http://schemas.openxmlformats.org/officeDocument/2006/relationships/slideLayout" Target="../slideLayouts/slideLayout388.xml"/><Relationship Id="rId8" Type="http://schemas.openxmlformats.org/officeDocument/2006/relationships/slideLayout" Target="../slideLayouts/slideLayout361.xml"/><Relationship Id="rId3" Type="http://schemas.openxmlformats.org/officeDocument/2006/relationships/slideLayout" Target="../slideLayouts/slideLayout356.xml"/><Relationship Id="rId12" Type="http://schemas.openxmlformats.org/officeDocument/2006/relationships/slideLayout" Target="../slideLayouts/slideLayout365.xml"/><Relationship Id="rId17" Type="http://schemas.openxmlformats.org/officeDocument/2006/relationships/slideLayout" Target="../slideLayouts/slideLayout370.xml"/><Relationship Id="rId25" Type="http://schemas.openxmlformats.org/officeDocument/2006/relationships/slideLayout" Target="../slideLayouts/slideLayout378.xml"/><Relationship Id="rId33" Type="http://schemas.openxmlformats.org/officeDocument/2006/relationships/slideLayout" Target="../slideLayouts/slideLayout386.xml"/><Relationship Id="rId38" Type="http://schemas.openxmlformats.org/officeDocument/2006/relationships/slideLayout" Target="../slideLayouts/slideLayout39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2.xml"/><Relationship Id="rId3" Type="http://schemas.openxmlformats.org/officeDocument/2006/relationships/slideLayout" Target="../slideLayouts/slideLayout397.xml"/><Relationship Id="rId7" Type="http://schemas.openxmlformats.org/officeDocument/2006/relationships/slideLayout" Target="../slideLayouts/slideLayout40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396.xml"/><Relationship Id="rId1" Type="http://schemas.openxmlformats.org/officeDocument/2006/relationships/slideLayout" Target="../slideLayouts/slideLayout395.xml"/><Relationship Id="rId6" Type="http://schemas.openxmlformats.org/officeDocument/2006/relationships/slideLayout" Target="../slideLayouts/slideLayout400.xml"/><Relationship Id="rId11" Type="http://schemas.openxmlformats.org/officeDocument/2006/relationships/slideLayout" Target="../slideLayouts/slideLayout405.xml"/><Relationship Id="rId5" Type="http://schemas.openxmlformats.org/officeDocument/2006/relationships/slideLayout" Target="../slideLayouts/slideLayout399.xml"/><Relationship Id="rId10" Type="http://schemas.openxmlformats.org/officeDocument/2006/relationships/slideLayout" Target="../slideLayouts/slideLayout404.xml"/><Relationship Id="rId4" Type="http://schemas.openxmlformats.org/officeDocument/2006/relationships/slideLayout" Target="../slideLayouts/slideLayout398.xml"/><Relationship Id="rId9" Type="http://schemas.openxmlformats.org/officeDocument/2006/relationships/slideLayout" Target="../slideLayouts/slideLayout40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3.xml"/><Relationship Id="rId13" Type="http://schemas.openxmlformats.org/officeDocument/2006/relationships/slideLayout" Target="../slideLayouts/slideLayout418.xml"/><Relationship Id="rId3" Type="http://schemas.openxmlformats.org/officeDocument/2006/relationships/slideLayout" Target="../slideLayouts/slideLayout408.xml"/><Relationship Id="rId7" Type="http://schemas.openxmlformats.org/officeDocument/2006/relationships/slideLayout" Target="../slideLayouts/slideLayout412.xml"/><Relationship Id="rId12" Type="http://schemas.openxmlformats.org/officeDocument/2006/relationships/slideLayout" Target="../slideLayouts/slideLayout417.xml"/><Relationship Id="rId2" Type="http://schemas.openxmlformats.org/officeDocument/2006/relationships/slideLayout" Target="../slideLayouts/slideLayout407.xml"/><Relationship Id="rId1" Type="http://schemas.openxmlformats.org/officeDocument/2006/relationships/slideLayout" Target="../slideLayouts/slideLayout406.xml"/><Relationship Id="rId6" Type="http://schemas.openxmlformats.org/officeDocument/2006/relationships/slideLayout" Target="../slideLayouts/slideLayout411.xml"/><Relationship Id="rId11" Type="http://schemas.openxmlformats.org/officeDocument/2006/relationships/slideLayout" Target="../slideLayouts/slideLayout416.xml"/><Relationship Id="rId5" Type="http://schemas.openxmlformats.org/officeDocument/2006/relationships/slideLayout" Target="../slideLayouts/slideLayout410.xml"/><Relationship Id="rId10" Type="http://schemas.openxmlformats.org/officeDocument/2006/relationships/slideLayout" Target="../slideLayouts/slideLayout415.xml"/><Relationship Id="rId4" Type="http://schemas.openxmlformats.org/officeDocument/2006/relationships/slideLayout" Target="../slideLayouts/slideLayout409.xml"/><Relationship Id="rId9" Type="http://schemas.openxmlformats.org/officeDocument/2006/relationships/slideLayout" Target="../slideLayouts/slideLayout414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6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421.xml"/><Relationship Id="rId7" Type="http://schemas.openxmlformats.org/officeDocument/2006/relationships/slideLayout" Target="../slideLayouts/slideLayout425.xml"/><Relationship Id="rId12" Type="http://schemas.openxmlformats.org/officeDocument/2006/relationships/slideLayout" Target="../slideLayouts/slideLayout430.xml"/><Relationship Id="rId2" Type="http://schemas.openxmlformats.org/officeDocument/2006/relationships/slideLayout" Target="../slideLayouts/slideLayout420.xml"/><Relationship Id="rId1" Type="http://schemas.openxmlformats.org/officeDocument/2006/relationships/slideLayout" Target="../slideLayouts/slideLayout419.xml"/><Relationship Id="rId6" Type="http://schemas.openxmlformats.org/officeDocument/2006/relationships/slideLayout" Target="../slideLayouts/slideLayout424.xml"/><Relationship Id="rId11" Type="http://schemas.openxmlformats.org/officeDocument/2006/relationships/slideLayout" Target="../slideLayouts/slideLayout429.xml"/><Relationship Id="rId5" Type="http://schemas.openxmlformats.org/officeDocument/2006/relationships/slideLayout" Target="../slideLayouts/slideLayout423.xml"/><Relationship Id="rId10" Type="http://schemas.openxmlformats.org/officeDocument/2006/relationships/slideLayout" Target="../slideLayouts/slideLayout428.xml"/><Relationship Id="rId4" Type="http://schemas.openxmlformats.org/officeDocument/2006/relationships/slideLayout" Target="../slideLayouts/slideLayout422.xml"/><Relationship Id="rId9" Type="http://schemas.openxmlformats.org/officeDocument/2006/relationships/slideLayout" Target="../slideLayouts/slideLayout42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8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433.xml"/><Relationship Id="rId7" Type="http://schemas.openxmlformats.org/officeDocument/2006/relationships/slideLayout" Target="../slideLayouts/slideLayout437.xml"/><Relationship Id="rId12" Type="http://schemas.openxmlformats.org/officeDocument/2006/relationships/slideLayout" Target="../slideLayouts/slideLayout442.xml"/><Relationship Id="rId2" Type="http://schemas.openxmlformats.org/officeDocument/2006/relationships/slideLayout" Target="../slideLayouts/slideLayout432.xml"/><Relationship Id="rId1" Type="http://schemas.openxmlformats.org/officeDocument/2006/relationships/slideLayout" Target="../slideLayouts/slideLayout431.xml"/><Relationship Id="rId6" Type="http://schemas.openxmlformats.org/officeDocument/2006/relationships/slideLayout" Target="../slideLayouts/slideLayout436.xml"/><Relationship Id="rId11" Type="http://schemas.openxmlformats.org/officeDocument/2006/relationships/slideLayout" Target="../slideLayouts/slideLayout441.xml"/><Relationship Id="rId5" Type="http://schemas.openxmlformats.org/officeDocument/2006/relationships/slideLayout" Target="../slideLayouts/slideLayout435.xml"/><Relationship Id="rId10" Type="http://schemas.openxmlformats.org/officeDocument/2006/relationships/slideLayout" Target="../slideLayouts/slideLayout440.xml"/><Relationship Id="rId4" Type="http://schemas.openxmlformats.org/officeDocument/2006/relationships/slideLayout" Target="../slideLayouts/slideLayout434.xml"/><Relationship Id="rId9" Type="http://schemas.openxmlformats.org/officeDocument/2006/relationships/slideLayout" Target="../slideLayouts/slideLayout43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0.xml"/><Relationship Id="rId13" Type="http://schemas.openxmlformats.org/officeDocument/2006/relationships/slideLayout" Target="../slideLayouts/slideLayout455.xml"/><Relationship Id="rId18" Type="http://schemas.openxmlformats.org/officeDocument/2006/relationships/slideLayout" Target="../slideLayouts/slideLayout460.xml"/><Relationship Id="rId3" Type="http://schemas.openxmlformats.org/officeDocument/2006/relationships/slideLayout" Target="../slideLayouts/slideLayout445.xml"/><Relationship Id="rId7" Type="http://schemas.openxmlformats.org/officeDocument/2006/relationships/slideLayout" Target="../slideLayouts/slideLayout449.xml"/><Relationship Id="rId12" Type="http://schemas.openxmlformats.org/officeDocument/2006/relationships/slideLayout" Target="../slideLayouts/slideLayout454.xml"/><Relationship Id="rId17" Type="http://schemas.openxmlformats.org/officeDocument/2006/relationships/slideLayout" Target="../slideLayouts/slideLayout459.xml"/><Relationship Id="rId2" Type="http://schemas.openxmlformats.org/officeDocument/2006/relationships/slideLayout" Target="../slideLayouts/slideLayout444.xml"/><Relationship Id="rId16" Type="http://schemas.openxmlformats.org/officeDocument/2006/relationships/slideLayout" Target="../slideLayouts/slideLayout458.xml"/><Relationship Id="rId20" Type="http://schemas.openxmlformats.org/officeDocument/2006/relationships/theme" Target="../theme/theme17.xml"/><Relationship Id="rId1" Type="http://schemas.openxmlformats.org/officeDocument/2006/relationships/slideLayout" Target="../slideLayouts/slideLayout443.xml"/><Relationship Id="rId6" Type="http://schemas.openxmlformats.org/officeDocument/2006/relationships/slideLayout" Target="../slideLayouts/slideLayout448.xml"/><Relationship Id="rId11" Type="http://schemas.openxmlformats.org/officeDocument/2006/relationships/slideLayout" Target="../slideLayouts/slideLayout453.xml"/><Relationship Id="rId5" Type="http://schemas.openxmlformats.org/officeDocument/2006/relationships/slideLayout" Target="../slideLayouts/slideLayout447.xml"/><Relationship Id="rId15" Type="http://schemas.openxmlformats.org/officeDocument/2006/relationships/slideLayout" Target="../slideLayouts/slideLayout457.xml"/><Relationship Id="rId10" Type="http://schemas.openxmlformats.org/officeDocument/2006/relationships/slideLayout" Target="../slideLayouts/slideLayout452.xml"/><Relationship Id="rId19" Type="http://schemas.openxmlformats.org/officeDocument/2006/relationships/slideLayout" Target="../slideLayouts/slideLayout461.xml"/><Relationship Id="rId4" Type="http://schemas.openxmlformats.org/officeDocument/2006/relationships/slideLayout" Target="../slideLayouts/slideLayout446.xml"/><Relationship Id="rId9" Type="http://schemas.openxmlformats.org/officeDocument/2006/relationships/slideLayout" Target="../slideLayouts/slideLayout451.xml"/><Relationship Id="rId14" Type="http://schemas.openxmlformats.org/officeDocument/2006/relationships/slideLayout" Target="../slideLayouts/slideLayout45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9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40.xml"/><Relationship Id="rId34" Type="http://schemas.openxmlformats.org/officeDocument/2006/relationships/slideLayout" Target="../slideLayouts/slideLayout53.xml"/><Relationship Id="rId42" Type="http://schemas.openxmlformats.org/officeDocument/2006/relationships/slideLayout" Target="../slideLayouts/slideLayout61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51.xml"/><Relationship Id="rId37" Type="http://schemas.openxmlformats.org/officeDocument/2006/relationships/slideLayout" Target="../slideLayouts/slideLayout56.xml"/><Relationship Id="rId40" Type="http://schemas.openxmlformats.org/officeDocument/2006/relationships/slideLayout" Target="../slideLayouts/slideLayout59.xml"/><Relationship Id="rId45" Type="http://schemas.openxmlformats.org/officeDocument/2006/relationships/slideLayout" Target="../slideLayouts/slideLayout64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36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31" Type="http://schemas.openxmlformats.org/officeDocument/2006/relationships/slideLayout" Target="../slideLayouts/slideLayout50.xml"/><Relationship Id="rId44" Type="http://schemas.openxmlformats.org/officeDocument/2006/relationships/slideLayout" Target="../slideLayouts/slideLayout63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9.xml"/><Relationship Id="rId35" Type="http://schemas.openxmlformats.org/officeDocument/2006/relationships/slideLayout" Target="../slideLayouts/slideLayout54.xml"/><Relationship Id="rId43" Type="http://schemas.openxmlformats.org/officeDocument/2006/relationships/slideLayout" Target="../slideLayouts/slideLayout62.xml"/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52.xml"/><Relationship Id="rId38" Type="http://schemas.openxmlformats.org/officeDocument/2006/relationships/slideLayout" Target="../slideLayouts/slideLayout57.xml"/><Relationship Id="rId46" Type="http://schemas.openxmlformats.org/officeDocument/2006/relationships/theme" Target="../theme/theme3.xml"/><Relationship Id="rId20" Type="http://schemas.openxmlformats.org/officeDocument/2006/relationships/slideLayout" Target="../slideLayouts/slideLayout39.xml"/><Relationship Id="rId41" Type="http://schemas.openxmlformats.org/officeDocument/2006/relationships/slideLayout" Target="../slideLayouts/slideLayout6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26" Type="http://schemas.openxmlformats.org/officeDocument/2006/relationships/slideLayout" Target="../slideLayouts/slideLayout90.xml"/><Relationship Id="rId3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85.xml"/><Relationship Id="rId34" Type="http://schemas.openxmlformats.org/officeDocument/2006/relationships/slideLayout" Target="../slideLayouts/slideLayout98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9.xml"/><Relationship Id="rId33" Type="http://schemas.openxmlformats.org/officeDocument/2006/relationships/slideLayout" Target="../slideLayouts/slideLayout97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29" Type="http://schemas.openxmlformats.org/officeDocument/2006/relationships/slideLayout" Target="../slideLayouts/slideLayout93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32" Type="http://schemas.openxmlformats.org/officeDocument/2006/relationships/slideLayout" Target="../slideLayouts/slideLayout96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28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31" Type="http://schemas.openxmlformats.org/officeDocument/2006/relationships/slideLayout" Target="../slideLayouts/slideLayout95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Relationship Id="rId27" Type="http://schemas.openxmlformats.org/officeDocument/2006/relationships/slideLayout" Target="../slideLayouts/slideLayout91.xml"/><Relationship Id="rId30" Type="http://schemas.openxmlformats.org/officeDocument/2006/relationships/slideLayout" Target="../slideLayouts/slideLayout94.xml"/><Relationship Id="rId35" Type="http://schemas.openxmlformats.org/officeDocument/2006/relationships/theme" Target="../theme/theme4.xml"/><Relationship Id="rId8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08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7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53.xml"/><Relationship Id="rId21" Type="http://schemas.openxmlformats.org/officeDocument/2006/relationships/slideLayout" Target="../slideLayouts/slideLayout148.xml"/><Relationship Id="rId42" Type="http://schemas.openxmlformats.org/officeDocument/2006/relationships/slideLayout" Target="../slideLayouts/slideLayout169.xml"/><Relationship Id="rId47" Type="http://schemas.openxmlformats.org/officeDocument/2006/relationships/slideLayout" Target="../slideLayouts/slideLayout174.xml"/><Relationship Id="rId63" Type="http://schemas.openxmlformats.org/officeDocument/2006/relationships/slideLayout" Target="../slideLayouts/slideLayout190.xml"/><Relationship Id="rId68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43.xml"/><Relationship Id="rId29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38.xml"/><Relationship Id="rId24" Type="http://schemas.openxmlformats.org/officeDocument/2006/relationships/slideLayout" Target="../slideLayouts/slideLayout151.xml"/><Relationship Id="rId32" Type="http://schemas.openxmlformats.org/officeDocument/2006/relationships/slideLayout" Target="../slideLayouts/slideLayout159.xml"/><Relationship Id="rId37" Type="http://schemas.openxmlformats.org/officeDocument/2006/relationships/slideLayout" Target="../slideLayouts/slideLayout164.xml"/><Relationship Id="rId40" Type="http://schemas.openxmlformats.org/officeDocument/2006/relationships/slideLayout" Target="../slideLayouts/slideLayout167.xml"/><Relationship Id="rId45" Type="http://schemas.openxmlformats.org/officeDocument/2006/relationships/slideLayout" Target="../slideLayouts/slideLayout172.xml"/><Relationship Id="rId53" Type="http://schemas.openxmlformats.org/officeDocument/2006/relationships/slideLayout" Target="../slideLayouts/slideLayout180.xml"/><Relationship Id="rId58" Type="http://schemas.openxmlformats.org/officeDocument/2006/relationships/slideLayout" Target="../slideLayouts/slideLayout185.xml"/><Relationship Id="rId66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32.xml"/><Relationship Id="rId61" Type="http://schemas.openxmlformats.org/officeDocument/2006/relationships/slideLayout" Target="../slideLayouts/slideLayout188.xml"/><Relationship Id="rId19" Type="http://schemas.openxmlformats.org/officeDocument/2006/relationships/slideLayout" Target="../slideLayouts/slideLayout146.xml"/><Relationship Id="rId14" Type="http://schemas.openxmlformats.org/officeDocument/2006/relationships/slideLayout" Target="../slideLayouts/slideLayout141.xml"/><Relationship Id="rId22" Type="http://schemas.openxmlformats.org/officeDocument/2006/relationships/slideLayout" Target="../slideLayouts/slideLayout149.xml"/><Relationship Id="rId27" Type="http://schemas.openxmlformats.org/officeDocument/2006/relationships/slideLayout" Target="../slideLayouts/slideLayout154.xml"/><Relationship Id="rId30" Type="http://schemas.openxmlformats.org/officeDocument/2006/relationships/slideLayout" Target="../slideLayouts/slideLayout157.xml"/><Relationship Id="rId35" Type="http://schemas.openxmlformats.org/officeDocument/2006/relationships/slideLayout" Target="../slideLayouts/slideLayout162.xml"/><Relationship Id="rId43" Type="http://schemas.openxmlformats.org/officeDocument/2006/relationships/slideLayout" Target="../slideLayouts/slideLayout170.xml"/><Relationship Id="rId48" Type="http://schemas.openxmlformats.org/officeDocument/2006/relationships/slideLayout" Target="../slideLayouts/slideLayout175.xml"/><Relationship Id="rId56" Type="http://schemas.openxmlformats.org/officeDocument/2006/relationships/slideLayout" Target="../slideLayouts/slideLayout183.xml"/><Relationship Id="rId64" Type="http://schemas.openxmlformats.org/officeDocument/2006/relationships/slideLayout" Target="../slideLayouts/slideLayout191.xml"/><Relationship Id="rId69" Type="http://schemas.openxmlformats.org/officeDocument/2006/relationships/theme" Target="../theme/theme7.xml"/><Relationship Id="rId8" Type="http://schemas.openxmlformats.org/officeDocument/2006/relationships/slideLayout" Target="../slideLayouts/slideLayout135.xml"/><Relationship Id="rId51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9.xml"/><Relationship Id="rId17" Type="http://schemas.openxmlformats.org/officeDocument/2006/relationships/slideLayout" Target="../slideLayouts/slideLayout144.xml"/><Relationship Id="rId25" Type="http://schemas.openxmlformats.org/officeDocument/2006/relationships/slideLayout" Target="../slideLayouts/slideLayout152.xml"/><Relationship Id="rId33" Type="http://schemas.openxmlformats.org/officeDocument/2006/relationships/slideLayout" Target="../slideLayouts/slideLayout160.xml"/><Relationship Id="rId38" Type="http://schemas.openxmlformats.org/officeDocument/2006/relationships/slideLayout" Target="../slideLayouts/slideLayout165.xml"/><Relationship Id="rId46" Type="http://schemas.openxmlformats.org/officeDocument/2006/relationships/slideLayout" Target="../slideLayouts/slideLayout173.xml"/><Relationship Id="rId59" Type="http://schemas.openxmlformats.org/officeDocument/2006/relationships/slideLayout" Target="../slideLayouts/slideLayout186.xml"/><Relationship Id="rId67" Type="http://schemas.openxmlformats.org/officeDocument/2006/relationships/slideLayout" Target="../slideLayouts/slideLayout194.xml"/><Relationship Id="rId20" Type="http://schemas.openxmlformats.org/officeDocument/2006/relationships/slideLayout" Target="../slideLayouts/slideLayout147.xml"/><Relationship Id="rId41" Type="http://schemas.openxmlformats.org/officeDocument/2006/relationships/slideLayout" Target="../slideLayouts/slideLayout168.xml"/><Relationship Id="rId54" Type="http://schemas.openxmlformats.org/officeDocument/2006/relationships/slideLayout" Target="../slideLayouts/slideLayout181.xml"/><Relationship Id="rId6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5" Type="http://schemas.openxmlformats.org/officeDocument/2006/relationships/slideLayout" Target="../slideLayouts/slideLayout142.xml"/><Relationship Id="rId23" Type="http://schemas.openxmlformats.org/officeDocument/2006/relationships/slideLayout" Target="../slideLayouts/slideLayout150.xml"/><Relationship Id="rId28" Type="http://schemas.openxmlformats.org/officeDocument/2006/relationships/slideLayout" Target="../slideLayouts/slideLayout155.xml"/><Relationship Id="rId36" Type="http://schemas.openxmlformats.org/officeDocument/2006/relationships/slideLayout" Target="../slideLayouts/slideLayout163.xml"/><Relationship Id="rId49" Type="http://schemas.openxmlformats.org/officeDocument/2006/relationships/slideLayout" Target="../slideLayouts/slideLayout176.xml"/><Relationship Id="rId57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37.xml"/><Relationship Id="rId31" Type="http://schemas.openxmlformats.org/officeDocument/2006/relationships/slideLayout" Target="../slideLayouts/slideLayout158.xml"/><Relationship Id="rId44" Type="http://schemas.openxmlformats.org/officeDocument/2006/relationships/slideLayout" Target="../slideLayouts/slideLayout171.xml"/><Relationship Id="rId52" Type="http://schemas.openxmlformats.org/officeDocument/2006/relationships/slideLayout" Target="../slideLayouts/slideLayout179.xml"/><Relationship Id="rId60" Type="http://schemas.openxmlformats.org/officeDocument/2006/relationships/slideLayout" Target="../slideLayouts/slideLayout187.xml"/><Relationship Id="rId65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0.xml"/><Relationship Id="rId18" Type="http://schemas.openxmlformats.org/officeDocument/2006/relationships/slideLayout" Target="../slideLayouts/slideLayout145.xml"/><Relationship Id="rId39" Type="http://schemas.openxmlformats.org/officeDocument/2006/relationships/slideLayout" Target="../slideLayouts/slideLayout166.xml"/><Relationship Id="rId34" Type="http://schemas.openxmlformats.org/officeDocument/2006/relationships/slideLayout" Target="../slideLayouts/slideLayout161.xml"/><Relationship Id="rId50" Type="http://schemas.openxmlformats.org/officeDocument/2006/relationships/slideLayout" Target="../slideLayouts/slideLayout177.xml"/><Relationship Id="rId55" Type="http://schemas.openxmlformats.org/officeDocument/2006/relationships/slideLayout" Target="../slideLayouts/slideLayout1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13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07.xml"/><Relationship Id="rId2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200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Relationship Id="rId14" Type="http://schemas.openxmlformats.org/officeDocument/2006/relationships/slideLayout" Target="../slideLayouts/slideLayout209.xml"/></Relationships>
</file>

<file path=ppt/slideMasters/_rels/slideMaster9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35.xml"/><Relationship Id="rId21" Type="http://schemas.openxmlformats.org/officeDocument/2006/relationships/slideLayout" Target="../slideLayouts/slideLayout230.xml"/><Relationship Id="rId42" Type="http://schemas.openxmlformats.org/officeDocument/2006/relationships/slideLayout" Target="../slideLayouts/slideLayout251.xml"/><Relationship Id="rId47" Type="http://schemas.openxmlformats.org/officeDocument/2006/relationships/slideLayout" Target="../slideLayouts/slideLayout256.xml"/><Relationship Id="rId63" Type="http://schemas.openxmlformats.org/officeDocument/2006/relationships/slideLayout" Target="../slideLayouts/slideLayout272.xml"/><Relationship Id="rId68" Type="http://schemas.openxmlformats.org/officeDocument/2006/relationships/slideLayout" Target="../slideLayouts/slideLayout277.xml"/><Relationship Id="rId7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211.xml"/><Relationship Id="rId16" Type="http://schemas.openxmlformats.org/officeDocument/2006/relationships/slideLayout" Target="../slideLayouts/slideLayout225.xml"/><Relationship Id="rId29" Type="http://schemas.openxmlformats.org/officeDocument/2006/relationships/slideLayout" Target="../slideLayouts/slideLayout238.xml"/><Relationship Id="rId11" Type="http://schemas.openxmlformats.org/officeDocument/2006/relationships/slideLayout" Target="../slideLayouts/slideLayout220.xml"/><Relationship Id="rId24" Type="http://schemas.openxmlformats.org/officeDocument/2006/relationships/slideLayout" Target="../slideLayouts/slideLayout233.xml"/><Relationship Id="rId32" Type="http://schemas.openxmlformats.org/officeDocument/2006/relationships/slideLayout" Target="../slideLayouts/slideLayout241.xml"/><Relationship Id="rId37" Type="http://schemas.openxmlformats.org/officeDocument/2006/relationships/slideLayout" Target="../slideLayouts/slideLayout246.xml"/><Relationship Id="rId40" Type="http://schemas.openxmlformats.org/officeDocument/2006/relationships/slideLayout" Target="../slideLayouts/slideLayout249.xml"/><Relationship Id="rId45" Type="http://schemas.openxmlformats.org/officeDocument/2006/relationships/slideLayout" Target="../slideLayouts/slideLayout254.xml"/><Relationship Id="rId53" Type="http://schemas.openxmlformats.org/officeDocument/2006/relationships/slideLayout" Target="../slideLayouts/slideLayout262.xml"/><Relationship Id="rId58" Type="http://schemas.openxmlformats.org/officeDocument/2006/relationships/slideLayout" Target="../slideLayouts/slideLayout267.xml"/><Relationship Id="rId66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14.xml"/><Relationship Id="rId61" Type="http://schemas.openxmlformats.org/officeDocument/2006/relationships/slideLayout" Target="../slideLayouts/slideLayout270.xml"/><Relationship Id="rId19" Type="http://schemas.openxmlformats.org/officeDocument/2006/relationships/slideLayout" Target="../slideLayouts/slideLayout228.xml"/><Relationship Id="rId14" Type="http://schemas.openxmlformats.org/officeDocument/2006/relationships/slideLayout" Target="../slideLayouts/slideLayout223.xml"/><Relationship Id="rId22" Type="http://schemas.openxmlformats.org/officeDocument/2006/relationships/slideLayout" Target="../slideLayouts/slideLayout231.xml"/><Relationship Id="rId27" Type="http://schemas.openxmlformats.org/officeDocument/2006/relationships/slideLayout" Target="../slideLayouts/slideLayout236.xml"/><Relationship Id="rId30" Type="http://schemas.openxmlformats.org/officeDocument/2006/relationships/slideLayout" Target="../slideLayouts/slideLayout239.xml"/><Relationship Id="rId35" Type="http://schemas.openxmlformats.org/officeDocument/2006/relationships/slideLayout" Target="../slideLayouts/slideLayout244.xml"/><Relationship Id="rId43" Type="http://schemas.openxmlformats.org/officeDocument/2006/relationships/slideLayout" Target="../slideLayouts/slideLayout252.xml"/><Relationship Id="rId48" Type="http://schemas.openxmlformats.org/officeDocument/2006/relationships/slideLayout" Target="../slideLayouts/slideLayout257.xml"/><Relationship Id="rId56" Type="http://schemas.openxmlformats.org/officeDocument/2006/relationships/slideLayout" Target="../slideLayouts/slideLayout265.xml"/><Relationship Id="rId64" Type="http://schemas.openxmlformats.org/officeDocument/2006/relationships/slideLayout" Target="../slideLayouts/slideLayout273.xml"/><Relationship Id="rId69" Type="http://schemas.openxmlformats.org/officeDocument/2006/relationships/theme" Target="../theme/theme9.xml"/><Relationship Id="rId8" Type="http://schemas.openxmlformats.org/officeDocument/2006/relationships/slideLayout" Target="../slideLayouts/slideLayout217.xml"/><Relationship Id="rId51" Type="http://schemas.openxmlformats.org/officeDocument/2006/relationships/slideLayout" Target="../slideLayouts/slideLayout260.xml"/><Relationship Id="rId3" Type="http://schemas.openxmlformats.org/officeDocument/2006/relationships/slideLayout" Target="../slideLayouts/slideLayout212.xml"/><Relationship Id="rId12" Type="http://schemas.openxmlformats.org/officeDocument/2006/relationships/slideLayout" Target="../slideLayouts/slideLayout221.xml"/><Relationship Id="rId17" Type="http://schemas.openxmlformats.org/officeDocument/2006/relationships/slideLayout" Target="../slideLayouts/slideLayout226.xml"/><Relationship Id="rId25" Type="http://schemas.openxmlformats.org/officeDocument/2006/relationships/slideLayout" Target="../slideLayouts/slideLayout234.xml"/><Relationship Id="rId33" Type="http://schemas.openxmlformats.org/officeDocument/2006/relationships/slideLayout" Target="../slideLayouts/slideLayout242.xml"/><Relationship Id="rId38" Type="http://schemas.openxmlformats.org/officeDocument/2006/relationships/slideLayout" Target="../slideLayouts/slideLayout247.xml"/><Relationship Id="rId46" Type="http://schemas.openxmlformats.org/officeDocument/2006/relationships/slideLayout" Target="../slideLayouts/slideLayout255.xml"/><Relationship Id="rId59" Type="http://schemas.openxmlformats.org/officeDocument/2006/relationships/slideLayout" Target="../slideLayouts/slideLayout268.xml"/><Relationship Id="rId67" Type="http://schemas.openxmlformats.org/officeDocument/2006/relationships/slideLayout" Target="../slideLayouts/slideLayout276.xml"/><Relationship Id="rId20" Type="http://schemas.openxmlformats.org/officeDocument/2006/relationships/slideLayout" Target="../slideLayouts/slideLayout229.xml"/><Relationship Id="rId41" Type="http://schemas.openxmlformats.org/officeDocument/2006/relationships/slideLayout" Target="../slideLayouts/slideLayout250.xml"/><Relationship Id="rId54" Type="http://schemas.openxmlformats.org/officeDocument/2006/relationships/slideLayout" Target="../slideLayouts/slideLayout263.xml"/><Relationship Id="rId62" Type="http://schemas.openxmlformats.org/officeDocument/2006/relationships/slideLayout" Target="../slideLayouts/slideLayout27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5" Type="http://schemas.openxmlformats.org/officeDocument/2006/relationships/slideLayout" Target="../slideLayouts/slideLayout224.xml"/><Relationship Id="rId23" Type="http://schemas.openxmlformats.org/officeDocument/2006/relationships/slideLayout" Target="../slideLayouts/slideLayout232.xml"/><Relationship Id="rId28" Type="http://schemas.openxmlformats.org/officeDocument/2006/relationships/slideLayout" Target="../slideLayouts/slideLayout237.xml"/><Relationship Id="rId36" Type="http://schemas.openxmlformats.org/officeDocument/2006/relationships/slideLayout" Target="../slideLayouts/slideLayout245.xml"/><Relationship Id="rId49" Type="http://schemas.openxmlformats.org/officeDocument/2006/relationships/slideLayout" Target="../slideLayouts/slideLayout258.xml"/><Relationship Id="rId57" Type="http://schemas.openxmlformats.org/officeDocument/2006/relationships/slideLayout" Target="../slideLayouts/slideLayout266.xml"/><Relationship Id="rId10" Type="http://schemas.openxmlformats.org/officeDocument/2006/relationships/slideLayout" Target="../slideLayouts/slideLayout219.xml"/><Relationship Id="rId31" Type="http://schemas.openxmlformats.org/officeDocument/2006/relationships/slideLayout" Target="../slideLayouts/slideLayout240.xml"/><Relationship Id="rId44" Type="http://schemas.openxmlformats.org/officeDocument/2006/relationships/slideLayout" Target="../slideLayouts/slideLayout253.xml"/><Relationship Id="rId52" Type="http://schemas.openxmlformats.org/officeDocument/2006/relationships/slideLayout" Target="../slideLayouts/slideLayout261.xml"/><Relationship Id="rId60" Type="http://schemas.openxmlformats.org/officeDocument/2006/relationships/slideLayout" Target="../slideLayouts/slideLayout269.xml"/><Relationship Id="rId65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Relationship Id="rId13" Type="http://schemas.openxmlformats.org/officeDocument/2006/relationships/slideLayout" Target="../slideLayouts/slideLayout222.xml"/><Relationship Id="rId18" Type="http://schemas.openxmlformats.org/officeDocument/2006/relationships/slideLayout" Target="../slideLayouts/slideLayout227.xml"/><Relationship Id="rId39" Type="http://schemas.openxmlformats.org/officeDocument/2006/relationships/slideLayout" Target="../slideLayouts/slideLayout248.xml"/><Relationship Id="rId34" Type="http://schemas.openxmlformats.org/officeDocument/2006/relationships/slideLayout" Target="../slideLayouts/slideLayout243.xml"/><Relationship Id="rId50" Type="http://schemas.openxmlformats.org/officeDocument/2006/relationships/slideLayout" Target="../slideLayouts/slideLayout259.xml"/><Relationship Id="rId55" Type="http://schemas.openxmlformats.org/officeDocument/2006/relationships/slideLayout" Target="../slideLayouts/slideLayout2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DF1F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4659472"/>
            <a:ext cx="9144000" cy="4840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0" y="0"/>
            <a:ext cx="9144000" cy="524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057230" y="4723072"/>
            <a:ext cx="861744" cy="337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426556" y="4778918"/>
            <a:ext cx="1339643" cy="23203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713225" y="574625"/>
            <a:ext cx="7717500" cy="524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713225" y="1149250"/>
            <a:ext cx="7717550" cy="348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2" name="Google Shape;12;p1"/>
          <p:cNvCxnSpPr/>
          <p:nvPr/>
        </p:nvCxnSpPr>
        <p:spPr>
          <a:xfrm>
            <a:off x="0" y="4632325"/>
            <a:ext cx="91440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1"/>
          <p:cNvSpPr txBox="1"/>
          <p:nvPr/>
        </p:nvSpPr>
        <p:spPr>
          <a:xfrm>
            <a:off x="389391" y="4761221"/>
            <a:ext cx="458084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-F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25 septembre 2025 </a:t>
            </a:r>
            <a:r>
              <a:rPr lang="fr-FR" sz="1200" b="0" i="0" u="none" strike="noStrike" cap="none">
                <a:solidFill>
                  <a:srgbClr val="EB5C5C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fr-F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Nancy (54)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4" r:id="rId4"/>
    <p:sldLayoutId id="2147483668" r:id="rId5"/>
    <p:sldLayoutId id="2147483669" r:id="rId6"/>
    <p:sldLayoutId id="2147483670" r:id="rId7"/>
    <p:sldLayoutId id="2147483671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 cap="all" spc="75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fr-FR" noProof="0"/>
              <a:t>03/09/20XX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 cap="all" spc="75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fr-FR" noProof="0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 cap="all" spc="75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8DA9DAA-006C-4F4B-980E-E3DF019B24E2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91718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  <p:sldLayoutId id="2147484013" r:id="rId12"/>
    <p:sldLayoutId id="2147484014" r:id="rId13"/>
    <p:sldLayoutId id="2147484015" r:id="rId14"/>
    <p:sldLayoutId id="2147484016" r:id="rId15"/>
    <p:sldLayoutId id="2147484017" r:id="rId16"/>
    <p:sldLayoutId id="2147484018" r:id="rId17"/>
    <p:sldLayoutId id="2147484019" r:id="rId18"/>
    <p:sldLayoutId id="2147484020" r:id="rId19"/>
    <p:sldLayoutId id="2147484021" r:id="rId20"/>
    <p:sldLayoutId id="2147484022" r:id="rId21"/>
    <p:sldLayoutId id="2147484023" r:id="rId22"/>
    <p:sldLayoutId id="2147484024" r:id="rId23"/>
    <p:sldLayoutId id="2147484025" r:id="rId24"/>
    <p:sldLayoutId id="2147484026" r:id="rId25"/>
    <p:sldLayoutId id="2147484027" r:id="rId26"/>
    <p:sldLayoutId id="2147484028" r:id="rId27"/>
    <p:sldLayoutId id="2147484029" r:id="rId28"/>
    <p:sldLayoutId id="2147484030" r:id="rId29"/>
    <p:sldLayoutId id="2147484031" r:id="rId30"/>
    <p:sldLayoutId id="2147484032" r:id="rId31"/>
    <p:sldLayoutId id="2147484033" r:id="rId32"/>
    <p:sldLayoutId id="2147484034" r:id="rId33"/>
    <p:sldLayoutId id="2147484035" r:id="rId34"/>
    <p:sldLayoutId id="2147484036" r:id="rId35"/>
    <p:sldLayoutId id="2147484037" r:id="rId36"/>
    <p:sldLayoutId id="2147484038" r:id="rId37"/>
    <p:sldLayoutId id="2147484039" r:id="rId38"/>
    <p:sldLayoutId id="2147484040" r:id="rId39"/>
    <p:sldLayoutId id="2147484041" r:id="rId40"/>
    <p:sldLayoutId id="2147484042" r:id="rId41"/>
    <p:sldLayoutId id="2147484043" r:id="rId42"/>
    <p:sldLayoutId id="2147484044" r:id="rId43"/>
    <p:sldLayoutId id="2147484045" r:id="rId44"/>
    <p:sldLayoutId id="2147484046" r:id="rId45"/>
    <p:sldLayoutId id="2147484047" r:id="rId46"/>
    <p:sldLayoutId id="2147484048" r:id="rId47"/>
    <p:sldLayoutId id="2147484049" r:id="rId48"/>
    <p:sldLayoutId id="2147484050" r:id="rId49"/>
    <p:sldLayoutId id="2147484051" r:id="rId50"/>
    <p:sldLayoutId id="2147484052" r:id="rId51"/>
    <p:sldLayoutId id="2147484053" r:id="rId52"/>
    <p:sldLayoutId id="2147484054" r:id="rId53"/>
    <p:sldLayoutId id="2147484055" r:id="rId54"/>
    <p:sldLayoutId id="2147484056" r:id="rId55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40D79E1-5F46-41CA-85E7-44C2A6C62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62" y="273846"/>
            <a:ext cx="8598876" cy="688915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pPr rtl="0"/>
            <a:r>
              <a:rPr lang="fr-FR" noProof="0" dirty="0"/>
              <a:t>CLIQUEZ POUR MODIFIER LE STYLE DU TITRE DE MASQUE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7B0B511-05FD-459E-AC79-A87540961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2562" y="1369219"/>
            <a:ext cx="8598876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5" name="Espace réservé du pied de page 4">
            <a:extLst>
              <a:ext uri="{FF2B5EF4-FFF2-40B4-BE49-F238E27FC236}">
                <a16:creationId xmlns:a16="http://schemas.microsoft.com/office/drawing/2014/main" id="{FC32B635-1E22-483C-94B9-F587908DE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B98321-594C-4030-A2B0-3492F77EE0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14038" y="4847405"/>
            <a:ext cx="2057400" cy="1937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6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fr-FR" smtClean="0">
                <a:solidFill>
                  <a:srgbClr val="7F7F7F"/>
                </a:solidFill>
              </a:rPr>
              <a:pPr/>
              <a:t>‹N°›</a:t>
            </a:fld>
            <a:endParaRPr lang="fr-FR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149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2" r:id="rId1"/>
    <p:sldLayoutId id="2147484153" r:id="rId2"/>
    <p:sldLayoutId id="2147484154" r:id="rId3"/>
    <p:sldLayoutId id="2147484155" r:id="rId4"/>
    <p:sldLayoutId id="2147484156" r:id="rId5"/>
    <p:sldLayoutId id="2147484157" r:id="rId6"/>
    <p:sldLayoutId id="2147484158" r:id="rId7"/>
    <p:sldLayoutId id="2147484159" r:id="rId8"/>
    <p:sldLayoutId id="2147484160" r:id="rId9"/>
    <p:sldLayoutId id="2147484161" r:id="rId10"/>
    <p:sldLayoutId id="2147484162" r:id="rId11"/>
    <p:sldLayoutId id="2147484163" r:id="rId12"/>
    <p:sldLayoutId id="2147484164" r:id="rId13"/>
    <p:sldLayoutId id="2147484165" r:id="rId14"/>
    <p:sldLayoutId id="2147484166" r:id="rId15"/>
    <p:sldLayoutId id="2147484167" r:id="rId16"/>
    <p:sldLayoutId id="2147484168" r:id="rId17"/>
    <p:sldLayoutId id="2147484169" r:id="rId18"/>
    <p:sldLayoutId id="2147484170" r:id="rId19"/>
    <p:sldLayoutId id="2147484171" r:id="rId20"/>
    <p:sldLayoutId id="2147484172" r:id="rId2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Clr>
          <a:schemeClr val="accent1"/>
        </a:buClr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Clr>
          <a:schemeClr val="accent1"/>
        </a:buClr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Clr>
          <a:schemeClr val="accent1"/>
        </a:buClr>
        <a:buFont typeface="Arial" panose="020B0604020202020204" pitchFamily="34" charset="0"/>
        <a:buChar char="•"/>
        <a:defRPr sz="788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Clr>
          <a:schemeClr val="accent1"/>
        </a:buClr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Clr>
          <a:schemeClr val="accent1"/>
        </a:buClr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6114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74" r:id="rId1"/>
    <p:sldLayoutId id="2147484175" r:id="rId2"/>
    <p:sldLayoutId id="2147484176" r:id="rId3"/>
    <p:sldLayoutId id="2147484177" r:id="rId4"/>
    <p:sldLayoutId id="2147484178" r:id="rId5"/>
    <p:sldLayoutId id="2147484179" r:id="rId6"/>
    <p:sldLayoutId id="2147484180" r:id="rId7"/>
    <p:sldLayoutId id="2147484181" r:id="rId8"/>
    <p:sldLayoutId id="2147484182" r:id="rId9"/>
    <p:sldLayoutId id="2147484183" r:id="rId10"/>
    <p:sldLayoutId id="2147484184" r:id="rId11"/>
    <p:sldLayoutId id="2147484185" r:id="rId12"/>
    <p:sldLayoutId id="2147484186" r:id="rId13"/>
    <p:sldLayoutId id="2147484187" r:id="rId14"/>
    <p:sldLayoutId id="2147484188" r:id="rId15"/>
    <p:sldLayoutId id="2147484189" r:id="rId16"/>
    <p:sldLayoutId id="2147484256" r:id="rId17"/>
    <p:sldLayoutId id="2147484257" r:id="rId18"/>
    <p:sldLayoutId id="2147484258" r:id="rId19"/>
    <p:sldLayoutId id="2147484259" r:id="rId20"/>
    <p:sldLayoutId id="2147484260" r:id="rId21"/>
    <p:sldLayoutId id="2147484261" r:id="rId22"/>
    <p:sldLayoutId id="2147484262" r:id="rId23"/>
    <p:sldLayoutId id="2147484263" r:id="rId24"/>
    <p:sldLayoutId id="2147484264" r:id="rId25"/>
    <p:sldLayoutId id="2147484265" r:id="rId26"/>
    <p:sldLayoutId id="2147484266" r:id="rId27"/>
    <p:sldLayoutId id="2147484267" r:id="rId28"/>
    <p:sldLayoutId id="2147484268" r:id="rId29"/>
    <p:sldLayoutId id="2147484269" r:id="rId30"/>
    <p:sldLayoutId id="2147484270" r:id="rId31"/>
    <p:sldLayoutId id="2147484271" r:id="rId32"/>
    <p:sldLayoutId id="2147484272" r:id="rId33"/>
    <p:sldLayoutId id="2147484273" r:id="rId34"/>
    <p:sldLayoutId id="2147484274" r:id="rId35"/>
    <p:sldLayoutId id="2147484275" r:id="rId36"/>
    <p:sldLayoutId id="2147484276" r:id="rId37"/>
    <p:sldLayoutId id="2147484277" r:id="rId38"/>
    <p:sldLayoutId id="2147484278" r:id="rId39"/>
    <p:sldLayoutId id="2147484279" r:id="rId40"/>
    <p:sldLayoutId id="2147484315" r:id="rId4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4EE57-6411-4E77-868B-BABB5D194EB6}" type="datetimeFigureOut">
              <a:rPr lang="fr-FR" smtClean="0"/>
              <a:t>25/09/2025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CDABAE-6E5F-47BC-8E34-FD3BE7232C9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7778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1" r:id="rId1"/>
    <p:sldLayoutId id="2147484192" r:id="rId2"/>
    <p:sldLayoutId id="2147484193" r:id="rId3"/>
    <p:sldLayoutId id="2147484194" r:id="rId4"/>
    <p:sldLayoutId id="2147484195" r:id="rId5"/>
    <p:sldLayoutId id="2147484196" r:id="rId6"/>
    <p:sldLayoutId id="2147484197" r:id="rId7"/>
    <p:sldLayoutId id="2147484198" r:id="rId8"/>
    <p:sldLayoutId id="2147484199" r:id="rId9"/>
    <p:sldLayoutId id="2147484200" r:id="rId10"/>
    <p:sldLayoutId id="21474842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 useBgFill="1">
        <p:nvSpPr>
          <p:cNvPr id="8" name="Rectangle à coins arrondis 7"/>
          <p:cNvSpPr/>
          <p:nvPr/>
        </p:nvSpPr>
        <p:spPr>
          <a:xfrm>
            <a:off x="63501" y="52388"/>
            <a:ext cx="9013825" cy="5019675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1028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914400" y="205979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  <a:endParaRPr lang="en-US" altLang="fr-FR"/>
          </a:p>
        </p:txBody>
      </p:sp>
      <p:sp>
        <p:nvSpPr>
          <p:cNvPr id="1029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914400" y="1085850"/>
            <a:ext cx="7772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  <a:endParaRPr lang="en-US" altLang="fr-FR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172200" y="4643437"/>
            <a:ext cx="2476500" cy="357188"/>
          </a:xfrm>
          <a:prstGeom prst="rect">
            <a:avLst/>
          </a:prstGeom>
        </p:spPr>
        <p:txBody>
          <a:bodyPr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5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8682DF-82EF-4FAD-8402-FA427D9011D1}" type="datetime1">
              <a:rPr lang="fr-FR"/>
              <a:pPr>
                <a:defRPr/>
              </a:pPr>
              <a:t>25/09/2025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914400" y="4629150"/>
            <a:ext cx="3962400" cy="342900"/>
          </a:xfrm>
          <a:prstGeom prst="rect">
            <a:avLst/>
          </a:prstGeom>
        </p:spPr>
        <p:txBody>
          <a:bodyPr anchor="ctr" anchorCtr="0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05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fr-FR"/>
              <a:t>M d'Ussel - 7 novembre 2016</a:t>
            </a: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146050" y="4657725"/>
            <a:ext cx="457200" cy="342900"/>
          </a:xfrm>
          <a:prstGeom prst="ellipse">
            <a:avLst/>
          </a:prstGeom>
          <a:solidFill>
            <a:schemeClr val="accent1"/>
          </a:solidFill>
        </p:spPr>
        <p:txBody>
          <a:bodyPr vert="horz" wrap="none" lIns="0" tIns="0" rIns="0" bIns="0" numCol="1" anchor="ctr" anchorCtr="1" compatLnSpc="1">
            <a:prstTxWarp prst="textNoShape">
              <a:avLst/>
            </a:prstTxWarp>
            <a:noAutofit/>
          </a:bodyPr>
          <a:lstStyle>
            <a:lvl1pPr algn="ctr" eaLnBrk="1" hangingPunct="1">
              <a:defRPr sz="1050">
                <a:solidFill>
                  <a:srgbClr val="FFFFFF"/>
                </a:solidFill>
                <a:latin typeface="Franklin Gothic Book" pitchFamily="34" charset="0"/>
              </a:defRPr>
            </a:lvl1pPr>
          </a:lstStyle>
          <a:p>
            <a:fld id="{6BB7B0E2-0406-4839-8735-768429F16AD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08653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  <p:sldLayoutId id="2147484204" r:id="rId2"/>
    <p:sldLayoutId id="2147484205" r:id="rId3"/>
    <p:sldLayoutId id="2147484206" r:id="rId4"/>
    <p:sldLayoutId id="2147484207" r:id="rId5"/>
    <p:sldLayoutId id="2147484208" r:id="rId6"/>
    <p:sldLayoutId id="2147484209" r:id="rId7"/>
    <p:sldLayoutId id="2147484210" r:id="rId8"/>
    <p:sldLayoutId id="2147484211" r:id="rId9"/>
    <p:sldLayoutId id="2147484212" r:id="rId10"/>
    <p:sldLayoutId id="2147484213" r:id="rId11"/>
    <p:sldLayoutId id="2147484214" r:id="rId12"/>
    <p:sldLayoutId id="2147484215" r:id="rId13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Franklin Gothic Book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Franklin Gothic Book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Franklin Gothic Book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Franklin Gothic Book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Franklin Gothic Book" pitchFamily="34" charset="0"/>
        </a:defRPr>
      </a:lvl9pPr>
    </p:titleStyle>
    <p:bodyStyle>
      <a:lvl1pPr marL="204788" indent="-204788" algn="l" rtl="0" eaLnBrk="0" fontAlgn="base" hangingPunct="0">
        <a:spcBef>
          <a:spcPts val="431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10766" indent="-171450" algn="l" rtl="0" eaLnBrk="0" fontAlgn="base" hangingPunct="0">
        <a:spcBef>
          <a:spcPts val="281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16744" indent="-171450" algn="l" rtl="0" eaLnBrk="0" fontAlgn="base" hangingPunct="0">
        <a:spcBef>
          <a:spcPts val="281"/>
        </a:spcBef>
        <a:spcAft>
          <a:spcPct val="0"/>
        </a:spcAft>
        <a:buClr>
          <a:srgbClr val="E6B1AB"/>
        </a:buClr>
        <a:buSzPct val="85000"/>
        <a:buFont typeface="Wingdings 2" panose="05020102010507070707" pitchFamily="18" charset="2"/>
        <a:buChar char="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822722" indent="-171450" algn="l" rtl="0" eaLnBrk="0" fontAlgn="base" hangingPunct="0">
        <a:spcBef>
          <a:spcPts val="281"/>
        </a:spcBef>
        <a:spcAft>
          <a:spcPct val="0"/>
        </a:spcAft>
        <a:buClr>
          <a:srgbClr val="A28E6A"/>
        </a:buClr>
        <a:buSzPct val="80000"/>
        <a:buFont typeface="Wingdings 2" panose="05020102010507070707" pitchFamily="18" charset="2"/>
        <a:buChar char="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71450" algn="l" rtl="0" eaLnBrk="0" fontAlgn="base" hangingPunct="0">
        <a:spcBef>
          <a:spcPts val="281"/>
        </a:spcBef>
        <a:spcAft>
          <a:spcPct val="0"/>
        </a:spcAft>
        <a:buClr>
          <a:srgbClr val="A28E6A"/>
        </a:buClr>
        <a:buChar char="o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234440" indent="-171450" algn="l" rtl="0" eaLnBrk="1" latinLnBrk="0" hangingPunct="1">
        <a:spcBef>
          <a:spcPts val="278"/>
        </a:spcBef>
        <a:buClr>
          <a:schemeClr val="accent3"/>
        </a:buClr>
        <a:buChar char="•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40180" indent="-171450" algn="l" rtl="0" eaLnBrk="1" latinLnBrk="0" hangingPunct="1">
        <a:spcBef>
          <a:spcPts val="278"/>
        </a:spcBef>
        <a:buClr>
          <a:schemeClr val="accent2"/>
        </a:buClr>
        <a:buChar char="•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" indent="-171450" algn="l" rtl="0" eaLnBrk="1" latinLnBrk="0" hangingPunct="1">
        <a:spcBef>
          <a:spcPts val="278"/>
        </a:spcBef>
        <a:buClr>
          <a:schemeClr val="accent1">
            <a:tint val="60000"/>
          </a:schemeClr>
        </a:buClr>
        <a:buChar char="•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1851660" indent="-171450" algn="l" rtl="0" eaLnBrk="1" latinLnBrk="0" hangingPunct="1">
        <a:spcBef>
          <a:spcPts val="278"/>
        </a:spcBef>
        <a:buClr>
          <a:schemeClr val="accent2">
            <a:tint val="60000"/>
          </a:schemeClr>
        </a:buClr>
        <a:buChar char="•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BD699-9792-4FEF-84BD-C122C26C042A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749F1-AD73-4259-A52D-03B195E2D5F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68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  <p:sldLayoutId id="2147484227" r:id="rId11"/>
    <p:sldLayoutId id="214748422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10EF5EC-06BB-7995-562B-FCEE74794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72D9857-3073-FC43-CEBA-1F688D2941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27EF61-AAC3-D4AF-16DF-08F0441646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AC2778-D358-405E-8C3D-D31C23573F12}" type="datetimeFigureOut">
              <a:rPr lang="fr-FR" smtClean="0"/>
              <a:t>25/09/2025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9CE658-D5C2-3A3B-9FB9-1E711A3793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76F2DA4-ABA7-3F7C-D82D-FCBFAD7905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407962-213E-4368-A1FE-41B1F162811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1984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0" r:id="rId1"/>
    <p:sldLayoutId id="2147484231" r:id="rId2"/>
    <p:sldLayoutId id="2147484232" r:id="rId3"/>
    <p:sldLayoutId id="2147484233" r:id="rId4"/>
    <p:sldLayoutId id="2147484234" r:id="rId5"/>
    <p:sldLayoutId id="2147484235" r:id="rId6"/>
    <p:sldLayoutId id="2147484236" r:id="rId7"/>
    <p:sldLayoutId id="2147484237" r:id="rId8"/>
    <p:sldLayoutId id="2147484238" r:id="rId9"/>
    <p:sldLayoutId id="2147484239" r:id="rId10"/>
    <p:sldLayoutId id="2147484240" r:id="rId11"/>
    <p:sldLayoutId id="214748424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u titre 1">
            <a:extLst>
              <a:ext uri="{FF2B5EF4-FFF2-40B4-BE49-F238E27FC236}">
                <a16:creationId xmlns:a16="http://schemas.microsoft.com/office/drawing/2014/main" id="{3A95C7F3-5592-C51F-7CFD-8A1687092A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4639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4099" name="Espace réservé du texte 2">
            <a:extLst>
              <a:ext uri="{FF2B5EF4-FFF2-40B4-BE49-F238E27FC236}">
                <a16:creationId xmlns:a16="http://schemas.microsoft.com/office/drawing/2014/main" id="{A7193C06-45EF-8AED-5BBE-059C23B399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601CC2-2D9B-AC71-AD33-961B3BE025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 cap="all" spc="75" baseline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r>
              <a:rPr lang="fr-FR"/>
              <a:t>03/09/20XX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4BD8890-111C-53DF-58A4-0E08D56E84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 cap="all" spc="75" baseline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r>
              <a:rPr lang="fr-FR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409713-91E6-C261-7991-F5D46BA88B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 cap="all" spc="75" baseline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6467E9B0-85B6-4E3F-8CE0-E396787FA3E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0106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2" r:id="rId1"/>
    <p:sldLayoutId id="2147484323" r:id="rId2"/>
    <p:sldLayoutId id="2147484324" r:id="rId3"/>
    <p:sldLayoutId id="2147484325" r:id="rId4"/>
    <p:sldLayoutId id="2147484326" r:id="rId5"/>
    <p:sldLayoutId id="2147484327" r:id="rId6"/>
    <p:sldLayoutId id="2147484328" r:id="rId7"/>
    <p:sldLayoutId id="2147484329" r:id="rId8"/>
    <p:sldLayoutId id="2147484330" r:id="rId9"/>
    <p:sldLayoutId id="2147484331" r:id="rId10"/>
    <p:sldLayoutId id="2147484332" r:id="rId11"/>
    <p:sldLayoutId id="2147484333" r:id="rId12"/>
    <p:sldLayoutId id="2147484334" r:id="rId13"/>
    <p:sldLayoutId id="2147484335" r:id="rId14"/>
    <p:sldLayoutId id="2147484336" r:id="rId15"/>
    <p:sldLayoutId id="2147484337" r:id="rId16"/>
    <p:sldLayoutId id="2147484338" r:id="rId17"/>
    <p:sldLayoutId id="2147484339" r:id="rId18"/>
    <p:sldLayoutId id="2147484340" r:id="rId19"/>
  </p:sldLayoutIdLst>
  <p:hf hdr="0"/>
  <p:txStyles>
    <p:titleStyle>
      <a:lvl1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nivers" panose="020B0503020202020204" pitchFamily="34" charset="0"/>
        </a:defRPr>
      </a:lvl2pPr>
      <a:lvl3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nivers" panose="020B0503020202020204" pitchFamily="34" charset="0"/>
        </a:defRPr>
      </a:lvl3pPr>
      <a:lvl4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nivers" panose="020B0503020202020204" pitchFamily="34" charset="0"/>
        </a:defRPr>
      </a:lvl4pPr>
      <a:lvl5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nivers" panose="020B0503020202020204" pitchFamily="34" charset="0"/>
        </a:defRPr>
      </a:lvl5pPr>
      <a:lvl6pPr marL="457189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nivers" panose="020B0503020202020204" pitchFamily="34" charset="0"/>
        </a:defRPr>
      </a:lvl6pPr>
      <a:lvl7pPr marL="914378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nivers" panose="020B0503020202020204" pitchFamily="34" charset="0"/>
        </a:defRPr>
      </a:lvl7pPr>
      <a:lvl8pPr marL="1371566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nivers" panose="020B0503020202020204" pitchFamily="34" charset="0"/>
        </a:defRPr>
      </a:lvl8pPr>
      <a:lvl9pPr marL="1828754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nivers" panose="020B0503020202020204" pitchFamily="34" charset="0"/>
        </a:defRPr>
      </a:lvl9pPr>
    </p:titleStyle>
    <p:bodyStyle>
      <a:lvl1pPr marL="171446" indent="-171446" algn="l" defTabSz="685783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1A28D7-6581-4956-AAE3-9104804DF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06" y="733806"/>
            <a:ext cx="8366760" cy="10972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CFCCA4-57A4-08A1-FC45-D2BBA66FA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906" y="1933956"/>
            <a:ext cx="8366760" cy="2825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AA0F4-2442-8D45-3C3D-1B8F55C868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0906" y="481431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/>
                </a:solidFill>
              </a:defRPr>
            </a:lvl1pPr>
          </a:lstStyle>
          <a:p>
            <a:fld id="{E80C50CD-E178-4744-9B35-B2F624D6C5E9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3785E-FB42-1D54-92AC-D0A61A8FA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0906" y="75438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9CF34-1274-DB45-4809-90E5D244A9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3074" y="4814316"/>
            <a:ext cx="48006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/>
                </a:solidFill>
              </a:defRPr>
            </a:lvl1pPr>
          </a:lstStyle>
          <a:p>
            <a:fld id="{148CC95F-0247-41B6-91CF-DC97C76A7088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8402" y="381068"/>
            <a:ext cx="8364911" cy="11195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44353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33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10000"/>
        </a:lnSpc>
        <a:spcBef>
          <a:spcPts val="75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1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1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1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1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Ligne 2"/>
          <p:cNvSpPr>
            <a:spLocks noChangeShapeType="1"/>
          </p:cNvSpPr>
          <p:nvPr/>
        </p:nvSpPr>
        <p:spPr bwMode="auto">
          <a:xfrm>
            <a:off x="7962900" y="1143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/>
          <a:lstStyle/>
          <a:p>
            <a:pPr rtl="0"/>
            <a:endParaRPr lang="fr-FR" sz="1350" noProof="0">
              <a:latin typeface="Arial" panose="020B0604020202020204" pitchFamily="34" charset="0"/>
            </a:endParaRPr>
          </a:p>
        </p:txBody>
      </p:sp>
      <p:grpSp>
        <p:nvGrpSpPr>
          <p:cNvPr id="46088" name="Groupe 8"/>
          <p:cNvGrpSpPr>
            <a:grpSpLocks/>
          </p:cNvGrpSpPr>
          <p:nvPr/>
        </p:nvGrpSpPr>
        <p:grpSpPr bwMode="auto">
          <a:xfrm>
            <a:off x="8153401" y="114300"/>
            <a:ext cx="792163" cy="971550"/>
            <a:chOff x="5136" y="960"/>
            <a:chExt cx="528" cy="864"/>
          </a:xfrm>
        </p:grpSpPr>
        <p:sp>
          <p:nvSpPr>
            <p:cNvPr id="46089" name="Ovale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noProof="0">
                <a:latin typeface="Arial" panose="020B0604020202020204" pitchFamily="34" charset="0"/>
              </a:endParaRPr>
            </a:p>
          </p:txBody>
        </p:sp>
        <p:sp>
          <p:nvSpPr>
            <p:cNvPr id="46090" name="Ovale 10"/>
            <p:cNvSpPr>
              <a:spLocks noChangeArrowheads="1"/>
            </p:cNvSpPr>
            <p:nvPr/>
          </p:nvSpPr>
          <p:spPr bwMode="auto">
            <a:xfrm>
              <a:off x="5248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noProof="0">
                <a:latin typeface="Arial" panose="020B0604020202020204" pitchFamily="34" charset="0"/>
              </a:endParaRPr>
            </a:p>
          </p:txBody>
        </p:sp>
        <p:sp>
          <p:nvSpPr>
            <p:cNvPr id="46091" name="Ovale 11"/>
            <p:cNvSpPr>
              <a:spLocks noChangeArrowheads="1"/>
            </p:cNvSpPr>
            <p:nvPr/>
          </p:nvSpPr>
          <p:spPr bwMode="auto">
            <a:xfrm>
              <a:off x="5360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noProof="0">
                <a:latin typeface="Arial" panose="020B0604020202020204" pitchFamily="34" charset="0"/>
              </a:endParaRPr>
            </a:p>
          </p:txBody>
        </p:sp>
        <p:sp>
          <p:nvSpPr>
            <p:cNvPr id="46092" name="Ovale 12"/>
            <p:cNvSpPr>
              <a:spLocks noChangeArrowheads="1"/>
            </p:cNvSpPr>
            <p:nvPr/>
          </p:nvSpPr>
          <p:spPr bwMode="auto">
            <a:xfrm>
              <a:off x="5136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noProof="0">
                <a:latin typeface="Arial" panose="020B0604020202020204" pitchFamily="34" charset="0"/>
              </a:endParaRPr>
            </a:p>
          </p:txBody>
        </p:sp>
        <p:sp>
          <p:nvSpPr>
            <p:cNvPr id="46093" name="Ovale 13"/>
            <p:cNvSpPr>
              <a:spLocks noChangeArrowheads="1"/>
            </p:cNvSpPr>
            <p:nvPr/>
          </p:nvSpPr>
          <p:spPr bwMode="auto">
            <a:xfrm>
              <a:off x="5248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noProof="0">
                <a:latin typeface="Arial" panose="020B0604020202020204" pitchFamily="34" charset="0"/>
              </a:endParaRPr>
            </a:p>
          </p:txBody>
        </p:sp>
        <p:sp>
          <p:nvSpPr>
            <p:cNvPr id="46094" name="Ovale 14"/>
            <p:cNvSpPr>
              <a:spLocks noChangeArrowheads="1"/>
            </p:cNvSpPr>
            <p:nvPr/>
          </p:nvSpPr>
          <p:spPr bwMode="auto">
            <a:xfrm>
              <a:off x="5360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noProof="0">
                <a:latin typeface="Arial" panose="020B0604020202020204" pitchFamily="34" charset="0"/>
              </a:endParaRPr>
            </a:p>
          </p:txBody>
        </p:sp>
        <p:sp>
          <p:nvSpPr>
            <p:cNvPr id="46095" name="Ovale 15"/>
            <p:cNvSpPr>
              <a:spLocks noChangeArrowheads="1"/>
            </p:cNvSpPr>
            <p:nvPr/>
          </p:nvSpPr>
          <p:spPr bwMode="auto">
            <a:xfrm>
              <a:off x="5472" y="1072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noProof="0">
                <a:latin typeface="Arial" panose="020B0604020202020204" pitchFamily="34" charset="0"/>
              </a:endParaRPr>
            </a:p>
          </p:txBody>
        </p:sp>
        <p:sp>
          <p:nvSpPr>
            <p:cNvPr id="46096" name="Ovale 16"/>
            <p:cNvSpPr>
              <a:spLocks noChangeArrowheads="1"/>
            </p:cNvSpPr>
            <p:nvPr/>
          </p:nvSpPr>
          <p:spPr bwMode="auto">
            <a:xfrm>
              <a:off x="5136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noProof="0">
                <a:latin typeface="Arial" panose="020B0604020202020204" pitchFamily="34" charset="0"/>
              </a:endParaRPr>
            </a:p>
          </p:txBody>
        </p:sp>
        <p:sp>
          <p:nvSpPr>
            <p:cNvPr id="46097" name="Ovale 17"/>
            <p:cNvSpPr>
              <a:spLocks noChangeArrowheads="1"/>
            </p:cNvSpPr>
            <p:nvPr/>
          </p:nvSpPr>
          <p:spPr bwMode="auto">
            <a:xfrm>
              <a:off x="5248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noProof="0">
                <a:latin typeface="Arial" panose="020B0604020202020204" pitchFamily="34" charset="0"/>
              </a:endParaRPr>
            </a:p>
          </p:txBody>
        </p:sp>
        <p:sp>
          <p:nvSpPr>
            <p:cNvPr id="46098" name="Ovale 18"/>
            <p:cNvSpPr>
              <a:spLocks noChangeArrowheads="1"/>
            </p:cNvSpPr>
            <p:nvPr/>
          </p:nvSpPr>
          <p:spPr bwMode="auto">
            <a:xfrm>
              <a:off x="5360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noProof="0">
                <a:latin typeface="Arial" panose="020B0604020202020204" pitchFamily="34" charset="0"/>
              </a:endParaRPr>
            </a:p>
          </p:txBody>
        </p:sp>
        <p:sp>
          <p:nvSpPr>
            <p:cNvPr id="46099" name="Ovale 19"/>
            <p:cNvSpPr>
              <a:spLocks noChangeArrowheads="1"/>
            </p:cNvSpPr>
            <p:nvPr/>
          </p:nvSpPr>
          <p:spPr bwMode="auto">
            <a:xfrm>
              <a:off x="5472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noProof="0">
                <a:latin typeface="Arial" panose="020B0604020202020204" pitchFamily="34" charset="0"/>
              </a:endParaRPr>
            </a:p>
          </p:txBody>
        </p:sp>
        <p:sp>
          <p:nvSpPr>
            <p:cNvPr id="46100" name="Ovale 20"/>
            <p:cNvSpPr>
              <a:spLocks noChangeArrowheads="1"/>
            </p:cNvSpPr>
            <p:nvPr/>
          </p:nvSpPr>
          <p:spPr bwMode="auto">
            <a:xfrm>
              <a:off x="5584" y="1184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noProof="0">
                <a:latin typeface="Arial" panose="020B0604020202020204" pitchFamily="34" charset="0"/>
              </a:endParaRPr>
            </a:p>
          </p:txBody>
        </p:sp>
        <p:sp>
          <p:nvSpPr>
            <p:cNvPr id="46101" name="Ovale 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noProof="0">
                <a:latin typeface="Arial" panose="020B0604020202020204" pitchFamily="34" charset="0"/>
              </a:endParaRPr>
            </a:p>
          </p:txBody>
        </p:sp>
        <p:sp>
          <p:nvSpPr>
            <p:cNvPr id="46102" name="Ovale 22"/>
            <p:cNvSpPr>
              <a:spLocks noChangeArrowheads="1"/>
            </p:cNvSpPr>
            <p:nvPr/>
          </p:nvSpPr>
          <p:spPr bwMode="auto">
            <a:xfrm>
              <a:off x="5248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noProof="0">
                <a:latin typeface="Arial" panose="020B0604020202020204" pitchFamily="34" charset="0"/>
              </a:endParaRPr>
            </a:p>
          </p:txBody>
        </p:sp>
        <p:sp>
          <p:nvSpPr>
            <p:cNvPr id="46103" name="Ovale 23"/>
            <p:cNvSpPr>
              <a:spLocks noChangeArrowheads="1"/>
            </p:cNvSpPr>
            <p:nvPr/>
          </p:nvSpPr>
          <p:spPr bwMode="auto">
            <a:xfrm>
              <a:off x="5360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noProof="0">
                <a:latin typeface="Arial" panose="020B0604020202020204" pitchFamily="34" charset="0"/>
              </a:endParaRPr>
            </a:p>
          </p:txBody>
        </p:sp>
        <p:sp>
          <p:nvSpPr>
            <p:cNvPr id="46104" name="Ovale 24"/>
            <p:cNvSpPr>
              <a:spLocks noChangeArrowheads="1"/>
            </p:cNvSpPr>
            <p:nvPr/>
          </p:nvSpPr>
          <p:spPr bwMode="auto">
            <a:xfrm>
              <a:off x="5472" y="1296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noProof="0">
                <a:latin typeface="Arial" panose="020B0604020202020204" pitchFamily="34" charset="0"/>
              </a:endParaRPr>
            </a:p>
          </p:txBody>
        </p:sp>
        <p:sp>
          <p:nvSpPr>
            <p:cNvPr id="46105" name="Ovale 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noProof="0">
                <a:latin typeface="Arial" panose="020B0604020202020204" pitchFamily="34" charset="0"/>
              </a:endParaRPr>
            </a:p>
          </p:txBody>
        </p:sp>
        <p:sp>
          <p:nvSpPr>
            <p:cNvPr id="46106" name="Ovale 26"/>
            <p:cNvSpPr>
              <a:spLocks noChangeArrowheads="1"/>
            </p:cNvSpPr>
            <p:nvPr/>
          </p:nvSpPr>
          <p:spPr bwMode="auto">
            <a:xfrm>
              <a:off x="5248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noProof="0">
                <a:latin typeface="Arial" panose="020B0604020202020204" pitchFamily="34" charset="0"/>
              </a:endParaRPr>
            </a:p>
          </p:txBody>
        </p:sp>
        <p:sp>
          <p:nvSpPr>
            <p:cNvPr id="46107" name="Ovale 27"/>
            <p:cNvSpPr>
              <a:spLocks noChangeArrowheads="1"/>
            </p:cNvSpPr>
            <p:nvPr/>
          </p:nvSpPr>
          <p:spPr bwMode="auto">
            <a:xfrm>
              <a:off x="5360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noProof="0">
                <a:latin typeface="Arial" panose="020B0604020202020204" pitchFamily="34" charset="0"/>
              </a:endParaRPr>
            </a:p>
          </p:txBody>
        </p:sp>
        <p:sp>
          <p:nvSpPr>
            <p:cNvPr id="46108" name="Ovale 28"/>
            <p:cNvSpPr>
              <a:spLocks noChangeArrowheads="1"/>
            </p:cNvSpPr>
            <p:nvPr/>
          </p:nvSpPr>
          <p:spPr bwMode="auto">
            <a:xfrm>
              <a:off x="5472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noProof="0">
                <a:latin typeface="Arial" panose="020B0604020202020204" pitchFamily="34" charset="0"/>
              </a:endParaRPr>
            </a:p>
          </p:txBody>
        </p:sp>
        <p:sp>
          <p:nvSpPr>
            <p:cNvPr id="46109" name="Ovale 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noProof="0">
                <a:latin typeface="Arial" panose="020B0604020202020204" pitchFamily="34" charset="0"/>
              </a:endParaRPr>
            </a:p>
          </p:txBody>
        </p:sp>
        <p:sp>
          <p:nvSpPr>
            <p:cNvPr id="46110" name="Ovale 30"/>
            <p:cNvSpPr>
              <a:spLocks noChangeArrowheads="1"/>
            </p:cNvSpPr>
            <p:nvPr/>
          </p:nvSpPr>
          <p:spPr bwMode="auto">
            <a:xfrm>
              <a:off x="5136" y="1520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noProof="0">
                <a:latin typeface="Arial" panose="020B0604020202020204" pitchFamily="34" charset="0"/>
              </a:endParaRPr>
            </a:p>
          </p:txBody>
        </p:sp>
        <p:sp>
          <p:nvSpPr>
            <p:cNvPr id="46111" name="Ovale 31"/>
            <p:cNvSpPr>
              <a:spLocks noChangeArrowheads="1"/>
            </p:cNvSpPr>
            <p:nvPr/>
          </p:nvSpPr>
          <p:spPr bwMode="auto">
            <a:xfrm>
              <a:off x="5248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noProof="0">
                <a:latin typeface="Arial" panose="020B0604020202020204" pitchFamily="34" charset="0"/>
              </a:endParaRPr>
            </a:p>
          </p:txBody>
        </p:sp>
        <p:sp>
          <p:nvSpPr>
            <p:cNvPr id="46112" name="Ovale 32"/>
            <p:cNvSpPr>
              <a:spLocks noChangeArrowheads="1"/>
            </p:cNvSpPr>
            <p:nvPr/>
          </p:nvSpPr>
          <p:spPr bwMode="auto">
            <a:xfrm>
              <a:off x="5360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noProof="0">
                <a:latin typeface="Arial" panose="020B0604020202020204" pitchFamily="34" charset="0"/>
              </a:endParaRPr>
            </a:p>
          </p:txBody>
        </p:sp>
        <p:sp>
          <p:nvSpPr>
            <p:cNvPr id="46113" name="Ovale 33"/>
            <p:cNvSpPr>
              <a:spLocks noChangeArrowheads="1"/>
            </p:cNvSpPr>
            <p:nvPr/>
          </p:nvSpPr>
          <p:spPr bwMode="auto">
            <a:xfrm>
              <a:off x="5472" y="1520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noProof="0">
                <a:latin typeface="Arial" panose="020B0604020202020204" pitchFamily="34" charset="0"/>
              </a:endParaRPr>
            </a:p>
          </p:txBody>
        </p:sp>
        <p:sp>
          <p:nvSpPr>
            <p:cNvPr id="46114" name="Ovale 34"/>
            <p:cNvSpPr>
              <a:spLocks noChangeArrowheads="1"/>
            </p:cNvSpPr>
            <p:nvPr/>
          </p:nvSpPr>
          <p:spPr bwMode="auto">
            <a:xfrm>
              <a:off x="5136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noProof="0">
                <a:latin typeface="Arial" panose="020B0604020202020204" pitchFamily="34" charset="0"/>
              </a:endParaRPr>
            </a:p>
          </p:txBody>
        </p:sp>
        <p:sp>
          <p:nvSpPr>
            <p:cNvPr id="46115" name="Ovale 35"/>
            <p:cNvSpPr>
              <a:spLocks noChangeArrowheads="1"/>
            </p:cNvSpPr>
            <p:nvPr/>
          </p:nvSpPr>
          <p:spPr bwMode="auto">
            <a:xfrm>
              <a:off x="5248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noProof="0">
                <a:latin typeface="Arial" panose="020B0604020202020204" pitchFamily="34" charset="0"/>
              </a:endParaRPr>
            </a:p>
          </p:txBody>
        </p:sp>
        <p:sp>
          <p:nvSpPr>
            <p:cNvPr id="46116" name="Ovale 36"/>
            <p:cNvSpPr>
              <a:spLocks noChangeArrowheads="1"/>
            </p:cNvSpPr>
            <p:nvPr/>
          </p:nvSpPr>
          <p:spPr bwMode="auto">
            <a:xfrm>
              <a:off x="5360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noProof="0">
                <a:latin typeface="Arial" panose="020B0604020202020204" pitchFamily="34" charset="0"/>
              </a:endParaRPr>
            </a:p>
          </p:txBody>
        </p:sp>
        <p:sp>
          <p:nvSpPr>
            <p:cNvPr id="46117" name="Ovale 37"/>
            <p:cNvSpPr>
              <a:spLocks noChangeArrowheads="1"/>
            </p:cNvSpPr>
            <p:nvPr/>
          </p:nvSpPr>
          <p:spPr bwMode="auto">
            <a:xfrm>
              <a:off x="5472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noProof="0">
                <a:latin typeface="Arial" panose="020B0604020202020204" pitchFamily="34" charset="0"/>
              </a:endParaRPr>
            </a:p>
          </p:txBody>
        </p:sp>
        <p:sp>
          <p:nvSpPr>
            <p:cNvPr id="46118" name="Ovale 38"/>
            <p:cNvSpPr>
              <a:spLocks noChangeArrowheads="1"/>
            </p:cNvSpPr>
            <p:nvPr/>
          </p:nvSpPr>
          <p:spPr bwMode="auto">
            <a:xfrm>
              <a:off x="5248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noProof="0">
                <a:latin typeface="Arial" panose="020B0604020202020204" pitchFamily="34" charset="0"/>
              </a:endParaRPr>
            </a:p>
          </p:txBody>
        </p:sp>
        <p:sp>
          <p:nvSpPr>
            <p:cNvPr id="46119" name="Ovale 39"/>
            <p:cNvSpPr>
              <a:spLocks noChangeArrowheads="1"/>
            </p:cNvSpPr>
            <p:nvPr/>
          </p:nvSpPr>
          <p:spPr bwMode="auto">
            <a:xfrm>
              <a:off x="5472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 anchor="ctr"/>
            <a:lstStyle/>
            <a:p>
              <a:pPr rtl="0"/>
              <a:endParaRPr lang="fr-FR" sz="1350" noProof="0">
                <a:latin typeface="Arial" panose="020B0604020202020204" pitchFamily="34" charset="0"/>
              </a:endParaRPr>
            </a:p>
          </p:txBody>
        </p:sp>
      </p:grpSp>
      <p:sp>
        <p:nvSpPr>
          <p:cNvPr id="46083" name="Espace réservé du titre 1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71450"/>
            <a:ext cx="769620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lvl="0" rtl="0"/>
            <a:r>
              <a:rPr lang="fr-FR" noProof="0"/>
              <a:t>Modifiez le style du titre</a:t>
            </a:r>
          </a:p>
        </p:txBody>
      </p:sp>
      <p:sp>
        <p:nvSpPr>
          <p:cNvPr id="46084" name="Espace réservé du texte 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143001"/>
            <a:ext cx="7391400" cy="3308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  <a:p>
            <a:pPr lvl="8" rtl="0"/>
            <a:endParaRPr lang="fr-FR" altLang="en-US" noProof="0"/>
          </a:p>
          <a:p>
            <a:pPr lvl="8" rtl="0"/>
            <a:endParaRPr lang="fr-FR" altLang="en-US" noProof="0"/>
          </a:p>
        </p:txBody>
      </p:sp>
      <p:sp>
        <p:nvSpPr>
          <p:cNvPr id="46085" name="Espace réservé de la dat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6300"/>
            <a:ext cx="2133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750">
                <a:latin typeface="Arial" panose="020B0604020202020204" pitchFamily="34" charset="0"/>
              </a:defRPr>
            </a:lvl1pPr>
          </a:lstStyle>
          <a:p>
            <a:fld id="{7111146C-F1E6-485C-8CD7-9A06E64D9185}" type="datetime1">
              <a:rPr lang="fr-FR" altLang="en-US" noProof="0" smtClean="0"/>
              <a:t>25/09/2025</a:t>
            </a:fld>
            <a:endParaRPr lang="fr-FR" altLang="en-US" noProof="0"/>
          </a:p>
        </p:txBody>
      </p:sp>
      <p:sp>
        <p:nvSpPr>
          <p:cNvPr id="46086" name="Espace réservé du pied de pag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750">
                <a:latin typeface="Arial" panose="020B0604020202020204" pitchFamily="34" charset="0"/>
              </a:defRPr>
            </a:lvl1pPr>
          </a:lstStyle>
          <a:p>
            <a:r>
              <a:rPr lang="fr-FR" noProof="0"/>
              <a:t>Ajouter un pied de page</a:t>
            </a:r>
          </a:p>
        </p:txBody>
      </p:sp>
      <p:sp>
        <p:nvSpPr>
          <p:cNvPr id="46087" name="Espace réservé du numéro de diapositive 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2133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750">
                <a:latin typeface="Arial" panose="020B0604020202020204" pitchFamily="34" charset="0"/>
              </a:defRPr>
            </a:lvl1pPr>
          </a:lstStyle>
          <a:p>
            <a:fld id="{D7E5119E-5338-4B55-81DC-57EAC9440FD0}" type="slidenum">
              <a:rPr lang="fr-FR" altLang="en-US" noProof="0" smtClean="0"/>
              <a:pPr/>
              <a:t>‹N°›</a:t>
            </a:fld>
            <a:endParaRPr lang="fr-FR" altLang="en-US" noProof="0"/>
          </a:p>
        </p:txBody>
      </p:sp>
    </p:spTree>
    <p:extLst>
      <p:ext uri="{BB962C8B-B14F-4D97-AF65-F5344CB8AC3E}">
        <p14:creationId xmlns:p14="http://schemas.microsoft.com/office/powerpoint/2010/main" val="310317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4092" r:id="rId23"/>
    <p:sldLayoutId id="2147484093" r:id="rId24"/>
    <p:sldLayoutId id="2147484094" r:id="rId25"/>
    <p:sldLayoutId id="2147484095" r:id="rId26"/>
    <p:sldLayoutId id="2147484096" r:id="rId27"/>
    <p:sldLayoutId id="2147484097" r:id="rId28"/>
    <p:sldLayoutId id="2147484098" r:id="rId29"/>
    <p:sldLayoutId id="2147484099" r:id="rId30"/>
    <p:sldLayoutId id="2147484100" r:id="rId31"/>
    <p:sldLayoutId id="2147484101" r:id="rId32"/>
    <p:sldLayoutId id="2147484102" r:id="rId33"/>
    <p:sldLayoutId id="2147484103" r:id="rId34"/>
    <p:sldLayoutId id="2147484104" r:id="rId35"/>
    <p:sldLayoutId id="2147484105" r:id="rId36"/>
    <p:sldLayoutId id="2147484106" r:id="rId37"/>
    <p:sldLayoutId id="2147484107" r:id="rId38"/>
    <p:sldLayoutId id="2147484108" r:id="rId39"/>
    <p:sldLayoutId id="2147484109" r:id="rId40"/>
    <p:sldLayoutId id="2147484110" r:id="rId41"/>
    <p:sldLayoutId id="2147484111" r:id="rId42"/>
    <p:sldLayoutId id="2147484112" r:id="rId43"/>
    <p:sldLayoutId id="2147484113" r:id="rId44"/>
    <p:sldLayoutId id="2147484114" r:id="rId45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9pPr>
    </p:titleStyle>
    <p:bodyStyle>
      <a:lvl1pPr marL="34290" indent="0" algn="l" rtl="0" eaLnBrk="1" fontAlgn="base" hangingPunct="1">
        <a:spcBef>
          <a:spcPct val="25000"/>
        </a:spcBef>
        <a:spcAft>
          <a:spcPct val="0"/>
        </a:spcAft>
        <a:buClr>
          <a:schemeClr val="tx2"/>
        </a:buClr>
        <a:buSzPct val="120000"/>
        <a:buFontTx/>
        <a:buNone/>
        <a:defRPr sz="2025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19113" indent="-260747" algn="l" rtl="0" eaLnBrk="1" fontAlgn="base" hangingPunct="1">
        <a:spcBef>
          <a:spcPct val="0"/>
        </a:spcBef>
        <a:spcAft>
          <a:spcPct val="25000"/>
        </a:spcAft>
        <a:buClr>
          <a:schemeClr val="accent2">
            <a:lumMod val="75000"/>
          </a:schemeClr>
        </a:buClr>
        <a:buSzPct val="55000"/>
        <a:buFont typeface="Wingdings" pitchFamily="2" charset="2"/>
        <a:buChar char="l"/>
        <a:defRPr sz="1800">
          <a:solidFill>
            <a:schemeClr val="tx1"/>
          </a:solidFill>
          <a:latin typeface="Arial" panose="020B0604020202020204" pitchFamily="34" charset="0"/>
        </a:defRPr>
      </a:lvl2pPr>
      <a:lvl3pPr marL="740569" indent="-220266" algn="l" rtl="0" eaLnBrk="1" fontAlgn="base" hangingPunct="1">
        <a:spcBef>
          <a:spcPct val="0"/>
        </a:spcBef>
        <a:spcAft>
          <a:spcPct val="25000"/>
        </a:spcAft>
        <a:buClr>
          <a:schemeClr val="accent1">
            <a:lumMod val="50000"/>
          </a:schemeClr>
        </a:buClr>
        <a:buSzPct val="50000"/>
        <a:buFont typeface="Wingdings" pitchFamily="2" charset="2"/>
        <a:buChar char="l"/>
        <a:defRPr sz="1650">
          <a:solidFill>
            <a:schemeClr val="tx1"/>
          </a:solidFill>
          <a:latin typeface="Arial" panose="020B0604020202020204" pitchFamily="34" charset="0"/>
        </a:defRPr>
      </a:lvl3pPr>
      <a:lvl4pPr marL="960835" indent="-219075" algn="l" rtl="0" eaLnBrk="1" fontAlgn="base" hangingPunct="1">
        <a:spcBef>
          <a:spcPct val="20000"/>
        </a:spcBef>
        <a:spcAft>
          <a:spcPct val="0"/>
        </a:spcAft>
        <a:buClr>
          <a:schemeClr val="tx2">
            <a:lumMod val="75000"/>
          </a:schemeClr>
        </a:buClr>
        <a:buSzPct val="75000"/>
        <a:buFont typeface="Wingdings" pitchFamily="2" charset="2"/>
        <a:buChar char="§"/>
        <a:defRPr sz="1500">
          <a:solidFill>
            <a:schemeClr val="tx1"/>
          </a:solidFill>
          <a:latin typeface="Arial" panose="020B0604020202020204" pitchFamily="34" charset="0"/>
        </a:defRPr>
      </a:lvl4pPr>
      <a:lvl5pPr marL="1198960" indent="-236935" algn="l" rtl="0" eaLnBrk="1" fontAlgn="base" hangingPunct="1">
        <a:spcBef>
          <a:spcPct val="20000"/>
        </a:spcBef>
        <a:spcAft>
          <a:spcPct val="0"/>
        </a:spcAft>
        <a:buClr>
          <a:schemeClr val="accent3">
            <a:lumMod val="50000"/>
          </a:schemeClr>
        </a:buClr>
        <a:buSzPct val="80000"/>
        <a:buFont typeface="Wingdings" pitchFamily="2" charset="2"/>
        <a:buChar char="§"/>
        <a:defRPr sz="1500">
          <a:solidFill>
            <a:schemeClr val="tx1"/>
          </a:solidFill>
          <a:latin typeface="Arial" panose="020B0604020202020204" pitchFamily="34" charset="0"/>
        </a:defRPr>
      </a:lvl5pPr>
      <a:lvl6pPr marL="1440180" indent="-236935" algn="l" rtl="0" eaLnBrk="1" fontAlgn="base" hangingPunct="1">
        <a:spcBef>
          <a:spcPct val="20000"/>
        </a:spcBef>
        <a:spcAft>
          <a:spcPct val="0"/>
        </a:spcAft>
        <a:buClr>
          <a:schemeClr val="accent6">
            <a:lumMod val="50000"/>
          </a:schemeClr>
        </a:buClr>
        <a:buSzPct val="80000"/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6pPr>
      <a:lvl7pPr marL="1680210" indent="-236935" algn="l" rtl="0" eaLnBrk="1" fontAlgn="base" hangingPunct="1">
        <a:spcBef>
          <a:spcPct val="20000"/>
        </a:spcBef>
        <a:spcAft>
          <a:spcPct val="0"/>
        </a:spcAft>
        <a:buClr>
          <a:schemeClr val="accent2">
            <a:lumMod val="50000"/>
          </a:schemeClr>
        </a:buClr>
        <a:buSzPct val="80000"/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7pPr>
      <a:lvl8pPr marL="1988820" indent="-236935" algn="l" rtl="0" eaLnBrk="1" fontAlgn="base" hangingPunct="1">
        <a:spcBef>
          <a:spcPct val="20000"/>
        </a:spcBef>
        <a:spcAft>
          <a:spcPct val="0"/>
        </a:spcAft>
        <a:buClr>
          <a:schemeClr val="bg2">
            <a:lumMod val="75000"/>
          </a:schemeClr>
        </a:buClr>
        <a:buSzPct val="80000"/>
        <a:buFont typeface="Wingdings" pitchFamily="2" charset="2"/>
        <a:buChar char="§"/>
        <a:defRPr sz="1500">
          <a:solidFill>
            <a:schemeClr val="tx1"/>
          </a:solidFill>
          <a:latin typeface="+mn-lt"/>
        </a:defRPr>
      </a:lvl8pPr>
      <a:lvl9pPr marL="2331720" indent="-236935" algn="l" rtl="0" eaLnBrk="1" fontAlgn="base" hangingPunct="1">
        <a:spcBef>
          <a:spcPct val="20000"/>
        </a:spcBef>
        <a:spcAft>
          <a:spcPct val="0"/>
        </a:spcAft>
        <a:buClr>
          <a:schemeClr val="accent2">
            <a:lumMod val="50000"/>
          </a:schemeClr>
        </a:buClr>
        <a:buSzPct val="80000"/>
        <a:buFont typeface="Wingdings" pitchFamily="2" charset="2"/>
        <a:buChar char="§"/>
        <a:defRPr sz="1500">
          <a:solidFill>
            <a:schemeClr val="tx1"/>
          </a:solidFill>
          <a:latin typeface="Arial" panose="020B0604020202020204" pitchFamily="34" charset="0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  <a:defRPr sz="4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" name="Google Shape;12;p6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3" name="Google Shape;13;p6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" name="Google Shape;14;p6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50913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4080" r:id="rId12"/>
    <p:sldLayoutId id="2147484081" r:id="rId13"/>
    <p:sldLayoutId id="2147484082" r:id="rId14"/>
    <p:sldLayoutId id="2147484083" r:id="rId15"/>
    <p:sldLayoutId id="2147484084" r:id="rId16"/>
    <p:sldLayoutId id="2147484085" r:id="rId17"/>
    <p:sldLayoutId id="2147484086" r:id="rId18"/>
    <p:sldLayoutId id="2147484087" r:id="rId19"/>
    <p:sldLayoutId id="2147484088" r:id="rId20"/>
    <p:sldLayoutId id="2147484089" r:id="rId21"/>
    <p:sldLayoutId id="2147484090" r:id="rId22"/>
    <p:sldLayoutId id="2147484243" r:id="rId23"/>
    <p:sldLayoutId id="2147484244" r:id="rId24"/>
    <p:sldLayoutId id="2147484245" r:id="rId25"/>
    <p:sldLayoutId id="2147484246" r:id="rId26"/>
    <p:sldLayoutId id="2147484247" r:id="rId27"/>
    <p:sldLayoutId id="2147484248" r:id="rId28"/>
    <p:sldLayoutId id="2147484249" r:id="rId29"/>
    <p:sldLayoutId id="2147484250" r:id="rId30"/>
    <p:sldLayoutId id="2147484251" r:id="rId31"/>
    <p:sldLayoutId id="2147484252" r:id="rId32"/>
    <p:sldLayoutId id="2147484253" r:id="rId33"/>
    <p:sldLayoutId id="2147484254" r:id="rId3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ce réservé du titre 1">
            <a:extLst>
              <a:ext uri="{FF2B5EF4-FFF2-40B4-BE49-F238E27FC236}">
                <a16:creationId xmlns:a16="http://schemas.microsoft.com/office/drawing/2014/main" id="{AD27D4B2-E600-8FF8-7554-30D6EC281F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4639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8195" name="Espace réservé du texte 2">
            <a:extLst>
              <a:ext uri="{FF2B5EF4-FFF2-40B4-BE49-F238E27FC236}">
                <a16:creationId xmlns:a16="http://schemas.microsoft.com/office/drawing/2014/main" id="{E36F0ACB-35C3-1EA1-50B1-0A8232C11D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041BEE4-0E4D-2B7D-D7A9-DC227273DA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 cap="all" spc="75" baseline="0">
                <a:solidFill>
                  <a:schemeClr val="tx1">
                    <a:tint val="75000"/>
                  </a:schemeClr>
                </a:solidFill>
                <a:cs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fr-FR"/>
              <a:t>03/09/20XX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E5DB26-D9D1-04F9-7BCE-9783CEC971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 cap="all" spc="75" baseline="0">
                <a:solidFill>
                  <a:schemeClr val="tx1">
                    <a:tint val="75000"/>
                  </a:schemeClr>
                </a:solidFill>
                <a:cs typeface="MS PGothic" panose="020B0600070205080204" pitchFamily="34" charset="-128"/>
              </a:defRPr>
            </a:lvl1pPr>
          </a:lstStyle>
          <a:p>
            <a:pPr>
              <a:defRPr/>
            </a:pPr>
            <a:r>
              <a:rPr lang="fr-FR"/>
              <a:t>Titre de la présentation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A9A262-370C-1A3B-9797-AB5859894E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 cap="all" spc="75" baseline="0">
                <a:solidFill>
                  <a:schemeClr val="tx1">
                    <a:tint val="75000"/>
                  </a:schemeClr>
                </a:solidFill>
                <a:cs typeface="MS PGothic" panose="020B0600070205080204" pitchFamily="34" charset="-128"/>
              </a:defRPr>
            </a:lvl1pPr>
          </a:lstStyle>
          <a:p>
            <a:pPr>
              <a:defRPr/>
            </a:pPr>
            <a:fld id="{8A146933-B08E-4FDB-80F2-ED304D7581E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4678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742" r:id="rId18"/>
  </p:sldLayoutIdLst>
  <p:hf hdr="0"/>
  <p:txStyles>
    <p:titleStyle>
      <a:lvl1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nivers" panose="020B0503020202020204" pitchFamily="34" charset="0"/>
        </a:defRPr>
      </a:lvl2pPr>
      <a:lvl3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nivers" panose="020B0503020202020204" pitchFamily="34" charset="0"/>
        </a:defRPr>
      </a:lvl3pPr>
      <a:lvl4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nivers" panose="020B0503020202020204" pitchFamily="34" charset="0"/>
        </a:defRPr>
      </a:lvl4pPr>
      <a:lvl5pPr algn="l" defTabSz="68578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nivers" panose="020B0503020202020204" pitchFamily="34" charset="0"/>
        </a:defRPr>
      </a:lvl5pPr>
      <a:lvl6pPr marL="457189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nivers" panose="020B0503020202020204" pitchFamily="34" charset="0"/>
        </a:defRPr>
      </a:lvl6pPr>
      <a:lvl7pPr marL="914378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nivers" panose="020B0503020202020204" pitchFamily="34" charset="0"/>
        </a:defRPr>
      </a:lvl7pPr>
      <a:lvl8pPr marL="1371566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nivers" panose="020B0503020202020204" pitchFamily="34" charset="0"/>
        </a:defRPr>
      </a:lvl8pPr>
      <a:lvl9pPr marL="1828754" algn="l" defTabSz="68578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Univers" panose="020B0503020202020204" pitchFamily="34" charset="0"/>
        </a:defRPr>
      </a:lvl9pPr>
    </p:titleStyle>
    <p:bodyStyle>
      <a:lvl1pPr marL="171446" indent="-171446" algn="l" defTabSz="685783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Google Shape;10;p64">
            <a:extLst>
              <a:ext uri="{FF2B5EF4-FFF2-40B4-BE49-F238E27FC236}">
                <a16:creationId xmlns:a16="http://schemas.microsoft.com/office/drawing/2014/main" id="{A2601B6D-2678-BC8B-8C07-38A02B25C246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628650" y="274639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fr-FR" altLang="fr-FR">
              <a:sym typeface="Arial" panose="020B0604020202020204" pitchFamily="34" charset="0"/>
            </a:endParaRPr>
          </a:p>
        </p:txBody>
      </p:sp>
      <p:sp>
        <p:nvSpPr>
          <p:cNvPr id="5123" name="Google Shape;11;p64">
            <a:extLst>
              <a:ext uri="{FF2B5EF4-FFF2-40B4-BE49-F238E27FC236}">
                <a16:creationId xmlns:a16="http://schemas.microsoft.com/office/drawing/2014/main" id="{AEB47252-669D-8CD7-8B4F-3F8ADD3517E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>
              <a:sym typeface="Arial" panose="020B0604020202020204" pitchFamily="34" charset="0"/>
            </a:endParaRPr>
          </a:p>
        </p:txBody>
      </p:sp>
      <p:sp>
        <p:nvSpPr>
          <p:cNvPr id="12" name="Google Shape;12;p64">
            <a:extLst>
              <a:ext uri="{FF2B5EF4-FFF2-40B4-BE49-F238E27FC236}">
                <a16:creationId xmlns:a16="http://schemas.microsoft.com/office/drawing/2014/main" id="{2541D978-23F3-D958-DC85-9ABAB1EA4BB1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" name="Google Shape;13;p64">
            <a:extLst>
              <a:ext uri="{FF2B5EF4-FFF2-40B4-BE49-F238E27FC236}">
                <a16:creationId xmlns:a16="http://schemas.microsoft.com/office/drawing/2014/main" id="{3C6E7F09-0446-F5C4-A075-59649F7C7E4D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4" name="Google Shape;14;p64">
            <a:extLst>
              <a:ext uri="{FF2B5EF4-FFF2-40B4-BE49-F238E27FC236}">
                <a16:creationId xmlns:a16="http://schemas.microsoft.com/office/drawing/2014/main" id="{E3E6AD66-C2E4-A685-FF4F-ABE5C93400F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defRPr/>
            </a:pPr>
            <a:fld id="{C47F2C96-7FE2-4295-ABE4-594AA3B854B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83361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4057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Google Shape;615;g314174082d4_0_4357">
            <a:extLst>
              <a:ext uri="{FF2B5EF4-FFF2-40B4-BE49-F238E27FC236}">
                <a16:creationId xmlns:a16="http://schemas.microsoft.com/office/drawing/2014/main" id="{547D002E-4923-A31C-B66D-06ADA9AB4EEC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628650" y="274639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fr-FR" altLang="fr-FR">
              <a:sym typeface="Arial" panose="020B0604020202020204" pitchFamily="34" charset="0"/>
            </a:endParaRPr>
          </a:p>
        </p:txBody>
      </p:sp>
      <p:sp>
        <p:nvSpPr>
          <p:cNvPr id="7171" name="Google Shape;616;g314174082d4_0_4357">
            <a:extLst>
              <a:ext uri="{FF2B5EF4-FFF2-40B4-BE49-F238E27FC236}">
                <a16:creationId xmlns:a16="http://schemas.microsoft.com/office/drawing/2014/main" id="{A67C755A-D443-D865-9D63-B0A9884C260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>
              <a:sym typeface="Arial" panose="020B0604020202020204" pitchFamily="34" charset="0"/>
            </a:endParaRPr>
          </a:p>
        </p:txBody>
      </p:sp>
      <p:sp>
        <p:nvSpPr>
          <p:cNvPr id="617" name="Google Shape;617;g314174082d4_0_4357">
            <a:extLst>
              <a:ext uri="{FF2B5EF4-FFF2-40B4-BE49-F238E27FC236}">
                <a16:creationId xmlns:a16="http://schemas.microsoft.com/office/drawing/2014/main" id="{24CDB672-82A6-0007-C21A-3238C68601BF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18" name="Google Shape;618;g314174082d4_0_4357">
            <a:extLst>
              <a:ext uri="{FF2B5EF4-FFF2-40B4-BE49-F238E27FC236}">
                <a16:creationId xmlns:a16="http://schemas.microsoft.com/office/drawing/2014/main" id="{83F2B112-D1B7-AFBE-66C6-8D94A6FA8A7D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19" name="Google Shape;619;g314174082d4_0_4357">
            <a:extLst>
              <a:ext uri="{FF2B5EF4-FFF2-40B4-BE49-F238E27FC236}">
                <a16:creationId xmlns:a16="http://schemas.microsoft.com/office/drawing/2014/main" id="{CE64E7C7-CB48-73ED-8B3A-68BEFC5EC29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defRPr/>
            </a:pPr>
            <a:fld id="{90CEEF27-5529-4CDD-BBE3-0C017468E37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15830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8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  <p:sldLayoutId id="2147483805" r:id="rId17"/>
    <p:sldLayoutId id="2147483806" r:id="rId18"/>
    <p:sldLayoutId id="2147483807" r:id="rId19"/>
    <p:sldLayoutId id="2147483808" r:id="rId20"/>
    <p:sldLayoutId id="2147483810" r:id="rId21"/>
    <p:sldLayoutId id="2147483811" r:id="rId22"/>
    <p:sldLayoutId id="2147483812" r:id="rId23"/>
    <p:sldLayoutId id="2147483813" r:id="rId24"/>
    <p:sldLayoutId id="2147483814" r:id="rId25"/>
    <p:sldLayoutId id="2147483815" r:id="rId26"/>
    <p:sldLayoutId id="2147483816" r:id="rId27"/>
    <p:sldLayoutId id="2147483817" r:id="rId28"/>
    <p:sldLayoutId id="2147483818" r:id="rId29"/>
    <p:sldLayoutId id="2147483819" r:id="rId30"/>
    <p:sldLayoutId id="2147483820" r:id="rId31"/>
    <p:sldLayoutId id="2147483821" r:id="rId32"/>
    <p:sldLayoutId id="2147483822" r:id="rId33"/>
    <p:sldLayoutId id="2147483966" r:id="rId34"/>
    <p:sldLayoutId id="2147483967" r:id="rId35"/>
    <p:sldLayoutId id="2147483968" r:id="rId36"/>
    <p:sldLayoutId id="2147483969" r:id="rId37"/>
    <p:sldLayoutId id="2147483970" r:id="rId38"/>
    <p:sldLayoutId id="2147483971" r:id="rId39"/>
    <p:sldLayoutId id="2147483972" r:id="rId40"/>
    <p:sldLayoutId id="2147483973" r:id="rId41"/>
    <p:sldLayoutId id="2147483974" r:id="rId42"/>
    <p:sldLayoutId id="2147483975" r:id="rId43"/>
    <p:sldLayoutId id="2147483976" r:id="rId44"/>
    <p:sldLayoutId id="2147483977" r:id="rId45"/>
    <p:sldLayoutId id="2147483978" r:id="rId46"/>
    <p:sldLayoutId id="2147483979" r:id="rId47"/>
    <p:sldLayoutId id="2147483980" r:id="rId48"/>
    <p:sldLayoutId id="2147483981" r:id="rId49"/>
    <p:sldLayoutId id="2147483982" r:id="rId50"/>
    <p:sldLayoutId id="2147483983" r:id="rId51"/>
    <p:sldLayoutId id="2147483984" r:id="rId52"/>
    <p:sldLayoutId id="2147483985" r:id="rId53"/>
    <p:sldLayoutId id="2147483986" r:id="rId54"/>
    <p:sldLayoutId id="2147483987" r:id="rId55"/>
    <p:sldLayoutId id="2147483988" r:id="rId56"/>
    <p:sldLayoutId id="2147483989" r:id="rId57"/>
    <p:sldLayoutId id="2147483990" r:id="rId58"/>
    <p:sldLayoutId id="2147483991" r:id="rId59"/>
    <p:sldLayoutId id="2147483992" r:id="rId60"/>
    <p:sldLayoutId id="2147483993" r:id="rId61"/>
    <p:sldLayoutId id="2147483994" r:id="rId62"/>
    <p:sldLayoutId id="2147483995" r:id="rId63"/>
    <p:sldLayoutId id="2147483996" r:id="rId64"/>
    <p:sldLayoutId id="2147483997" r:id="rId65"/>
    <p:sldLayoutId id="2147483998" r:id="rId66"/>
    <p:sldLayoutId id="2147483999" r:id="rId67"/>
    <p:sldLayoutId id="2147484000" r:id="rId6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7201D7B-6865-028B-B404-53F7A2032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8A78CEE-1DB6-457E-42EE-00705A828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1FE86C6-FE48-4E05-62DB-B10C88B30D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B8BDA-CFDA-4997-9527-BC3BA52FD761}" type="datetimeFigureOut">
              <a:rPr lang="fr-FR" smtClean="0"/>
              <a:t>25/09/2025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7DDE44-2E9F-1EEF-7DE4-D67F876240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BF5CE4-8494-3A42-B776-F78E141C4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6C31E-1F10-4F70-9972-1A53DF4270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018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314174082d4_0_435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pen Sans"/>
              <a:buNone/>
              <a:defRPr sz="4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16" name="Google Shape;616;g314174082d4_0_435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17" name="Google Shape;617;g314174082d4_0_435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18" name="Google Shape;618;g314174082d4_0_435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19" name="Google Shape;619;g314174082d4_0_435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buNone/>
              <a:defRPr sz="9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buNone/>
              <a:defRPr sz="9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buNone/>
              <a:defRPr sz="9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buNone/>
              <a:defRPr sz="9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buNone/>
              <a:defRPr sz="9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buNone/>
              <a:defRPr sz="9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buNone/>
              <a:defRPr sz="9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buNone/>
              <a:defRPr sz="900" b="1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73963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  <p:sldLayoutId id="2147483889" r:id="rId16"/>
    <p:sldLayoutId id="2147483890" r:id="rId17"/>
    <p:sldLayoutId id="2147483891" r:id="rId18"/>
    <p:sldLayoutId id="2147483892" r:id="rId19"/>
    <p:sldLayoutId id="2147483893" r:id="rId20"/>
    <p:sldLayoutId id="2147483894" r:id="rId21"/>
    <p:sldLayoutId id="2147483896" r:id="rId22"/>
    <p:sldLayoutId id="2147483897" r:id="rId23"/>
    <p:sldLayoutId id="2147483898" r:id="rId24"/>
    <p:sldLayoutId id="2147483899" r:id="rId25"/>
    <p:sldLayoutId id="2147483900" r:id="rId26"/>
    <p:sldLayoutId id="2147483901" r:id="rId27"/>
    <p:sldLayoutId id="2147483902" r:id="rId28"/>
    <p:sldLayoutId id="2147483903" r:id="rId29"/>
    <p:sldLayoutId id="2147483904" r:id="rId30"/>
    <p:sldLayoutId id="2147483905" r:id="rId31"/>
    <p:sldLayoutId id="2147483906" r:id="rId32"/>
    <p:sldLayoutId id="2147483907" r:id="rId33"/>
    <p:sldLayoutId id="2147483908" r:id="rId34"/>
    <p:sldLayoutId id="2147484116" r:id="rId35"/>
    <p:sldLayoutId id="2147484117" r:id="rId36"/>
    <p:sldLayoutId id="2147484118" r:id="rId37"/>
    <p:sldLayoutId id="2147484119" r:id="rId38"/>
    <p:sldLayoutId id="2147484120" r:id="rId39"/>
    <p:sldLayoutId id="2147484121" r:id="rId40"/>
    <p:sldLayoutId id="2147484122" r:id="rId41"/>
    <p:sldLayoutId id="2147484123" r:id="rId42"/>
    <p:sldLayoutId id="2147484124" r:id="rId43"/>
    <p:sldLayoutId id="2147484125" r:id="rId44"/>
    <p:sldLayoutId id="2147484126" r:id="rId45"/>
    <p:sldLayoutId id="2147484127" r:id="rId46"/>
    <p:sldLayoutId id="2147484128" r:id="rId47"/>
    <p:sldLayoutId id="2147484129" r:id="rId48"/>
    <p:sldLayoutId id="2147484130" r:id="rId49"/>
    <p:sldLayoutId id="2147484131" r:id="rId50"/>
    <p:sldLayoutId id="2147484132" r:id="rId51"/>
    <p:sldLayoutId id="2147484133" r:id="rId52"/>
    <p:sldLayoutId id="2147484134" r:id="rId53"/>
    <p:sldLayoutId id="2147484135" r:id="rId54"/>
    <p:sldLayoutId id="2147484136" r:id="rId55"/>
    <p:sldLayoutId id="2147484138" r:id="rId56"/>
    <p:sldLayoutId id="2147484139" r:id="rId57"/>
    <p:sldLayoutId id="2147484140" r:id="rId58"/>
    <p:sldLayoutId id="2147484141" r:id="rId59"/>
    <p:sldLayoutId id="2147484142" r:id="rId60"/>
    <p:sldLayoutId id="2147484143" r:id="rId61"/>
    <p:sldLayoutId id="2147484144" r:id="rId62"/>
    <p:sldLayoutId id="2147484145" r:id="rId63"/>
    <p:sldLayoutId id="2147484146" r:id="rId64"/>
    <p:sldLayoutId id="2147484147" r:id="rId65"/>
    <p:sldLayoutId id="2147484148" r:id="rId66"/>
    <p:sldLayoutId id="2147484149" r:id="rId67"/>
    <p:sldLayoutId id="2147484150" r:id="rId6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0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0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0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01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01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65.png"/><Relationship Id="rId7" Type="http://schemas.openxmlformats.org/officeDocument/2006/relationships/customXml" Target="../ink/ink2.xm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0.emf"/><Relationship Id="rId5" Type="http://schemas.openxmlformats.org/officeDocument/2006/relationships/customXml" Target="../ink/ink1.xm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7.xml"/><Relationship Id="rId5" Type="http://schemas.openxmlformats.org/officeDocument/2006/relationships/image" Target="../media/image69.png"/><Relationship Id="rId4" Type="http://schemas.openxmlformats.org/officeDocument/2006/relationships/image" Target="../media/image6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3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5" Type="http://schemas.openxmlformats.org/officeDocument/2006/relationships/image" Target="../media/image75.jpg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9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60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7.xml"/><Relationship Id="rId4" Type="http://schemas.openxmlformats.org/officeDocument/2006/relationships/image" Target="../media/image89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1.xml"/><Relationship Id="rId6" Type="http://schemas.openxmlformats.org/officeDocument/2006/relationships/image" Target="../media/image93.png"/><Relationship Id="rId5" Type="http://schemas.openxmlformats.org/officeDocument/2006/relationships/image" Target="../media/image92.jp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92.xml"/><Relationship Id="rId4" Type="http://schemas.openxmlformats.org/officeDocument/2006/relationships/image" Target="../media/image10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10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8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11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116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11.xml"/><Relationship Id="rId5" Type="http://schemas.openxmlformats.org/officeDocument/2006/relationships/image" Target="../media/image125.png"/><Relationship Id="rId4" Type="http://schemas.openxmlformats.org/officeDocument/2006/relationships/image" Target="../media/image10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1.x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0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0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35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96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30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8"/>
          <p:cNvSpPr txBox="1">
            <a:spLocks noGrp="1"/>
          </p:cNvSpPr>
          <p:nvPr>
            <p:ph type="ctrTitle"/>
          </p:nvPr>
        </p:nvSpPr>
        <p:spPr>
          <a:xfrm>
            <a:off x="713224" y="1508475"/>
            <a:ext cx="7027277" cy="16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fr-FR" dirty="0"/>
              <a:t>Médicaments antalgiques</a:t>
            </a:r>
            <a:br>
              <a:rPr lang="fr-FR" dirty="0"/>
            </a:br>
            <a:r>
              <a:rPr lang="fr-FR" sz="2000" dirty="0"/>
              <a:t>Disponibles en IOA</a:t>
            </a:r>
            <a:endParaRPr dirty="0"/>
          </a:p>
        </p:txBody>
      </p:sp>
      <p:sp>
        <p:nvSpPr>
          <p:cNvPr id="135" name="Google Shape;135;p28"/>
          <p:cNvSpPr txBox="1">
            <a:spLocks noGrp="1"/>
          </p:cNvSpPr>
          <p:nvPr>
            <p:ph type="subTitle" idx="1"/>
          </p:nvPr>
        </p:nvSpPr>
        <p:spPr>
          <a:xfrm>
            <a:off x="713225" y="3159225"/>
            <a:ext cx="41139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Virginie Lvovschi </a:t>
            </a:r>
            <a:r>
              <a:rPr lang="fr-FR" dirty="0">
                <a:solidFill>
                  <a:schemeClr val="dk1"/>
                </a:solidFill>
              </a:rPr>
              <a:t>•</a:t>
            </a:r>
            <a:r>
              <a:rPr lang="fr-FR" dirty="0"/>
              <a:t> Lyon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g314174082d4_0_2978"/>
          <p:cNvSpPr txBox="1">
            <a:spLocks noGrp="1"/>
          </p:cNvSpPr>
          <p:nvPr>
            <p:ph type="title"/>
          </p:nvPr>
        </p:nvSpPr>
        <p:spPr>
          <a:xfrm>
            <a:off x="628650" y="131563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</a:pPr>
            <a:r>
              <a:rPr lang="fr-FR"/>
              <a:t>Evaluation</a:t>
            </a:r>
            <a:br>
              <a:rPr lang="fr-FR"/>
            </a:br>
            <a:r>
              <a:rPr lang="fr-FR"/>
              <a:t>Objectif routine</a:t>
            </a:r>
            <a:endParaRPr/>
          </a:p>
        </p:txBody>
      </p:sp>
      <p:sp>
        <p:nvSpPr>
          <p:cNvPr id="1383" name="Google Shape;1383;g314174082d4_0_297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rtlCol="0" anchor="ctr" anchorCtr="0" compatLnSpc="1">
            <a:prstTxWarp prst="textNoShape">
              <a:avLst/>
            </a:prstTxWarp>
            <a:noAutofit/>
          </a:bodyPr>
          <a:lstStyle/>
          <a:p>
            <a:pPr defTabSz="685800">
              <a:spcBef>
                <a:spcPts val="0"/>
              </a:spcBef>
              <a:buClr>
                <a:srgbClr val="000000"/>
              </a:buClr>
              <a:defRPr/>
            </a:pPr>
            <a:fld id="{00000000-1234-1234-1234-123412341234}" type="slidenum">
              <a:rPr lang="fr-FR" sz="900" b="1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rPr>
              <a:pPr defTabSz="685800">
                <a:spcBef>
                  <a:spcPts val="0"/>
                </a:spcBef>
                <a:buClr>
                  <a:srgbClr val="000000"/>
                </a:buClr>
                <a:defRPr/>
              </a:pPr>
              <a:t>10</a:t>
            </a:fld>
            <a:endParaRPr sz="900" b="1">
              <a:solidFill>
                <a:srgbClr val="88888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84" name="Google Shape;1384;g314174082d4_0_2978"/>
          <p:cNvSpPr txBox="1"/>
          <p:nvPr/>
        </p:nvSpPr>
        <p:spPr>
          <a:xfrm>
            <a:off x="1828800" y="1113236"/>
            <a:ext cx="5829300" cy="3401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 lnSpcReduction="10000"/>
          </a:bodyPr>
          <a:lstStyle/>
          <a:p>
            <a:pPr marL="171450" indent="-171450" defTabSz="685800">
              <a:lnSpc>
                <a:spcPct val="90000"/>
              </a:lnSpc>
              <a:buSzPts val="2800"/>
              <a:buFont typeface="Arial"/>
              <a:buChar char="•"/>
              <a:defRPr/>
            </a:pPr>
            <a:r>
              <a:rPr lang="fr-FR" sz="2100">
                <a:latin typeface="Open Sans"/>
                <a:ea typeface="Open Sans"/>
                <a:cs typeface="Open Sans"/>
                <a:sym typeface="Open Sans"/>
              </a:rPr>
              <a:t>EVA/EN= 5</a:t>
            </a:r>
            <a:r>
              <a:rPr lang="fr-FR" sz="2100" baseline="30000">
                <a:latin typeface="Open Sans"/>
                <a:ea typeface="Open Sans"/>
                <a:cs typeface="Open Sans"/>
                <a:sym typeface="Open Sans"/>
              </a:rPr>
              <a:t>ème</a:t>
            </a:r>
            <a:r>
              <a:rPr lang="fr-FR" sz="2100">
                <a:latin typeface="Open Sans"/>
                <a:ea typeface="Open Sans"/>
                <a:cs typeface="Open Sans"/>
                <a:sym typeface="Open Sans"/>
              </a:rPr>
              <a:t> signe vital</a:t>
            </a:r>
            <a:endParaRPr sz="1050"/>
          </a:p>
          <a:p>
            <a:pPr marL="171450" indent="-38100" defTabSz="685800">
              <a:lnSpc>
                <a:spcPct val="90000"/>
              </a:lnSpc>
              <a:spcBef>
                <a:spcPts val="750"/>
              </a:spcBef>
              <a:buSzPts val="2800"/>
              <a:defRPr/>
            </a:pPr>
            <a:endParaRPr sz="2100">
              <a:latin typeface="Open Sans"/>
              <a:ea typeface="Open Sans"/>
              <a:cs typeface="Open Sans"/>
              <a:sym typeface="Open Sans"/>
            </a:endParaRPr>
          </a:p>
          <a:p>
            <a:pPr marL="171450" indent="-38100" defTabSz="685800">
              <a:lnSpc>
                <a:spcPct val="90000"/>
              </a:lnSpc>
              <a:spcBef>
                <a:spcPts val="750"/>
              </a:spcBef>
              <a:buSzPts val="2800"/>
              <a:defRPr/>
            </a:pPr>
            <a:endParaRPr sz="2100">
              <a:latin typeface="Open Sans"/>
              <a:ea typeface="Open Sans"/>
              <a:cs typeface="Open Sans"/>
              <a:sym typeface="Open Sans"/>
            </a:endParaRPr>
          </a:p>
          <a:p>
            <a:pPr marL="171450" indent="-38100" defTabSz="685800">
              <a:lnSpc>
                <a:spcPct val="90000"/>
              </a:lnSpc>
              <a:spcBef>
                <a:spcPts val="750"/>
              </a:spcBef>
              <a:buSzPts val="2800"/>
              <a:defRPr/>
            </a:pPr>
            <a:endParaRPr sz="2100">
              <a:latin typeface="Open Sans"/>
              <a:ea typeface="Open Sans"/>
              <a:cs typeface="Open Sans"/>
              <a:sym typeface="Open Sans"/>
            </a:endParaRPr>
          </a:p>
          <a:p>
            <a:pPr marL="171450" indent="-38100" defTabSz="685800">
              <a:lnSpc>
                <a:spcPct val="90000"/>
              </a:lnSpc>
              <a:spcBef>
                <a:spcPts val="750"/>
              </a:spcBef>
              <a:buSzPts val="2800"/>
              <a:defRPr/>
            </a:pPr>
            <a:endParaRPr sz="2100">
              <a:latin typeface="Open Sans"/>
              <a:ea typeface="Open Sans"/>
              <a:cs typeface="Open Sans"/>
              <a:sym typeface="Open Sans"/>
            </a:endParaRPr>
          </a:p>
          <a:p>
            <a:pPr marL="171450" indent="-38100" defTabSz="685800">
              <a:lnSpc>
                <a:spcPct val="90000"/>
              </a:lnSpc>
              <a:spcBef>
                <a:spcPts val="750"/>
              </a:spcBef>
              <a:buSzPts val="2800"/>
              <a:defRPr/>
            </a:pPr>
            <a:endParaRPr sz="2100">
              <a:latin typeface="Open Sans"/>
              <a:ea typeface="Open Sans"/>
              <a:cs typeface="Open Sans"/>
              <a:sym typeface="Open Sans"/>
            </a:endParaRPr>
          </a:p>
          <a:p>
            <a:pPr marL="171450" indent="-38100" defTabSz="685800">
              <a:lnSpc>
                <a:spcPct val="90000"/>
              </a:lnSpc>
              <a:spcBef>
                <a:spcPts val="750"/>
              </a:spcBef>
              <a:buSzPts val="2800"/>
              <a:defRPr/>
            </a:pPr>
            <a:endParaRPr sz="2100">
              <a:latin typeface="Open Sans"/>
              <a:ea typeface="Open Sans"/>
              <a:cs typeface="Open Sans"/>
              <a:sym typeface="Open Sans"/>
            </a:endParaRPr>
          </a:p>
          <a:p>
            <a:pPr marL="171450" indent="-38100" defTabSz="685800">
              <a:lnSpc>
                <a:spcPct val="90000"/>
              </a:lnSpc>
              <a:spcBef>
                <a:spcPts val="750"/>
              </a:spcBef>
              <a:buSzPts val="2800"/>
              <a:defRPr/>
            </a:pPr>
            <a:endParaRPr sz="2100">
              <a:latin typeface="Open Sans"/>
              <a:ea typeface="Open Sans"/>
              <a:cs typeface="Open Sans"/>
              <a:sym typeface="Open Sans"/>
            </a:endParaRP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SzPts val="2800"/>
              <a:defRPr/>
            </a:pPr>
            <a:r>
              <a:rPr lang="fr-FR" sz="2100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050"/>
          </a:p>
        </p:txBody>
      </p:sp>
      <p:pic>
        <p:nvPicPr>
          <p:cNvPr id="1385" name="Google Shape;1385;g314174082d4_0_2978" descr="RÃ©sultat de recherche d'images pour &quot;surveillance constantes infirmiÃ¨re&quot;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00388" y="1378315"/>
            <a:ext cx="2259806" cy="2744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6" name="Google Shape;1386;g314174082d4_0_2978"/>
          <p:cNvPicPr preferRelativeResize="0"/>
          <p:nvPr/>
        </p:nvPicPr>
        <p:blipFill rotWithShape="1">
          <a:blip r:embed="rId4">
            <a:alphaModFix/>
          </a:blip>
          <a:srcRect l="14930" t="28114" r="44815" b="39049"/>
          <a:stretch/>
        </p:blipFill>
        <p:spPr>
          <a:xfrm>
            <a:off x="5360194" y="102394"/>
            <a:ext cx="3676208" cy="1681775"/>
          </a:xfrm>
          <a:prstGeom prst="rect">
            <a:avLst/>
          </a:prstGeom>
          <a:noFill/>
          <a:ln>
            <a:noFill/>
          </a:ln>
        </p:spPr>
      </p:pic>
      <p:sp>
        <p:nvSpPr>
          <p:cNvPr id="1387" name="Google Shape;1387;g314174082d4_0_2978"/>
          <p:cNvSpPr/>
          <p:nvPr/>
        </p:nvSpPr>
        <p:spPr>
          <a:xfrm>
            <a:off x="6291605" y="972396"/>
            <a:ext cx="1556332" cy="59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 defTabSz="685800">
              <a:defRPr/>
            </a:pPr>
            <a:r>
              <a:rPr lang="fr-FR" sz="3300" b="1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Tri</a:t>
            </a:r>
            <a:r>
              <a:rPr lang="fr-FR" sz="4050" b="1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fr-FR" sz="3000" b="1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IOA</a:t>
            </a:r>
            <a:endParaRPr sz="3000" dirty="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466739" y="4858949"/>
            <a:ext cx="15824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1050" dirty="0"/>
              <a:t>Douleurs induites aussi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AE27073-6B97-39AB-5779-B5AB192782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6346" y="3267596"/>
            <a:ext cx="3790517" cy="6218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692136-2C41-9AF6-509E-EFA0B225FC5D}"/>
              </a:ext>
            </a:extLst>
          </p:cNvPr>
          <p:cNvSpPr/>
          <p:nvPr/>
        </p:nvSpPr>
        <p:spPr>
          <a:xfrm>
            <a:off x="2227491" y="4141919"/>
            <a:ext cx="43377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fr-FR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Décret n° 2004-802 du 29 juillet 2004 du code de la santé publique </a:t>
            </a:r>
          </a:p>
          <a:p>
            <a:pPr defTabSz="685800">
              <a:buClrTx/>
            </a:pPr>
            <a:r>
              <a:rPr lang="fr-FR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Référentiel de compétences de l'infirmier en médecine d'urgence. </a:t>
            </a:r>
          </a:p>
          <a:p>
            <a:pPr defTabSz="685800">
              <a:buClrTx/>
            </a:pPr>
            <a:r>
              <a:rPr lang="fr-FR" sz="1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SFMU. Juin 2008</a:t>
            </a:r>
          </a:p>
        </p:txBody>
      </p:sp>
      <p:sp>
        <p:nvSpPr>
          <p:cNvPr id="1388" name="Google Shape;1388;g314174082d4_0_2978"/>
          <p:cNvSpPr/>
          <p:nvPr/>
        </p:nvSpPr>
        <p:spPr>
          <a:xfrm>
            <a:off x="1910092" y="3906923"/>
            <a:ext cx="4972508" cy="9362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defRPr/>
            </a:pPr>
            <a:r>
              <a:rPr lang="fr-FR" sz="1350" dirty="0">
                <a:ea typeface="Open Sans"/>
                <a:cs typeface="Open Sans"/>
                <a:sym typeface="Open Sans"/>
              </a:rPr>
              <a:t>Il est recommandé d’utiliser un </a:t>
            </a:r>
            <a:r>
              <a:rPr lang="fr-FR" sz="1350" b="1" dirty="0">
                <a:ea typeface="Open Sans"/>
                <a:cs typeface="Open Sans"/>
                <a:sym typeface="Open Sans"/>
              </a:rPr>
              <a:t>protocole anticipé d’antalgie</a:t>
            </a:r>
            <a:r>
              <a:rPr lang="fr-FR" sz="1350" dirty="0">
                <a:ea typeface="Open Sans"/>
                <a:cs typeface="Open Sans"/>
                <a:sym typeface="Open Sans"/>
              </a:rPr>
              <a:t> par les IOA pour améliorer la prise en charge antalgique  </a:t>
            </a:r>
            <a:endParaRPr sz="1350" b="1" dirty="0">
              <a:ea typeface="Open Sans"/>
              <a:cs typeface="Open Sans"/>
              <a:sym typeface="Open Sans"/>
            </a:endParaRPr>
          </a:p>
          <a:p>
            <a:pPr marL="2400300" defTabSz="685800">
              <a:defRPr/>
            </a:pPr>
            <a:r>
              <a:rPr lang="fr-FR" sz="1350" b="1" dirty="0">
                <a:solidFill>
                  <a:srgbClr val="FF0000"/>
                </a:solidFill>
                <a:ea typeface="Open Sans"/>
                <a:cs typeface="Open Sans"/>
                <a:sym typeface="Open Sans"/>
              </a:rPr>
              <a:t>GRADE 1+ accord fort</a:t>
            </a:r>
            <a:endParaRPr sz="105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8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80" y="364039"/>
            <a:ext cx="4198201" cy="20044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914400" y="2686580"/>
            <a:ext cx="696996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fr-FR" sz="1800" kern="1200" dirty="0">
                <a:solidFill>
                  <a:srgbClr val="FF0000"/>
                </a:solidFill>
                <a:latin typeface="ElsevierGulliver"/>
                <a:ea typeface="+mn-ea"/>
                <a:cs typeface="+mn-cs"/>
              </a:rPr>
              <a:t>Résultats</a:t>
            </a:r>
          </a:p>
          <a:p>
            <a:pPr defTabSz="685800">
              <a:buClrTx/>
            </a:pPr>
            <a:r>
              <a:rPr lang="fr-FR" kern="1200" dirty="0">
                <a:solidFill>
                  <a:srgbClr val="1F1F1F"/>
                </a:solidFill>
                <a:latin typeface="ElsevierGulliver"/>
                <a:ea typeface="+mn-ea"/>
                <a:cs typeface="+mn-cs"/>
              </a:rPr>
              <a:t>La douleur a été </a:t>
            </a:r>
            <a:r>
              <a:rPr lang="fr-FR" b="1" kern="1200" dirty="0">
                <a:solidFill>
                  <a:srgbClr val="1F1F1F"/>
                </a:solidFill>
                <a:latin typeface="ElsevierGulliver"/>
                <a:ea typeface="+mn-ea"/>
                <a:cs typeface="+mn-cs"/>
              </a:rPr>
              <a:t>évaluée pour 88 % </a:t>
            </a:r>
            <a:r>
              <a:rPr lang="fr-FR" kern="1200" dirty="0">
                <a:solidFill>
                  <a:srgbClr val="1F1F1F"/>
                </a:solidFill>
                <a:latin typeface="ElsevierGulliver"/>
                <a:ea typeface="+mn-ea"/>
                <a:cs typeface="+mn-cs"/>
              </a:rPr>
              <a:t>(</a:t>
            </a:r>
            <a:r>
              <a:rPr lang="fr-FR" i="1" kern="1200" dirty="0">
                <a:solidFill>
                  <a:srgbClr val="1F1F1F"/>
                </a:solidFill>
                <a:latin typeface="ElsevierGulliver"/>
                <a:ea typeface="+mn-ea"/>
                <a:cs typeface="+mn-cs"/>
              </a:rPr>
              <a:t>n</a:t>
            </a:r>
            <a:r>
              <a:rPr lang="fr-FR" kern="1200" dirty="0">
                <a:solidFill>
                  <a:srgbClr val="1F1F1F"/>
                </a:solidFill>
                <a:latin typeface="ElsevierGulliver"/>
                <a:ea typeface="+mn-ea"/>
                <a:cs typeface="+mn-cs"/>
              </a:rPr>
              <a:t> = 44) (douleur n’a pas été évaluée=barrière de la langue et les troubles cognitifs)</a:t>
            </a:r>
          </a:p>
          <a:p>
            <a:pPr defTabSz="685800">
              <a:buClrTx/>
            </a:pPr>
            <a:r>
              <a:rPr lang="fr-FR" kern="1200" dirty="0">
                <a:solidFill>
                  <a:srgbClr val="1F1F1F"/>
                </a:solidFill>
                <a:latin typeface="ElsevierGulliver"/>
                <a:ea typeface="+mn-ea"/>
                <a:cs typeface="+mn-cs"/>
              </a:rPr>
              <a:t>Parmi eux, </a:t>
            </a:r>
            <a:r>
              <a:rPr lang="fr-FR" b="1" kern="1200" dirty="0">
                <a:solidFill>
                  <a:srgbClr val="1F1F1F"/>
                </a:solidFill>
                <a:latin typeface="ElsevierGulliver"/>
                <a:ea typeface="+mn-ea"/>
                <a:cs typeface="+mn-cs"/>
              </a:rPr>
              <a:t>80 % sont douloureux</a:t>
            </a:r>
            <a:r>
              <a:rPr lang="fr-FR" kern="1200" dirty="0">
                <a:solidFill>
                  <a:srgbClr val="1F1F1F"/>
                </a:solidFill>
                <a:latin typeface="ElsevierGulliver"/>
                <a:ea typeface="+mn-ea"/>
                <a:cs typeface="+mn-cs"/>
              </a:rPr>
              <a:t> (</a:t>
            </a:r>
            <a:r>
              <a:rPr lang="fr-FR" i="1" kern="1200" dirty="0">
                <a:solidFill>
                  <a:srgbClr val="1F1F1F"/>
                </a:solidFill>
                <a:latin typeface="ElsevierGulliver"/>
                <a:ea typeface="+mn-ea"/>
                <a:cs typeface="+mn-cs"/>
              </a:rPr>
              <a:t>n</a:t>
            </a:r>
            <a:r>
              <a:rPr lang="fr-FR" kern="1200" dirty="0">
                <a:solidFill>
                  <a:srgbClr val="1F1F1F"/>
                </a:solidFill>
                <a:latin typeface="ElsevierGulliver"/>
                <a:ea typeface="+mn-ea"/>
                <a:cs typeface="+mn-cs"/>
              </a:rPr>
              <a:t> = 35). </a:t>
            </a:r>
          </a:p>
          <a:p>
            <a:pPr defTabSz="685800">
              <a:buClrTx/>
            </a:pPr>
            <a:r>
              <a:rPr lang="fr-FR" b="1" kern="1200" dirty="0">
                <a:solidFill>
                  <a:srgbClr val="1F1F1F"/>
                </a:solidFill>
                <a:latin typeface="ElsevierGulliver"/>
                <a:ea typeface="+mn-ea"/>
                <a:cs typeface="+mn-cs"/>
              </a:rPr>
              <a:t>Une prise en charge antalgique a été proposée à 85 % </a:t>
            </a:r>
            <a:r>
              <a:rPr lang="fr-FR" kern="1200" dirty="0">
                <a:solidFill>
                  <a:srgbClr val="1F1F1F"/>
                </a:solidFill>
                <a:latin typeface="ElsevierGulliver"/>
                <a:ea typeface="+mn-ea"/>
                <a:cs typeface="+mn-cs"/>
              </a:rPr>
              <a:t>(</a:t>
            </a:r>
            <a:r>
              <a:rPr lang="fr-FR" i="1" kern="1200" dirty="0">
                <a:solidFill>
                  <a:srgbClr val="1F1F1F"/>
                </a:solidFill>
                <a:latin typeface="ElsevierGulliver"/>
                <a:ea typeface="+mn-ea"/>
                <a:cs typeface="+mn-cs"/>
              </a:rPr>
              <a:t>n</a:t>
            </a:r>
            <a:r>
              <a:rPr lang="fr-FR" kern="1200" dirty="0">
                <a:solidFill>
                  <a:srgbClr val="1F1F1F"/>
                </a:solidFill>
                <a:latin typeface="ElsevierGulliver"/>
                <a:ea typeface="+mn-ea"/>
                <a:cs typeface="+mn-cs"/>
              </a:rPr>
              <a:t> = 30) des patients douloureux, </a:t>
            </a:r>
          </a:p>
          <a:p>
            <a:pPr defTabSz="685800">
              <a:buClrTx/>
            </a:pPr>
            <a:r>
              <a:rPr lang="fr-FR" b="1" kern="1200" dirty="0">
                <a:solidFill>
                  <a:srgbClr val="1F1F1F"/>
                </a:solidFill>
                <a:latin typeface="ElsevierGulliver"/>
                <a:ea typeface="+mn-ea"/>
                <a:cs typeface="+mn-cs"/>
              </a:rPr>
              <a:t>47 % (</a:t>
            </a:r>
            <a:r>
              <a:rPr lang="fr-FR" b="1" i="1" kern="1200" dirty="0">
                <a:solidFill>
                  <a:srgbClr val="1F1F1F"/>
                </a:solidFill>
                <a:latin typeface="ElsevierGulliver"/>
                <a:ea typeface="+mn-ea"/>
                <a:cs typeface="+mn-cs"/>
              </a:rPr>
              <a:t>n</a:t>
            </a:r>
            <a:r>
              <a:rPr lang="fr-FR" b="1" kern="1200" dirty="0">
                <a:solidFill>
                  <a:srgbClr val="1F1F1F"/>
                </a:solidFill>
                <a:latin typeface="ElsevierGulliver"/>
                <a:ea typeface="+mn-ea"/>
                <a:cs typeface="+mn-cs"/>
              </a:rPr>
              <a:t> = 14) l’ont acceptée</a:t>
            </a:r>
            <a:r>
              <a:rPr lang="fr-FR" kern="1200" dirty="0">
                <a:solidFill>
                  <a:srgbClr val="1F1F1F"/>
                </a:solidFill>
                <a:latin typeface="ElsevierGulliver"/>
                <a:ea typeface="+mn-ea"/>
                <a:cs typeface="+mn-cs"/>
              </a:rPr>
              <a:t>. </a:t>
            </a:r>
          </a:p>
          <a:p>
            <a:pPr defTabSz="685800">
              <a:buClrTx/>
            </a:pPr>
            <a:r>
              <a:rPr lang="fr-FR" kern="1200" dirty="0">
                <a:solidFill>
                  <a:srgbClr val="1F1F1F"/>
                </a:solidFill>
                <a:latin typeface="ElsevierGulliver"/>
                <a:ea typeface="+mn-ea"/>
                <a:cs typeface="+mn-cs"/>
              </a:rPr>
              <a:t>Celle-ci était </a:t>
            </a:r>
            <a:r>
              <a:rPr lang="fr-FR" b="1" kern="1200" dirty="0">
                <a:solidFill>
                  <a:srgbClr val="1F1F1F"/>
                </a:solidFill>
                <a:latin typeface="ElsevierGulliver"/>
                <a:ea typeface="+mn-ea"/>
                <a:cs typeface="+mn-cs"/>
              </a:rPr>
              <a:t>non conforme au protocole dans 50 % </a:t>
            </a:r>
            <a:r>
              <a:rPr lang="fr-FR" kern="1200" dirty="0">
                <a:solidFill>
                  <a:srgbClr val="1F1F1F"/>
                </a:solidFill>
                <a:latin typeface="ElsevierGulliver"/>
                <a:ea typeface="+mn-ea"/>
                <a:cs typeface="+mn-cs"/>
              </a:rPr>
              <a:t>(</a:t>
            </a:r>
            <a:r>
              <a:rPr lang="fr-FR" i="1" kern="1200" dirty="0">
                <a:solidFill>
                  <a:srgbClr val="1F1F1F"/>
                </a:solidFill>
                <a:latin typeface="ElsevierGulliver"/>
                <a:ea typeface="+mn-ea"/>
                <a:cs typeface="+mn-cs"/>
              </a:rPr>
              <a:t>n</a:t>
            </a:r>
            <a:r>
              <a:rPr lang="fr-FR" kern="1200" dirty="0">
                <a:solidFill>
                  <a:srgbClr val="1F1F1F"/>
                </a:solidFill>
                <a:latin typeface="ElsevierGulliver"/>
                <a:ea typeface="+mn-ea"/>
                <a:cs typeface="+mn-cs"/>
              </a:rPr>
              <a:t> = 7) des cas : 6 de ces patients ont reçu un </a:t>
            </a:r>
            <a:r>
              <a:rPr lang="fr-FR" b="1" kern="1200" dirty="0">
                <a:solidFill>
                  <a:srgbClr val="1F1F1F"/>
                </a:solidFill>
                <a:latin typeface="ElsevierGulliver"/>
                <a:ea typeface="+mn-ea"/>
                <a:cs typeface="+mn-cs"/>
              </a:rPr>
              <a:t>traitement de puissance inférieure à celui recommandé.</a:t>
            </a:r>
          </a:p>
          <a:p>
            <a:pPr defTabSz="685800">
              <a:buClrTx/>
            </a:pPr>
            <a:r>
              <a:rPr lang="fr-FR" kern="1200" dirty="0">
                <a:solidFill>
                  <a:srgbClr val="1F1F1F"/>
                </a:solidFill>
                <a:latin typeface="ElsevierGulliver"/>
                <a:ea typeface="+mn-ea"/>
                <a:cs typeface="+mn-cs"/>
              </a:rPr>
              <a:t>Le protocole antalgique IOA est connu de 89 % des médecins/IDE (</a:t>
            </a:r>
            <a:r>
              <a:rPr lang="fr-FR" i="1" kern="1200" dirty="0">
                <a:solidFill>
                  <a:srgbClr val="1F1F1F"/>
                </a:solidFill>
                <a:latin typeface="ElsevierGulliver"/>
                <a:ea typeface="+mn-ea"/>
                <a:cs typeface="+mn-cs"/>
              </a:rPr>
              <a:t>n</a:t>
            </a:r>
            <a:r>
              <a:rPr lang="fr-FR" kern="1200" dirty="0">
                <a:solidFill>
                  <a:srgbClr val="1F1F1F"/>
                </a:solidFill>
                <a:latin typeface="ElsevierGulliver"/>
                <a:ea typeface="+mn-ea"/>
                <a:cs typeface="+mn-cs"/>
              </a:rPr>
              <a:t> = 43). </a:t>
            </a:r>
          </a:p>
        </p:txBody>
      </p:sp>
      <p:sp>
        <p:nvSpPr>
          <p:cNvPr id="6" name="Rectangle 5"/>
          <p:cNvSpPr/>
          <p:nvPr/>
        </p:nvSpPr>
        <p:spPr>
          <a:xfrm>
            <a:off x="845619" y="67101"/>
            <a:ext cx="400026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</a:pPr>
            <a:r>
              <a:rPr lang="fr-FR" sz="1350" kern="1200" dirty="0">
                <a:solidFill>
                  <a:srgbClr val="1F1F1F"/>
                </a:solidFill>
                <a:latin typeface="ElsevierGulliver"/>
                <a:ea typeface="+mn-ea"/>
                <a:cs typeface="+mn-cs"/>
              </a:rPr>
              <a:t>50 patients sur une durée totale de 14 h d’observation</a:t>
            </a:r>
            <a:endParaRPr lang="fr-FR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570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3"/>
          <p:cNvSpPr txBox="1">
            <a:spLocks noGrp="1"/>
          </p:cNvSpPr>
          <p:nvPr>
            <p:ph type="title"/>
          </p:nvPr>
        </p:nvSpPr>
        <p:spPr>
          <a:xfrm>
            <a:off x="1410586" y="2423475"/>
            <a:ext cx="7020239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fr-FR" dirty="0"/>
              <a:t>Classes antalgiques</a:t>
            </a:r>
            <a:endParaRPr dirty="0"/>
          </a:p>
        </p:txBody>
      </p:sp>
      <p:sp>
        <p:nvSpPr>
          <p:cNvPr id="180" name="Google Shape;180;p33"/>
          <p:cNvSpPr txBox="1">
            <a:spLocks noGrp="1"/>
          </p:cNvSpPr>
          <p:nvPr>
            <p:ph type="title" idx="2"/>
          </p:nvPr>
        </p:nvSpPr>
        <p:spPr>
          <a:xfrm>
            <a:off x="7276975" y="1482534"/>
            <a:ext cx="1153800" cy="9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fr-FR" dirty="0"/>
              <a:t>02</a:t>
            </a:r>
            <a:endParaRPr dirty="0"/>
          </a:p>
        </p:txBody>
      </p:sp>
      <p:sp>
        <p:nvSpPr>
          <p:cNvPr id="181" name="Google Shape;181;p33"/>
          <p:cNvSpPr txBox="1">
            <a:spLocks noGrp="1"/>
          </p:cNvSpPr>
          <p:nvPr>
            <p:ph type="subTitle" idx="1"/>
          </p:nvPr>
        </p:nvSpPr>
        <p:spPr>
          <a:xfrm>
            <a:off x="3821325" y="3214526"/>
            <a:ext cx="46095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2010? Mais c’est pas récent ça!</a:t>
            </a: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95BE2DAF-6AEA-02F7-E62C-9233FDD11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3">
            <a:extLst>
              <a:ext uri="{FF2B5EF4-FFF2-40B4-BE49-F238E27FC236}">
                <a16:creationId xmlns:a16="http://schemas.microsoft.com/office/drawing/2014/main" id="{523E7755-A737-F2DA-3E95-7C66C5410D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2560" y="623250"/>
            <a:ext cx="3595083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fr-FR" dirty="0"/>
              <a:t>Nociception</a:t>
            </a:r>
            <a:endParaRPr dirty="0"/>
          </a:p>
        </p:txBody>
      </p:sp>
      <p:pic>
        <p:nvPicPr>
          <p:cNvPr id="20" name="Image 1">
            <a:extLst>
              <a:ext uri="{FF2B5EF4-FFF2-40B4-BE49-F238E27FC236}">
                <a16:creationId xmlns:a16="http://schemas.microsoft.com/office/drawing/2014/main" id="{21F39EE9-BF7E-6F71-7C78-A6AEEA6C6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64" y="517413"/>
            <a:ext cx="4241006" cy="453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4BDA170A-48D1-AA51-CB7C-2FFF98698936}"/>
              </a:ext>
            </a:extLst>
          </p:cNvPr>
          <p:cNvSpPr/>
          <p:nvPr/>
        </p:nvSpPr>
        <p:spPr>
          <a:xfrm>
            <a:off x="5123013" y="517413"/>
            <a:ext cx="1220507" cy="391793"/>
          </a:xfrm>
          <a:prstGeom prst="ellipse">
            <a:avLst/>
          </a:prstGeom>
          <a:solidFill>
            <a:sysClr val="window" lastClr="FFFFFF">
              <a:alpha val="0"/>
            </a:sysClr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6858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F7304718-CBD5-D2EC-2B9D-D8803128D873}"/>
              </a:ext>
            </a:extLst>
          </p:cNvPr>
          <p:cNvSpPr/>
          <p:nvPr/>
        </p:nvSpPr>
        <p:spPr>
          <a:xfrm>
            <a:off x="5910171" y="2391636"/>
            <a:ext cx="1221789" cy="391792"/>
          </a:xfrm>
          <a:prstGeom prst="ellipse">
            <a:avLst/>
          </a:prstGeom>
          <a:solidFill>
            <a:sysClr val="window" lastClr="FFFFFF">
              <a:alpha val="0"/>
            </a:sysClr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6858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3842E7C-994D-A900-86FD-EB9871280CBE}"/>
              </a:ext>
            </a:extLst>
          </p:cNvPr>
          <p:cNvSpPr/>
          <p:nvPr/>
        </p:nvSpPr>
        <p:spPr>
          <a:xfrm>
            <a:off x="6583990" y="3471168"/>
            <a:ext cx="1220507" cy="393029"/>
          </a:xfrm>
          <a:prstGeom prst="ellipse">
            <a:avLst/>
          </a:prstGeom>
          <a:solidFill>
            <a:sysClr val="window" lastClr="FFFFFF">
              <a:alpha val="0"/>
            </a:sysClr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6858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39C91972-0C93-99E5-0CDE-E85066E4F21C}"/>
              </a:ext>
            </a:extLst>
          </p:cNvPr>
          <p:cNvSpPr/>
          <p:nvPr/>
        </p:nvSpPr>
        <p:spPr>
          <a:xfrm>
            <a:off x="7441765" y="3681989"/>
            <a:ext cx="1220507" cy="397094"/>
          </a:xfrm>
          <a:prstGeom prst="ellipse">
            <a:avLst/>
          </a:prstGeom>
          <a:solidFill>
            <a:sysClr val="window" lastClr="FFFFFF">
              <a:alpha val="0"/>
            </a:sysClr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6858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1DAA5376-4BD4-F4B4-A179-E1F35B76D084}"/>
              </a:ext>
            </a:extLst>
          </p:cNvPr>
          <p:cNvCxnSpPr/>
          <p:nvPr/>
        </p:nvCxnSpPr>
        <p:spPr>
          <a:xfrm>
            <a:off x="4561407" y="3108723"/>
            <a:ext cx="5202539" cy="0"/>
          </a:xfrm>
          <a:prstGeom prst="line">
            <a:avLst/>
          </a:prstGeom>
          <a:noFill/>
          <a:ln w="9525" cap="flat" cmpd="sng" algn="ctr">
            <a:solidFill>
              <a:srgbClr val="D34817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28B5B6E8-114F-A179-96C2-8DB8AC4D78EC}"/>
              </a:ext>
            </a:extLst>
          </p:cNvPr>
          <p:cNvSpPr/>
          <p:nvPr/>
        </p:nvSpPr>
        <p:spPr>
          <a:xfrm>
            <a:off x="7559981" y="4465914"/>
            <a:ext cx="1220507" cy="393029"/>
          </a:xfrm>
          <a:prstGeom prst="ellipse">
            <a:avLst/>
          </a:prstGeom>
          <a:solidFill>
            <a:sysClr val="window" lastClr="FFFFFF">
              <a:alpha val="0"/>
            </a:sysClr>
          </a:solidFill>
          <a:ln w="1270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6858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7" name="Text Box 3">
            <a:extLst>
              <a:ext uri="{FF2B5EF4-FFF2-40B4-BE49-F238E27FC236}">
                <a16:creationId xmlns:a16="http://schemas.microsoft.com/office/drawing/2014/main" id="{44281599-BDBB-8516-3B45-AD0FDB8C8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983" y="1809713"/>
            <a:ext cx="1676375" cy="335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</a:pPr>
            <a:r>
              <a:rPr lang="fr-FR" altLang="fr-FR" sz="1500" b="1" kern="1200" dirty="0">
                <a:solidFill>
                  <a:prstClr val="black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(Neuropathie)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C1675BA-035F-B466-C7B7-754379CAED75}"/>
              </a:ext>
            </a:extLst>
          </p:cNvPr>
          <p:cNvSpPr/>
          <p:nvPr/>
        </p:nvSpPr>
        <p:spPr>
          <a:xfrm>
            <a:off x="8544055" y="3841108"/>
            <a:ext cx="326921" cy="742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fr-FR" sz="4050" kern="1200" dirty="0">
                <a:ln w="0"/>
                <a:solidFill>
                  <a:srgbClr val="D348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A0D2393-CF08-5066-1EA6-EA71D4B097E7}"/>
              </a:ext>
            </a:extLst>
          </p:cNvPr>
          <p:cNvSpPr/>
          <p:nvPr/>
        </p:nvSpPr>
        <p:spPr>
          <a:xfrm>
            <a:off x="7281900" y="2869558"/>
            <a:ext cx="328204" cy="742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fr-FR" sz="4050" kern="1200" dirty="0">
                <a:ln w="0"/>
                <a:solidFill>
                  <a:srgbClr val="D348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2531641-82D8-A56E-E534-F4A405D6F499}"/>
              </a:ext>
            </a:extLst>
          </p:cNvPr>
          <p:cNvSpPr/>
          <p:nvPr/>
        </p:nvSpPr>
        <p:spPr>
          <a:xfrm>
            <a:off x="7172363" y="2164708"/>
            <a:ext cx="328204" cy="742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fr-FR" sz="4050" kern="1200" dirty="0">
                <a:ln w="0"/>
                <a:solidFill>
                  <a:srgbClr val="D348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B4C529B-B0C4-01F5-0B03-6EB04379E9A3}"/>
              </a:ext>
            </a:extLst>
          </p:cNvPr>
          <p:cNvSpPr/>
          <p:nvPr/>
        </p:nvSpPr>
        <p:spPr>
          <a:xfrm>
            <a:off x="6419888" y="545458"/>
            <a:ext cx="328204" cy="742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fr-FR" sz="4050" kern="1200" dirty="0">
                <a:ln w="0"/>
                <a:solidFill>
                  <a:srgbClr val="D348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2" name="Text Box 3">
            <a:extLst>
              <a:ext uri="{FF2B5EF4-FFF2-40B4-BE49-F238E27FC236}">
                <a16:creationId xmlns:a16="http://schemas.microsoft.com/office/drawing/2014/main" id="{4E26680B-6613-71B6-1878-B76BF3247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707" y="1415850"/>
            <a:ext cx="1427819" cy="335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</a:pPr>
            <a:r>
              <a:rPr lang="fr-FR" altLang="fr-FR" sz="1500" b="1" kern="1200" dirty="0">
                <a:solidFill>
                  <a:srgbClr val="FF0000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Nociception</a:t>
            </a:r>
          </a:p>
        </p:txBody>
      </p:sp>
      <p:sp>
        <p:nvSpPr>
          <p:cNvPr id="33" name="Text Box 3">
            <a:extLst>
              <a:ext uri="{FF2B5EF4-FFF2-40B4-BE49-F238E27FC236}">
                <a16:creationId xmlns:a16="http://schemas.microsoft.com/office/drawing/2014/main" id="{B84954D1-0DE6-17B1-9039-D4B78C7A4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697" y="2203576"/>
            <a:ext cx="1738515" cy="335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</a:pPr>
            <a:r>
              <a:rPr lang="fr-FR" altLang="fr-FR" sz="1500" b="1" kern="1200" dirty="0">
                <a:solidFill>
                  <a:prstClr val="black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(Hyperalgésie)</a:t>
            </a:r>
          </a:p>
        </p:txBody>
      </p:sp>
    </p:spTree>
    <p:extLst>
      <p:ext uri="{BB962C8B-B14F-4D97-AF65-F5344CB8AC3E}">
        <p14:creationId xmlns:p14="http://schemas.microsoft.com/office/powerpoint/2010/main" val="853694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86" y="218466"/>
            <a:ext cx="4766723" cy="339500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89186" y="4599589"/>
            <a:ext cx="7845417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fr-FR" sz="7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 </a:t>
            </a:r>
            <a:r>
              <a:rPr lang="fr-FR" sz="7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Bompas</a:t>
            </a:r>
            <a:r>
              <a:rPr lang="fr-FR" sz="7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2023</a:t>
            </a:r>
          </a:p>
          <a:p>
            <a:pPr defTabSz="685800">
              <a:buClrTx/>
            </a:pPr>
            <a:r>
              <a:rPr lang="fr-FR" sz="7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14. Toussaint K, Yang XC, </a:t>
            </a:r>
            <a:r>
              <a:rPr lang="fr-FR" sz="7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Zielinski</a:t>
            </a:r>
            <a:r>
              <a:rPr lang="fr-FR" sz="7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MA, </a:t>
            </a:r>
            <a:r>
              <a:rPr lang="fr-FR" sz="7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Reigle</a:t>
            </a:r>
            <a:r>
              <a:rPr lang="fr-FR" sz="7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KL, </a:t>
            </a:r>
            <a:r>
              <a:rPr lang="fr-FR" sz="7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Sacavage</a:t>
            </a:r>
            <a:r>
              <a:rPr lang="fr-FR" sz="7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SD, </a:t>
            </a:r>
            <a:r>
              <a:rPr lang="fr-FR" sz="7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Nagar</a:t>
            </a:r>
            <a:r>
              <a:rPr lang="fr-FR" sz="7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S, et al. </a:t>
            </a:r>
            <a:r>
              <a:rPr lang="fr-FR" sz="7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What</a:t>
            </a:r>
            <a:r>
              <a:rPr lang="fr-FR" sz="7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do </a:t>
            </a:r>
            <a:r>
              <a:rPr lang="fr-FR" sz="7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we</a:t>
            </a:r>
            <a:r>
              <a:rPr lang="fr-FR" sz="7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(not) know about how </a:t>
            </a:r>
            <a:r>
              <a:rPr lang="fr-FR" sz="7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paracetamol</a:t>
            </a:r>
            <a:r>
              <a:rPr lang="fr-FR" sz="7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(</a:t>
            </a:r>
            <a:r>
              <a:rPr lang="fr-FR" sz="7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acetaminophen</a:t>
            </a:r>
            <a:r>
              <a:rPr lang="fr-FR" sz="7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) </a:t>
            </a:r>
            <a:r>
              <a:rPr lang="fr-FR" sz="7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works</a:t>
            </a:r>
            <a:r>
              <a:rPr lang="fr-FR" sz="7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? J Clin </a:t>
            </a:r>
            <a:r>
              <a:rPr lang="fr-FR" sz="7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Pharm</a:t>
            </a:r>
            <a:r>
              <a:rPr lang="fr-FR" sz="7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fr-FR" sz="7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Ther</a:t>
            </a:r>
            <a:r>
              <a:rPr lang="fr-FR" sz="7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. 2010;35(6):617‑38. </a:t>
            </a:r>
          </a:p>
          <a:p>
            <a:pPr defTabSz="685800">
              <a:buClrTx/>
            </a:pPr>
            <a:r>
              <a:rPr lang="fr-FR" sz="7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15. </a:t>
            </a:r>
            <a:r>
              <a:rPr lang="fr-FR" sz="7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Bacchi</a:t>
            </a:r>
            <a:r>
              <a:rPr lang="fr-FR" sz="7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S, </a:t>
            </a:r>
            <a:r>
              <a:rPr lang="fr-FR" sz="7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Palumbo</a:t>
            </a:r>
            <a:r>
              <a:rPr lang="fr-FR" sz="7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P, </a:t>
            </a:r>
            <a:r>
              <a:rPr lang="fr-FR" sz="7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Sponta</a:t>
            </a:r>
            <a:r>
              <a:rPr lang="fr-FR" sz="7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A, </a:t>
            </a:r>
            <a:r>
              <a:rPr lang="fr-FR" sz="7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Coppolino</a:t>
            </a:r>
            <a:r>
              <a:rPr lang="fr-FR" sz="7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MF. </a:t>
            </a:r>
            <a:r>
              <a:rPr lang="fr-FR" sz="7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Clinical</a:t>
            </a:r>
            <a:r>
              <a:rPr lang="fr-FR" sz="7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fr-FR" sz="7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Pharmacology</a:t>
            </a:r>
            <a:r>
              <a:rPr lang="fr-FR" sz="7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of Non-</a:t>
            </a:r>
            <a:r>
              <a:rPr lang="fr-FR" sz="7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Steroidal</a:t>
            </a:r>
            <a:r>
              <a:rPr lang="fr-FR" sz="7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Anti-</a:t>
            </a:r>
            <a:r>
              <a:rPr lang="fr-FR" sz="7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Inflammatory</a:t>
            </a:r>
            <a:r>
              <a:rPr lang="fr-FR" sz="7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fr-FR" sz="7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Drugs</a:t>
            </a:r>
            <a:r>
              <a:rPr lang="fr-FR" sz="7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: A </a:t>
            </a:r>
            <a:r>
              <a:rPr lang="fr-FR" sz="7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Review</a:t>
            </a:r>
            <a:r>
              <a:rPr lang="fr-FR" sz="7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. Anti-</a:t>
            </a:r>
            <a:r>
              <a:rPr lang="fr-FR" sz="7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Inflamm</a:t>
            </a:r>
            <a:r>
              <a:rPr lang="fr-FR" sz="7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Anti-</a:t>
            </a:r>
            <a:r>
              <a:rPr lang="fr-FR" sz="7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Allergy</a:t>
            </a:r>
            <a:r>
              <a:rPr lang="fr-FR" sz="7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Agents Med </a:t>
            </a:r>
            <a:r>
              <a:rPr lang="fr-FR" sz="7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Chem</a:t>
            </a:r>
            <a:r>
              <a:rPr lang="fr-FR" sz="7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. sept 2012;11(1):52‑64.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F9610E8-C2BA-C7F7-2DE1-EE00D1822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3702" y="2013527"/>
            <a:ext cx="2980583" cy="22267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C5F593-7961-8C22-86F5-F1A8E807CCEA}"/>
              </a:ext>
            </a:extLst>
          </p:cNvPr>
          <p:cNvSpPr/>
          <p:nvPr/>
        </p:nvSpPr>
        <p:spPr>
          <a:xfrm>
            <a:off x="6710384" y="447096"/>
            <a:ext cx="1793901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fr-FR" sz="4050" kern="1200" dirty="0">
                <a:ln w="0"/>
                <a:solidFill>
                  <a:srgbClr val="D348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</a:t>
            </a:r>
            <a:endParaRPr lang="fr-FR" sz="3200" kern="1200" dirty="0">
              <a:ln w="0"/>
              <a:solidFill>
                <a:srgbClr val="D3481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BBC4750-91DB-15FF-2E6F-955369B7C8A8}"/>
              </a:ext>
            </a:extLst>
          </p:cNvPr>
          <p:cNvSpPr txBox="1"/>
          <p:nvPr/>
        </p:nvSpPr>
        <p:spPr>
          <a:xfrm>
            <a:off x="1694873" y="3613471"/>
            <a:ext cx="9282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kern="1200" dirty="0">
                <a:ln w="0"/>
                <a:solidFill>
                  <a:srgbClr val="D348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(±3)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73266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92" y="1188094"/>
            <a:ext cx="4503676" cy="26841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7654" y="4548944"/>
            <a:ext cx="807194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fr-FR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https://amar-constantine.e-monsite.com/pages/programme-1ere-annee/pharmacologie/2-6-2-6-morphiniques-et-leurs-antagonistes.html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868" y="662013"/>
            <a:ext cx="4280252" cy="32101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A74FFFB-E6B2-13EC-2830-389CE513BB63}"/>
              </a:ext>
            </a:extLst>
          </p:cNvPr>
          <p:cNvSpPr/>
          <p:nvPr/>
        </p:nvSpPr>
        <p:spPr>
          <a:xfrm>
            <a:off x="1308692" y="304222"/>
            <a:ext cx="304800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fr-FR" sz="4050" kern="1200" dirty="0">
                <a:ln w="0"/>
                <a:solidFill>
                  <a:srgbClr val="D348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27ACD7-E3C3-43AF-3FC1-43CA2B1AAF8E}"/>
              </a:ext>
            </a:extLst>
          </p:cNvPr>
          <p:cNvSpPr/>
          <p:nvPr/>
        </p:nvSpPr>
        <p:spPr>
          <a:xfrm>
            <a:off x="6209693" y="3156623"/>
            <a:ext cx="304800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fr-FR" sz="4050" kern="1200" dirty="0">
                <a:ln w="0"/>
                <a:solidFill>
                  <a:srgbClr val="D348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435644-7C12-AF45-DB96-98895F68EEA0}"/>
              </a:ext>
            </a:extLst>
          </p:cNvPr>
          <p:cNvSpPr/>
          <p:nvPr/>
        </p:nvSpPr>
        <p:spPr>
          <a:xfrm>
            <a:off x="5457218" y="1537373"/>
            <a:ext cx="304800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fr-FR" sz="4050" kern="1200" dirty="0">
                <a:ln w="0"/>
                <a:solidFill>
                  <a:srgbClr val="D348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8043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ig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93" y="207949"/>
            <a:ext cx="4893469" cy="255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8467" y="1864790"/>
            <a:ext cx="3601559" cy="26288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68343" y="4549772"/>
            <a:ext cx="405591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</a:pPr>
            <a:r>
              <a:rPr lang="fr-FR" sz="135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Kibaly</a:t>
            </a:r>
            <a:r>
              <a:rPr lang="fr-FR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, C. </a:t>
            </a:r>
            <a:r>
              <a:rPr lang="fr-FR" sz="1350" i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Cell</a:t>
            </a:r>
            <a:r>
              <a:rPr lang="fr-FR" sz="1350" i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Mol </a:t>
            </a:r>
            <a:r>
              <a:rPr lang="fr-FR" sz="1350" i="1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Neurobiol</a:t>
            </a:r>
            <a:r>
              <a:rPr lang="fr-FR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 </a:t>
            </a:r>
            <a:r>
              <a:rPr lang="fr-FR" sz="135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41</a:t>
            </a:r>
            <a:r>
              <a:rPr lang="fr-FR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, 899–926 (2021)</a:t>
            </a:r>
            <a:endParaRPr lang="fr-FR" sz="1350" kern="1200" dirty="0">
              <a:solidFill>
                <a:srgbClr val="222222"/>
              </a:solidFill>
              <a:latin typeface="Merriweather Sans"/>
              <a:ea typeface="+mn-ea"/>
              <a:cs typeface="+mn-cs"/>
            </a:endParaRPr>
          </a:p>
          <a:p>
            <a:pPr defTabSz="685800">
              <a:buClrTx/>
            </a:pPr>
            <a:r>
              <a:rPr lang="fr-FR" sz="1350" kern="1200" dirty="0">
                <a:solidFill>
                  <a:srgbClr val="222222"/>
                </a:solidFill>
                <a:latin typeface="Merriweather Sans"/>
                <a:ea typeface="+mn-ea"/>
                <a:cs typeface="+mn-cs"/>
              </a:rPr>
              <a:t>https://doi.org/10.1007/s10571-020-01013-y</a:t>
            </a:r>
            <a:endParaRPr lang="fr-FR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785" y="3167213"/>
            <a:ext cx="4016387" cy="148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66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122" y="307182"/>
            <a:ext cx="5523350" cy="268123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07293" y="4590097"/>
            <a:ext cx="88582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fr-FR" sz="10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https://www.has-sante.fr/upload/docs/application/pdf/2012-10/oxycontin_oxynorm_oxynormoro_19092012_avis_ct11678_ct11677_ct8862.pdf</a:t>
            </a:r>
          </a:p>
        </p:txBody>
      </p:sp>
      <p:pic>
        <p:nvPicPr>
          <p:cNvPr id="3" name="Google Shape;1023;p28">
            <a:extLst>
              <a:ext uri="{FF2B5EF4-FFF2-40B4-BE49-F238E27FC236}">
                <a16:creationId xmlns:a16="http://schemas.microsoft.com/office/drawing/2014/main" id="{3CE0CAB1-2D40-6602-94ED-4A3425CCB3B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82" y="200025"/>
            <a:ext cx="3107042" cy="2733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B0D7C8C-EFC5-4C91-F074-D17BEAC89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288" y="3142659"/>
            <a:ext cx="2740819" cy="117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861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Google Shape;188;p24">
            <a:extLst>
              <a:ext uri="{FF2B5EF4-FFF2-40B4-BE49-F238E27FC236}">
                <a16:creationId xmlns:a16="http://schemas.microsoft.com/office/drawing/2014/main" id="{535B2278-9550-B7FC-7251-1DA85B6451E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50801"/>
            <a:ext cx="8001000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e la date 1" hidden="1">
            <a:extLst>
              <a:ext uri="{FF2B5EF4-FFF2-40B4-BE49-F238E27FC236}">
                <a16:creationId xmlns:a16="http://schemas.microsoft.com/office/drawing/2014/main" id="{5B229675-E88F-D9F9-18B5-AF84E09D6FC0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>
          <a:xfrm>
            <a:off x="628650" y="4767264"/>
            <a:ext cx="2057400" cy="2746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nivers"/>
                <a:ea typeface="MS PGothic" panose="020B0600070205080204" pitchFamily="34" charset="-128"/>
                <a:cs typeface="+mn-cs"/>
                <a:sym typeface="Arial"/>
              </a:rPr>
              <a:t>03/09/20XX</a:t>
            </a:r>
          </a:p>
        </p:txBody>
      </p:sp>
      <p:sp>
        <p:nvSpPr>
          <p:cNvPr id="4" name="Espace réservé du numéro de diapositive 3" hidden="1">
            <a:extLst>
              <a:ext uri="{FF2B5EF4-FFF2-40B4-BE49-F238E27FC236}">
                <a16:creationId xmlns:a16="http://schemas.microsoft.com/office/drawing/2014/main" id="{FC772AD3-C56A-6565-95D0-FCA79EEBDE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None/>
              <a:tabLst/>
              <a:defRPr/>
            </a:pPr>
            <a:fld id="{9759B8C6-55BE-4D63-BEBF-F1037A187D0C}" type="slidenum">
              <a:rPr kumimoji="0" lang="fr-FR" sz="900" b="1" i="0" u="none" strike="noStrike" kern="1200" cap="all" spc="75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nivers"/>
                <a:ea typeface="MS PGothic" panose="020B0600070205080204" pitchFamily="34" charset="-128"/>
                <a:cs typeface="+mn-cs"/>
                <a:sym typeface="Arial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 typeface="Arial"/>
                <a:buNone/>
                <a:tabLst/>
                <a:defRPr/>
              </a:pPr>
              <a:t>18</a:t>
            </a:fld>
            <a:endParaRPr kumimoji="0" lang="fr-FR" sz="900" b="1" i="0" u="none" strike="noStrike" kern="1200" cap="all" spc="75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nivers"/>
              <a:ea typeface="MS PGothic" panose="020B0600070205080204" pitchFamily="34" charset="-128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6898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834" name="Group 1126"/>
          <p:cNvGrpSpPr>
            <a:grpSpLocks/>
          </p:cNvGrpSpPr>
          <p:nvPr/>
        </p:nvGrpSpPr>
        <p:grpSpPr bwMode="auto">
          <a:xfrm>
            <a:off x="2519364" y="91678"/>
            <a:ext cx="4331494" cy="4927997"/>
            <a:chOff x="1156" y="77"/>
            <a:chExt cx="3638" cy="4139"/>
          </a:xfrm>
        </p:grpSpPr>
        <p:pic>
          <p:nvPicPr>
            <p:cNvPr id="120853" name="Picture 1090"/>
            <p:cNvPicPr>
              <a:picLocks noChangeAspect="1" noChangeArrowheads="1"/>
            </p:cNvPicPr>
            <p:nvPr/>
          </p:nvPicPr>
          <p:blipFill>
            <a:blip r:embed="rId3">
              <a:lum bright="6000" contras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240"/>
            <a:stretch>
              <a:fillRect/>
            </a:stretch>
          </p:blipFill>
          <p:spPr bwMode="auto">
            <a:xfrm>
              <a:off x="1156" y="77"/>
              <a:ext cx="3638" cy="41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0854" name="Text Box 1097"/>
            <p:cNvSpPr txBox="1">
              <a:spLocks noChangeArrowheads="1"/>
            </p:cNvSpPr>
            <p:nvPr/>
          </p:nvSpPr>
          <p:spPr bwMode="auto">
            <a:xfrm>
              <a:off x="2381" y="255"/>
              <a:ext cx="817" cy="3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CFF66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Perpetua" pitchFamily="18" charset="0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Perpetua" pitchFamily="18" charset="0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itchFamily="18" charset="0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itchFamily="18" charset="0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5pPr>
              <a:lvl6pPr marL="25146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6pPr>
              <a:lvl7pPr marL="29718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7pPr>
              <a:lvl8pPr marL="34290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8pPr>
              <a:lvl9pPr marL="38862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9pPr>
            </a:lstStyle>
            <a:p>
              <a:pPr algn="ctr" defTabSz="685800"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None/>
              </a:pPr>
              <a:endParaRPr lang="fr-FR" altLang="fr-FR" sz="1800" kern="1200">
                <a:solidFill>
                  <a:prstClr val="black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0855" name="Text Box 1098"/>
            <p:cNvSpPr txBox="1">
              <a:spLocks noChangeArrowheads="1"/>
            </p:cNvSpPr>
            <p:nvPr/>
          </p:nvSpPr>
          <p:spPr bwMode="auto">
            <a:xfrm>
              <a:off x="3675" y="1191"/>
              <a:ext cx="983" cy="6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CFF66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Perpetua" pitchFamily="18" charset="0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Perpetua" pitchFamily="18" charset="0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itchFamily="18" charset="0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itchFamily="18" charset="0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5pPr>
              <a:lvl6pPr marL="25146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6pPr>
              <a:lvl7pPr marL="29718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7pPr>
              <a:lvl8pPr marL="34290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8pPr>
              <a:lvl9pPr marL="38862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9pPr>
            </a:lstStyle>
            <a:p>
              <a:pPr algn="ctr" defTabSz="685800"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None/>
              </a:pPr>
              <a:endParaRPr lang="fr-FR" altLang="fr-FR" sz="1050" kern="1200">
                <a:solidFill>
                  <a:prstClr val="black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endParaRPr>
            </a:p>
            <a:p>
              <a:pPr algn="ctr" defTabSz="685800"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None/>
              </a:pPr>
              <a:endParaRPr lang="fr-FR" altLang="fr-FR" sz="1050" kern="1200">
                <a:solidFill>
                  <a:prstClr val="black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endParaRPr>
            </a:p>
            <a:p>
              <a:pPr algn="ctr" defTabSz="685800"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None/>
              </a:pPr>
              <a:endParaRPr lang="fr-FR" altLang="fr-FR" sz="1050" kern="1200">
                <a:solidFill>
                  <a:prstClr val="black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0856" name="Line 1099"/>
            <p:cNvSpPr>
              <a:spLocks noChangeShapeType="1"/>
            </p:cNvSpPr>
            <p:nvPr/>
          </p:nvSpPr>
          <p:spPr bwMode="auto">
            <a:xfrm>
              <a:off x="2892" y="592"/>
              <a:ext cx="288" cy="340"/>
            </a:xfrm>
            <a:prstGeom prst="line">
              <a:avLst/>
            </a:prstGeom>
            <a:noFill/>
            <a:ln w="63500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fr-FR" sz="135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0857" name="Line 1100"/>
            <p:cNvSpPr>
              <a:spLocks noChangeShapeType="1"/>
            </p:cNvSpPr>
            <p:nvPr/>
          </p:nvSpPr>
          <p:spPr bwMode="auto">
            <a:xfrm flipV="1">
              <a:off x="3012" y="744"/>
              <a:ext cx="42" cy="2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fr-FR" sz="135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0858" name="Oval 1101"/>
            <p:cNvSpPr>
              <a:spLocks noChangeArrowheads="1"/>
            </p:cNvSpPr>
            <p:nvPr/>
          </p:nvSpPr>
          <p:spPr bwMode="auto">
            <a:xfrm>
              <a:off x="2828" y="536"/>
              <a:ext cx="226" cy="20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Perpetua" pitchFamily="18" charset="0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Perpetua" pitchFamily="18" charset="0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itchFamily="18" charset="0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itchFamily="18" charset="0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5pPr>
              <a:lvl6pPr marL="25146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6pPr>
              <a:lvl7pPr marL="29718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7pPr>
              <a:lvl8pPr marL="34290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8pPr>
              <a:lvl9pPr marL="38862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endParaRPr lang="fr-FR" altLang="fr-FR" sz="1800" kern="1200">
                <a:solidFill>
                  <a:prstClr val="black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0859" name="Oval 1102"/>
            <p:cNvSpPr>
              <a:spLocks noChangeArrowheads="1"/>
            </p:cNvSpPr>
            <p:nvPr/>
          </p:nvSpPr>
          <p:spPr bwMode="auto">
            <a:xfrm>
              <a:off x="3064" y="790"/>
              <a:ext cx="160" cy="19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Perpetua" pitchFamily="18" charset="0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Perpetua" pitchFamily="18" charset="0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itchFamily="18" charset="0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itchFamily="18" charset="0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5pPr>
              <a:lvl6pPr marL="25146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6pPr>
              <a:lvl7pPr marL="29718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7pPr>
              <a:lvl8pPr marL="34290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8pPr>
              <a:lvl9pPr marL="38862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endParaRPr lang="fr-FR" altLang="fr-FR" sz="1800" kern="1200">
                <a:solidFill>
                  <a:prstClr val="black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0860" name="Line 1103"/>
            <p:cNvSpPr>
              <a:spLocks noChangeShapeType="1"/>
            </p:cNvSpPr>
            <p:nvPr/>
          </p:nvSpPr>
          <p:spPr bwMode="auto">
            <a:xfrm>
              <a:off x="3364" y="914"/>
              <a:ext cx="148" cy="284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fr-FR" sz="135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0861" name="Oval 1104"/>
            <p:cNvSpPr>
              <a:spLocks noChangeArrowheads="1"/>
            </p:cNvSpPr>
            <p:nvPr/>
          </p:nvSpPr>
          <p:spPr bwMode="auto">
            <a:xfrm>
              <a:off x="3420" y="1108"/>
              <a:ext cx="132" cy="13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Perpetua" pitchFamily="18" charset="0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Perpetua" pitchFamily="18" charset="0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itchFamily="18" charset="0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itchFamily="18" charset="0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5pPr>
              <a:lvl6pPr marL="25146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6pPr>
              <a:lvl7pPr marL="29718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7pPr>
              <a:lvl8pPr marL="34290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8pPr>
              <a:lvl9pPr marL="38862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endParaRPr lang="fr-FR" altLang="fr-FR" sz="1800" kern="1200">
                <a:solidFill>
                  <a:prstClr val="black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0862" name="Oval 1105"/>
            <p:cNvSpPr>
              <a:spLocks noChangeArrowheads="1"/>
            </p:cNvSpPr>
            <p:nvPr/>
          </p:nvSpPr>
          <p:spPr bwMode="auto">
            <a:xfrm>
              <a:off x="3292" y="870"/>
              <a:ext cx="174" cy="16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Perpetua" pitchFamily="18" charset="0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Perpetua" pitchFamily="18" charset="0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itchFamily="18" charset="0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itchFamily="18" charset="0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5pPr>
              <a:lvl6pPr marL="25146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6pPr>
              <a:lvl7pPr marL="29718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7pPr>
              <a:lvl8pPr marL="34290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8pPr>
              <a:lvl9pPr marL="38862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endParaRPr lang="fr-FR" altLang="fr-FR" sz="1800" kern="1200">
                <a:solidFill>
                  <a:prstClr val="black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0863" name="Line 1106"/>
            <p:cNvSpPr>
              <a:spLocks noChangeShapeType="1"/>
            </p:cNvSpPr>
            <p:nvPr/>
          </p:nvSpPr>
          <p:spPr bwMode="auto">
            <a:xfrm flipV="1">
              <a:off x="2820" y="1428"/>
              <a:ext cx="873" cy="9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fr-FR" sz="135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0864" name="Rectangle 1107"/>
            <p:cNvSpPr>
              <a:spLocks noChangeArrowheads="1"/>
            </p:cNvSpPr>
            <p:nvPr/>
          </p:nvSpPr>
          <p:spPr bwMode="auto">
            <a:xfrm>
              <a:off x="3288" y="1185"/>
              <a:ext cx="456" cy="26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Perpetua" pitchFamily="18" charset="0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Perpetua" pitchFamily="18" charset="0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itchFamily="18" charset="0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itchFamily="18" charset="0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5pPr>
              <a:lvl6pPr marL="25146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6pPr>
              <a:lvl7pPr marL="29718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7pPr>
              <a:lvl8pPr marL="34290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8pPr>
              <a:lvl9pPr marL="38862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endParaRPr lang="fr-FR" altLang="fr-FR" sz="1800" kern="1200">
                <a:solidFill>
                  <a:prstClr val="black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0865" name="Line 1108"/>
            <p:cNvSpPr>
              <a:spLocks noChangeShapeType="1"/>
            </p:cNvSpPr>
            <p:nvPr/>
          </p:nvSpPr>
          <p:spPr bwMode="auto">
            <a:xfrm flipV="1">
              <a:off x="3413" y="1030"/>
              <a:ext cx="31" cy="1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fr-FR" sz="135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0866" name="Line 1109"/>
            <p:cNvSpPr>
              <a:spLocks noChangeShapeType="1"/>
            </p:cNvSpPr>
            <p:nvPr/>
          </p:nvSpPr>
          <p:spPr bwMode="auto">
            <a:xfrm flipV="1">
              <a:off x="3440" y="1078"/>
              <a:ext cx="39" cy="1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fr-FR" sz="135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0867" name="Oval 1110"/>
            <p:cNvSpPr>
              <a:spLocks noChangeArrowheads="1"/>
            </p:cNvSpPr>
            <p:nvPr/>
          </p:nvSpPr>
          <p:spPr bwMode="auto">
            <a:xfrm rot="-600000">
              <a:off x="3156" y="1446"/>
              <a:ext cx="507" cy="10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Perpetua" pitchFamily="18" charset="0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Perpetua" pitchFamily="18" charset="0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itchFamily="18" charset="0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itchFamily="18" charset="0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5pPr>
              <a:lvl6pPr marL="25146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6pPr>
              <a:lvl7pPr marL="29718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7pPr>
              <a:lvl8pPr marL="34290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8pPr>
              <a:lvl9pPr marL="38862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endParaRPr lang="fr-FR" altLang="fr-FR" sz="1800" kern="1200">
                <a:solidFill>
                  <a:prstClr val="black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0868" name="Line 1111"/>
            <p:cNvSpPr>
              <a:spLocks noChangeShapeType="1"/>
            </p:cNvSpPr>
            <p:nvPr/>
          </p:nvSpPr>
          <p:spPr bwMode="auto">
            <a:xfrm flipH="1" flipV="1">
              <a:off x="2542" y="2104"/>
              <a:ext cx="389" cy="59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fr-FR" sz="135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0869" name="Line 1112"/>
            <p:cNvSpPr>
              <a:spLocks noChangeShapeType="1"/>
            </p:cNvSpPr>
            <p:nvPr/>
          </p:nvSpPr>
          <p:spPr bwMode="auto">
            <a:xfrm>
              <a:off x="2796" y="2119"/>
              <a:ext cx="1" cy="41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fr-FR" sz="135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0870" name="Line 1113"/>
            <p:cNvSpPr>
              <a:spLocks noChangeShapeType="1"/>
            </p:cNvSpPr>
            <p:nvPr/>
          </p:nvSpPr>
          <p:spPr bwMode="auto">
            <a:xfrm>
              <a:off x="2838" y="2127"/>
              <a:ext cx="3" cy="41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fr-FR" sz="135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0871" name="Line 1114"/>
            <p:cNvSpPr>
              <a:spLocks noChangeShapeType="1"/>
            </p:cNvSpPr>
            <p:nvPr/>
          </p:nvSpPr>
          <p:spPr bwMode="auto">
            <a:xfrm>
              <a:off x="2880" y="2135"/>
              <a:ext cx="1" cy="41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fr-FR" sz="135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0872" name="Text Box 1115"/>
            <p:cNvSpPr txBox="1">
              <a:spLocks noChangeArrowheads="1"/>
            </p:cNvSpPr>
            <p:nvPr/>
          </p:nvSpPr>
          <p:spPr bwMode="auto">
            <a:xfrm>
              <a:off x="2912" y="2026"/>
              <a:ext cx="612" cy="3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CFF66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Perpetua" pitchFamily="18" charset="0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Perpetua" pitchFamily="18" charset="0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itchFamily="18" charset="0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itchFamily="18" charset="0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5pPr>
              <a:lvl6pPr marL="25146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6pPr>
              <a:lvl7pPr marL="29718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7pPr>
              <a:lvl8pPr marL="34290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8pPr>
              <a:lvl9pPr marL="38862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9pPr>
            </a:lstStyle>
            <a:p>
              <a:pPr algn="ctr" defTabSz="685800"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None/>
              </a:pPr>
              <a:endParaRPr lang="fr-FR" altLang="fr-FR" sz="1800" kern="1200">
                <a:solidFill>
                  <a:prstClr val="black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0873" name="Line 1116"/>
            <p:cNvSpPr>
              <a:spLocks noChangeShapeType="1"/>
            </p:cNvSpPr>
            <p:nvPr/>
          </p:nvSpPr>
          <p:spPr bwMode="auto">
            <a:xfrm flipH="1">
              <a:off x="2650" y="2414"/>
              <a:ext cx="382" cy="132"/>
            </a:xfrm>
            <a:prstGeom prst="line">
              <a:avLst/>
            </a:prstGeom>
            <a:noFill/>
            <a:ln w="444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fr-FR" sz="135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0874" name="Line 1117"/>
            <p:cNvSpPr>
              <a:spLocks noChangeShapeType="1"/>
            </p:cNvSpPr>
            <p:nvPr/>
          </p:nvSpPr>
          <p:spPr bwMode="auto">
            <a:xfrm>
              <a:off x="2832" y="2464"/>
              <a:ext cx="4" cy="36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fr-FR" sz="135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0875" name="Line 1118"/>
            <p:cNvSpPr>
              <a:spLocks noChangeShapeType="1"/>
            </p:cNvSpPr>
            <p:nvPr/>
          </p:nvSpPr>
          <p:spPr bwMode="auto">
            <a:xfrm>
              <a:off x="2874" y="2448"/>
              <a:ext cx="6" cy="38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fr-FR" sz="135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0876" name="Line 1119"/>
            <p:cNvSpPr>
              <a:spLocks noChangeShapeType="1"/>
            </p:cNvSpPr>
            <p:nvPr/>
          </p:nvSpPr>
          <p:spPr bwMode="auto">
            <a:xfrm>
              <a:off x="2912" y="2438"/>
              <a:ext cx="6" cy="38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fr-FR" sz="135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0877" name="Line 1120"/>
            <p:cNvSpPr>
              <a:spLocks noChangeShapeType="1"/>
            </p:cNvSpPr>
            <p:nvPr/>
          </p:nvSpPr>
          <p:spPr bwMode="auto">
            <a:xfrm>
              <a:off x="2934" y="2430"/>
              <a:ext cx="14" cy="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fr-FR" sz="135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0878" name="Text Box 1121"/>
            <p:cNvSpPr txBox="1">
              <a:spLocks noChangeArrowheads="1"/>
            </p:cNvSpPr>
            <p:nvPr/>
          </p:nvSpPr>
          <p:spPr bwMode="auto">
            <a:xfrm>
              <a:off x="2992" y="2314"/>
              <a:ext cx="932" cy="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CFF66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Perpetua" pitchFamily="18" charset="0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Perpetua" pitchFamily="18" charset="0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itchFamily="18" charset="0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itchFamily="18" charset="0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5pPr>
              <a:lvl6pPr marL="25146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6pPr>
              <a:lvl7pPr marL="29718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7pPr>
              <a:lvl8pPr marL="34290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8pPr>
              <a:lvl9pPr marL="38862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9pPr>
            </a:lstStyle>
            <a:p>
              <a:pPr algn="ctr" defTabSz="685800"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None/>
              </a:pPr>
              <a:endParaRPr lang="fr-FR" altLang="fr-FR" sz="900" kern="1200">
                <a:solidFill>
                  <a:prstClr val="black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0879" name="Text Box 1122"/>
            <p:cNvSpPr txBox="1">
              <a:spLocks noChangeArrowheads="1"/>
            </p:cNvSpPr>
            <p:nvPr/>
          </p:nvSpPr>
          <p:spPr bwMode="auto">
            <a:xfrm>
              <a:off x="1248" y="3084"/>
              <a:ext cx="744" cy="3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CFF66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Perpetua" pitchFamily="18" charset="0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Perpetua" pitchFamily="18" charset="0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itchFamily="18" charset="0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itchFamily="18" charset="0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5pPr>
              <a:lvl6pPr marL="25146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6pPr>
              <a:lvl7pPr marL="29718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7pPr>
              <a:lvl8pPr marL="34290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8pPr>
              <a:lvl9pPr marL="38862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9pPr>
            </a:lstStyle>
            <a:p>
              <a:pPr algn="ctr" defTabSz="685800"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None/>
              </a:pPr>
              <a:endParaRPr lang="fr-FR" altLang="fr-FR" sz="1800" kern="1200">
                <a:solidFill>
                  <a:prstClr val="black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0880" name="Line 1123"/>
            <p:cNvSpPr>
              <a:spLocks noChangeShapeType="1"/>
            </p:cNvSpPr>
            <p:nvPr/>
          </p:nvSpPr>
          <p:spPr bwMode="auto">
            <a:xfrm>
              <a:off x="1989" y="3276"/>
              <a:ext cx="168" cy="63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fr-FR" sz="135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53711" name="Group 1135"/>
          <p:cNvGrpSpPr>
            <a:grpSpLocks/>
          </p:cNvGrpSpPr>
          <p:nvPr/>
        </p:nvGrpSpPr>
        <p:grpSpPr bwMode="auto">
          <a:xfrm>
            <a:off x="1298972" y="4300539"/>
            <a:ext cx="1908572" cy="508397"/>
            <a:chOff x="131" y="3612"/>
            <a:chExt cx="1603" cy="427"/>
          </a:xfrm>
        </p:grpSpPr>
        <p:sp>
          <p:nvSpPr>
            <p:cNvPr id="120851" name="Text Box 1128"/>
            <p:cNvSpPr txBox="1">
              <a:spLocks noChangeArrowheads="1"/>
            </p:cNvSpPr>
            <p:nvPr/>
          </p:nvSpPr>
          <p:spPr bwMode="auto">
            <a:xfrm>
              <a:off x="131" y="3612"/>
              <a:ext cx="892" cy="427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CFF66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Perpetua" pitchFamily="18" charset="0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Perpetua" pitchFamily="18" charset="0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itchFamily="18" charset="0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itchFamily="18" charset="0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5pPr>
              <a:lvl6pPr marL="25146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6pPr>
              <a:lvl7pPr marL="29718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7pPr>
              <a:lvl8pPr marL="34290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8pPr>
              <a:lvl9pPr marL="38862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9pPr>
            </a:lstStyle>
            <a:p>
              <a:pPr algn="ctr" defTabSz="685800"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fr-FR" altLang="fr-FR" sz="1350" b="1" kern="1200" dirty="0">
                  <a:solidFill>
                    <a:srgbClr val="FFFF00"/>
                  </a:solidFill>
                  <a:latin typeface="Tahoma" panose="020B0604030504040204" pitchFamily="34" charset="0"/>
                  <a:ea typeface="+mn-ea"/>
                  <a:cs typeface="Arial" panose="020B0604020202020204" pitchFamily="34" charset="0"/>
                </a:rPr>
                <a:t>AINS, aspirine</a:t>
              </a:r>
            </a:p>
          </p:txBody>
        </p:sp>
        <p:sp>
          <p:nvSpPr>
            <p:cNvPr id="120852" name="Line 1129"/>
            <p:cNvSpPr>
              <a:spLocks noChangeShapeType="1"/>
            </p:cNvSpPr>
            <p:nvPr/>
          </p:nvSpPr>
          <p:spPr bwMode="auto">
            <a:xfrm flipV="1">
              <a:off x="1017" y="3762"/>
              <a:ext cx="717" cy="2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fr-FR" sz="135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0849" name="Text Box 1132"/>
          <p:cNvSpPr txBox="1">
            <a:spLocks noChangeArrowheads="1"/>
          </p:cNvSpPr>
          <p:nvPr/>
        </p:nvSpPr>
        <p:spPr bwMode="auto">
          <a:xfrm>
            <a:off x="5329239" y="3875484"/>
            <a:ext cx="2666344" cy="300082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CCFF66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fr-FR" altLang="fr-FR" sz="1350" b="1" kern="1200" dirty="0">
                <a:solidFill>
                  <a:srgbClr val="FFFF00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Morphine/</a:t>
            </a:r>
            <a:r>
              <a:rPr lang="fr-FR" altLang="fr-FR" sz="1350" b="1" kern="1200" dirty="0" err="1">
                <a:solidFill>
                  <a:srgbClr val="FFFF00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codeine</a:t>
            </a:r>
            <a:r>
              <a:rPr lang="fr-FR" altLang="fr-FR" sz="1350" b="1" kern="1200" dirty="0">
                <a:solidFill>
                  <a:srgbClr val="FFFF00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lang="fr-FR" altLang="fr-FR" sz="1350" b="1" kern="1200" dirty="0" err="1">
                <a:solidFill>
                  <a:srgbClr val="FFFF00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tramadol</a:t>
            </a:r>
            <a:endParaRPr lang="fr-FR" altLang="fr-FR" sz="1350" b="1" kern="1200" dirty="0">
              <a:solidFill>
                <a:srgbClr val="FFFF00"/>
              </a:solidFill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0850" name="Line 1133"/>
          <p:cNvSpPr>
            <a:spLocks noChangeShapeType="1"/>
          </p:cNvSpPr>
          <p:nvPr/>
        </p:nvSpPr>
        <p:spPr bwMode="auto">
          <a:xfrm flipH="1" flipV="1">
            <a:off x="4056028" y="4049315"/>
            <a:ext cx="1273211" cy="16669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fr-FR" sz="1350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53715" name="Group 1139"/>
          <p:cNvGrpSpPr>
            <a:grpSpLocks/>
          </p:cNvGrpSpPr>
          <p:nvPr/>
        </p:nvGrpSpPr>
        <p:grpSpPr bwMode="auto">
          <a:xfrm>
            <a:off x="4249342" y="1644256"/>
            <a:ext cx="3615929" cy="300039"/>
            <a:chOff x="2609" y="1381"/>
            <a:chExt cx="3037" cy="252"/>
          </a:xfrm>
        </p:grpSpPr>
        <p:sp>
          <p:nvSpPr>
            <p:cNvPr id="120847" name="Text Box 1136"/>
            <p:cNvSpPr txBox="1">
              <a:spLocks noChangeArrowheads="1"/>
            </p:cNvSpPr>
            <p:nvPr/>
          </p:nvSpPr>
          <p:spPr bwMode="auto">
            <a:xfrm>
              <a:off x="3882" y="1381"/>
              <a:ext cx="1764" cy="252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CFF66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Perpetua" pitchFamily="18" charset="0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Perpetua" pitchFamily="18" charset="0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itchFamily="18" charset="0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itchFamily="18" charset="0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5pPr>
              <a:lvl6pPr marL="25146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6pPr>
              <a:lvl7pPr marL="29718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7pPr>
              <a:lvl8pPr marL="34290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8pPr>
              <a:lvl9pPr marL="38862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9pPr>
            </a:lstStyle>
            <a:p>
              <a:pPr algn="ctr" defTabSz="685800"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fr-FR" altLang="fr-FR" sz="1350" b="1" kern="1200" dirty="0">
                  <a:solidFill>
                    <a:srgbClr val="FFFF00"/>
                  </a:solidFill>
                  <a:latin typeface="Tahoma" panose="020B0604030504040204" pitchFamily="34" charset="0"/>
                  <a:ea typeface="+mn-ea"/>
                  <a:cs typeface="Arial" panose="020B0604020202020204" pitchFamily="34" charset="0"/>
                </a:rPr>
                <a:t>Morphine </a:t>
              </a:r>
              <a:r>
                <a:rPr lang="fr-FR" altLang="fr-FR" sz="1050" b="1" kern="1200" dirty="0">
                  <a:solidFill>
                    <a:srgbClr val="FFFF00"/>
                  </a:solidFill>
                  <a:latin typeface="Tahoma" panose="020B0604030504040204" pitchFamily="34" charset="0"/>
                  <a:ea typeface="+mn-ea"/>
                  <a:cs typeface="Arial" panose="020B0604020202020204" pitchFamily="34" charset="0"/>
                </a:rPr>
                <a:t>(voie générale) </a:t>
              </a:r>
            </a:p>
          </p:txBody>
        </p:sp>
        <p:sp>
          <p:nvSpPr>
            <p:cNvPr id="120848" name="Line 1137"/>
            <p:cNvSpPr>
              <a:spLocks noChangeShapeType="1"/>
            </p:cNvSpPr>
            <p:nvPr/>
          </p:nvSpPr>
          <p:spPr bwMode="auto">
            <a:xfrm flipH="1" flipV="1">
              <a:off x="2609" y="1549"/>
              <a:ext cx="1288" cy="1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fr-FR" sz="135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53723" name="Group 1147"/>
          <p:cNvGrpSpPr>
            <a:grpSpLocks/>
          </p:cNvGrpSpPr>
          <p:nvPr/>
        </p:nvGrpSpPr>
        <p:grpSpPr bwMode="auto">
          <a:xfrm>
            <a:off x="4411267" y="2876554"/>
            <a:ext cx="2493169" cy="300039"/>
            <a:chOff x="2745" y="2416"/>
            <a:chExt cx="2094" cy="252"/>
          </a:xfrm>
        </p:grpSpPr>
        <p:sp>
          <p:nvSpPr>
            <p:cNvPr id="120843" name="Text Box 1144"/>
            <p:cNvSpPr txBox="1">
              <a:spLocks noChangeArrowheads="1"/>
            </p:cNvSpPr>
            <p:nvPr/>
          </p:nvSpPr>
          <p:spPr bwMode="auto">
            <a:xfrm>
              <a:off x="3355" y="2416"/>
              <a:ext cx="1484" cy="252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CFF66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Perpetua" pitchFamily="18" charset="0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Perpetua" pitchFamily="18" charset="0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itchFamily="18" charset="0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itchFamily="18" charset="0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5pPr>
              <a:lvl6pPr marL="25146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6pPr>
              <a:lvl7pPr marL="29718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7pPr>
              <a:lvl8pPr marL="34290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8pPr>
              <a:lvl9pPr marL="38862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9pPr>
            </a:lstStyle>
            <a:p>
              <a:pPr algn="ctr" defTabSz="685800"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fr-FR" altLang="fr-FR" sz="1350" b="1" kern="1200">
                  <a:solidFill>
                    <a:srgbClr val="FFFF00"/>
                  </a:solidFill>
                  <a:latin typeface="Tahoma" panose="020B0604030504040204" pitchFamily="34" charset="0"/>
                  <a:ea typeface="+mn-ea"/>
                  <a:cs typeface="Arial" panose="020B0604020202020204" pitchFamily="34" charset="0"/>
                </a:rPr>
                <a:t>Antidépresseurs</a:t>
              </a:r>
              <a:r>
                <a:rPr lang="fr-FR" altLang="fr-FR" sz="1050" b="1" kern="1200">
                  <a:solidFill>
                    <a:srgbClr val="FFFF00"/>
                  </a:solidFill>
                  <a:latin typeface="Tahoma" panose="020B060403050404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20844" name="Line 1145"/>
            <p:cNvSpPr>
              <a:spLocks noChangeShapeType="1"/>
            </p:cNvSpPr>
            <p:nvPr/>
          </p:nvSpPr>
          <p:spPr bwMode="auto">
            <a:xfrm flipH="1" flipV="1">
              <a:off x="2745" y="2533"/>
              <a:ext cx="608" cy="1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fr-FR" sz="135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53727" name="Group 1151"/>
          <p:cNvGrpSpPr>
            <a:grpSpLocks/>
          </p:cNvGrpSpPr>
          <p:nvPr/>
        </p:nvGrpSpPr>
        <p:grpSpPr bwMode="auto">
          <a:xfrm>
            <a:off x="3775473" y="438745"/>
            <a:ext cx="1593056" cy="300039"/>
            <a:chOff x="2135" y="304"/>
            <a:chExt cx="1338" cy="252"/>
          </a:xfrm>
          <a:solidFill>
            <a:srgbClr val="00B0F0"/>
          </a:solidFill>
        </p:grpSpPr>
        <p:sp>
          <p:nvSpPr>
            <p:cNvPr id="120841" name="Text Box 1149"/>
            <p:cNvSpPr txBox="1">
              <a:spLocks noChangeArrowheads="1"/>
            </p:cNvSpPr>
            <p:nvPr/>
          </p:nvSpPr>
          <p:spPr bwMode="auto">
            <a:xfrm>
              <a:off x="2135" y="304"/>
              <a:ext cx="846" cy="25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CFF66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Perpetua" pitchFamily="18" charset="0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Perpetua" pitchFamily="18" charset="0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itchFamily="18" charset="0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itchFamily="18" charset="0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5pPr>
              <a:lvl6pPr marL="25146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6pPr>
              <a:lvl7pPr marL="29718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7pPr>
              <a:lvl8pPr marL="34290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8pPr>
              <a:lvl9pPr marL="38862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9pPr>
            </a:lstStyle>
            <a:p>
              <a:pPr algn="ctr" defTabSz="685800"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fr-FR" altLang="fr-FR" sz="135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+mn-ea"/>
                  <a:cs typeface="Arial" panose="020B0604020202020204" pitchFamily="34" charset="0"/>
                </a:rPr>
                <a:t>Hypnose</a:t>
              </a:r>
              <a:r>
                <a:rPr lang="fr-FR" altLang="fr-FR" sz="105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20842" name="Line 1150"/>
            <p:cNvSpPr>
              <a:spLocks noChangeShapeType="1"/>
            </p:cNvSpPr>
            <p:nvPr/>
          </p:nvSpPr>
          <p:spPr bwMode="auto">
            <a:xfrm>
              <a:off x="2964" y="434"/>
              <a:ext cx="509" cy="3"/>
            </a:xfrm>
            <a:prstGeom prst="line">
              <a:avLst/>
            </a:prstGeom>
            <a:grp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fr-FR" sz="135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9" name="Text Box 1132"/>
          <p:cNvSpPr txBox="1">
            <a:spLocks noChangeArrowheads="1"/>
          </p:cNvSpPr>
          <p:nvPr/>
        </p:nvSpPr>
        <p:spPr bwMode="auto">
          <a:xfrm>
            <a:off x="1714848" y="1807369"/>
            <a:ext cx="1278037" cy="30008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fr-FR" altLang="fr-FR" sz="1350" b="1" kern="1200" dirty="0" err="1">
                <a:solidFill>
                  <a:srgbClr val="E9E5DC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Nefopam</a:t>
            </a:r>
            <a:r>
              <a:rPr lang="fr-FR" altLang="fr-FR" sz="1350" b="1" kern="1200" dirty="0">
                <a:solidFill>
                  <a:srgbClr val="E9E5DC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50" name="Group 1139"/>
          <p:cNvGrpSpPr>
            <a:grpSpLocks/>
          </p:cNvGrpSpPr>
          <p:nvPr/>
        </p:nvGrpSpPr>
        <p:grpSpPr bwMode="auto">
          <a:xfrm>
            <a:off x="3639732" y="2272899"/>
            <a:ext cx="3636169" cy="300039"/>
            <a:chOff x="2609" y="1424"/>
            <a:chExt cx="3054" cy="252"/>
          </a:xfrm>
        </p:grpSpPr>
        <p:sp>
          <p:nvSpPr>
            <p:cNvPr id="51" name="Text Box 1136"/>
            <p:cNvSpPr txBox="1">
              <a:spLocks noChangeArrowheads="1"/>
            </p:cNvSpPr>
            <p:nvPr/>
          </p:nvSpPr>
          <p:spPr bwMode="auto">
            <a:xfrm>
              <a:off x="3899" y="1424"/>
              <a:ext cx="1764" cy="252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CFF66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Perpetua" pitchFamily="18" charset="0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Perpetua" pitchFamily="18" charset="0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itchFamily="18" charset="0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itchFamily="18" charset="0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5pPr>
              <a:lvl6pPr marL="25146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6pPr>
              <a:lvl7pPr marL="29718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7pPr>
              <a:lvl8pPr marL="34290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8pPr>
              <a:lvl9pPr marL="38862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itchFamily="18" charset="0"/>
                </a:defRPr>
              </a:lvl9pPr>
            </a:lstStyle>
            <a:p>
              <a:pPr algn="ctr" defTabSz="685800"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fr-FR" altLang="fr-FR" sz="1350" b="1" kern="1200" dirty="0" err="1">
                  <a:solidFill>
                    <a:srgbClr val="FFFF00"/>
                  </a:solidFill>
                  <a:latin typeface="Tahoma" panose="020B0604030504040204" pitchFamily="34" charset="0"/>
                  <a:ea typeface="+mn-ea"/>
                  <a:cs typeface="Arial" panose="020B0604020202020204" pitchFamily="34" charset="0"/>
                </a:rPr>
                <a:t>Tramadol</a:t>
              </a:r>
              <a:r>
                <a:rPr lang="fr-FR" altLang="fr-FR" sz="1050" b="1" kern="1200" dirty="0">
                  <a:solidFill>
                    <a:srgbClr val="FFFF00"/>
                  </a:solidFill>
                  <a:latin typeface="Tahoma" panose="020B0604030504040204" pitchFamily="34" charset="0"/>
                  <a:ea typeface="+mn-ea"/>
                  <a:cs typeface="Arial" panose="020B0604020202020204" pitchFamily="34" charset="0"/>
                </a:rPr>
                <a:t> (voie générale) </a:t>
              </a:r>
            </a:p>
          </p:txBody>
        </p:sp>
        <p:sp>
          <p:nvSpPr>
            <p:cNvPr id="52" name="Line 1137"/>
            <p:cNvSpPr>
              <a:spLocks noChangeShapeType="1"/>
            </p:cNvSpPr>
            <p:nvPr/>
          </p:nvSpPr>
          <p:spPr bwMode="auto">
            <a:xfrm flipH="1" flipV="1">
              <a:off x="2609" y="1549"/>
              <a:ext cx="1288" cy="1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fr-FR" sz="135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3" name="Text Box 1136"/>
          <p:cNvSpPr txBox="1">
            <a:spLocks noChangeArrowheads="1"/>
          </p:cNvSpPr>
          <p:nvPr/>
        </p:nvSpPr>
        <p:spPr bwMode="auto">
          <a:xfrm>
            <a:off x="6209110" y="615615"/>
            <a:ext cx="2197852" cy="300082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CCFF66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fr-FR" altLang="fr-FR" sz="1350" b="1" kern="1200" dirty="0">
                <a:solidFill>
                  <a:srgbClr val="FFFF00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Morphine ?</a:t>
            </a:r>
            <a:r>
              <a:rPr lang="fr-FR" altLang="fr-FR" sz="1050" b="1" kern="1200" dirty="0">
                <a:solidFill>
                  <a:srgbClr val="FFFF00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(voie générale) </a:t>
            </a:r>
          </a:p>
        </p:txBody>
      </p:sp>
      <p:sp>
        <p:nvSpPr>
          <p:cNvPr id="54" name="Text Box 1136"/>
          <p:cNvSpPr txBox="1">
            <a:spLocks noChangeArrowheads="1"/>
          </p:cNvSpPr>
          <p:nvPr/>
        </p:nvSpPr>
        <p:spPr bwMode="auto">
          <a:xfrm>
            <a:off x="5843143" y="2021080"/>
            <a:ext cx="2100263" cy="300082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CCFF66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fr-FR" altLang="fr-FR" sz="1350" b="1" kern="1200" dirty="0">
                <a:solidFill>
                  <a:srgbClr val="FFFF00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KETAMINE</a:t>
            </a:r>
            <a:endParaRPr lang="fr-FR" altLang="fr-FR" sz="1050" b="1" kern="1200" dirty="0">
              <a:solidFill>
                <a:srgbClr val="FFFF00"/>
              </a:solidFill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Text Box 1136"/>
          <p:cNvSpPr txBox="1">
            <a:spLocks noChangeArrowheads="1"/>
          </p:cNvSpPr>
          <p:nvPr/>
        </p:nvSpPr>
        <p:spPr bwMode="auto">
          <a:xfrm>
            <a:off x="5781996" y="2534833"/>
            <a:ext cx="2100263" cy="300082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CCFF66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fr-FR" altLang="fr-FR" sz="1350" b="1" kern="1200" dirty="0">
                <a:solidFill>
                  <a:srgbClr val="FFFF00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MEOPA</a:t>
            </a:r>
            <a:endParaRPr lang="fr-FR" altLang="fr-FR" sz="1050" b="1" kern="1200" dirty="0">
              <a:solidFill>
                <a:srgbClr val="FFFF00"/>
              </a:solidFill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Text Box 1132"/>
          <p:cNvSpPr txBox="1">
            <a:spLocks noChangeArrowheads="1"/>
          </p:cNvSpPr>
          <p:nvPr/>
        </p:nvSpPr>
        <p:spPr bwMode="auto">
          <a:xfrm>
            <a:off x="787797" y="3963550"/>
            <a:ext cx="1972831" cy="300082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CCFF66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fr-FR" altLang="fr-FR" sz="1350" b="1" kern="1200" dirty="0">
                <a:solidFill>
                  <a:srgbClr val="FFFF00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Paracetamol</a:t>
            </a:r>
          </a:p>
        </p:txBody>
      </p:sp>
      <p:sp>
        <p:nvSpPr>
          <p:cNvPr id="57" name="Text Box 1132"/>
          <p:cNvSpPr txBox="1">
            <a:spLocks noChangeArrowheads="1"/>
          </p:cNvSpPr>
          <p:nvPr/>
        </p:nvSpPr>
        <p:spPr bwMode="auto">
          <a:xfrm>
            <a:off x="148779" y="4704021"/>
            <a:ext cx="1278037" cy="30008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fr-FR" altLang="fr-FR" sz="1350" b="1" kern="1200" dirty="0" err="1">
                <a:solidFill>
                  <a:prstClr val="white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Physiq</a:t>
            </a:r>
            <a:endParaRPr lang="fr-FR" altLang="fr-FR" sz="1350" b="1" kern="1200" dirty="0">
              <a:solidFill>
                <a:prstClr val="white"/>
              </a:solidFill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Text Box 1132"/>
          <p:cNvSpPr txBox="1">
            <a:spLocks noChangeArrowheads="1"/>
          </p:cNvSpPr>
          <p:nvPr/>
        </p:nvSpPr>
        <p:spPr bwMode="auto">
          <a:xfrm>
            <a:off x="7356564" y="1400175"/>
            <a:ext cx="1278037" cy="30008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fr-FR" altLang="fr-FR" sz="1350" b="1" kern="1200" dirty="0" err="1">
                <a:solidFill>
                  <a:prstClr val="white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Physiq</a:t>
            </a:r>
            <a:endParaRPr lang="fr-FR" altLang="fr-FR" sz="1350" b="1" kern="1200" dirty="0">
              <a:solidFill>
                <a:prstClr val="white"/>
              </a:solidFill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Text Box 1132"/>
          <p:cNvSpPr txBox="1">
            <a:spLocks noChangeArrowheads="1"/>
          </p:cNvSpPr>
          <p:nvPr/>
        </p:nvSpPr>
        <p:spPr bwMode="auto">
          <a:xfrm>
            <a:off x="7226252" y="1093696"/>
            <a:ext cx="1278037" cy="300082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fr-FR" altLang="fr-FR" sz="1350" b="1" kern="1200" dirty="0">
                <a:solidFill>
                  <a:prstClr val="black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DISCOURS</a:t>
            </a:r>
          </a:p>
        </p:txBody>
      </p:sp>
      <p:sp>
        <p:nvSpPr>
          <p:cNvPr id="61" name="Text Box 1149"/>
          <p:cNvSpPr txBox="1">
            <a:spLocks noChangeArrowheads="1"/>
          </p:cNvSpPr>
          <p:nvPr/>
        </p:nvSpPr>
        <p:spPr bwMode="auto">
          <a:xfrm>
            <a:off x="2723401" y="98257"/>
            <a:ext cx="1802165" cy="300082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CCFF66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fr-FR" altLang="fr-FR" sz="1350" b="1" kern="1200" dirty="0">
                <a:solidFill>
                  <a:srgbClr val="FFFF00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Anxiolytiques</a:t>
            </a:r>
            <a:r>
              <a:rPr lang="fr-FR" altLang="fr-FR" sz="1050" b="1" kern="1200" dirty="0">
                <a:solidFill>
                  <a:srgbClr val="FFFF00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3" name="Text Box 1132"/>
          <p:cNvSpPr txBox="1">
            <a:spLocks noChangeArrowheads="1"/>
          </p:cNvSpPr>
          <p:nvPr/>
        </p:nvSpPr>
        <p:spPr bwMode="auto">
          <a:xfrm>
            <a:off x="170833" y="4385262"/>
            <a:ext cx="893544" cy="300082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CCFF66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fr-FR" altLang="fr-FR" sz="1350" b="1" kern="1200" dirty="0">
                <a:solidFill>
                  <a:prstClr val="white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AL</a:t>
            </a:r>
          </a:p>
        </p:txBody>
      </p:sp>
      <p:sp>
        <p:nvSpPr>
          <p:cNvPr id="64" name="Text Box 1132"/>
          <p:cNvSpPr txBox="1">
            <a:spLocks noChangeArrowheads="1"/>
          </p:cNvSpPr>
          <p:nvPr/>
        </p:nvSpPr>
        <p:spPr bwMode="auto">
          <a:xfrm>
            <a:off x="5711059" y="4177780"/>
            <a:ext cx="1230906" cy="300082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CCFF66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fr-FR" altLang="fr-FR" sz="1350" b="1" kern="1200" dirty="0">
                <a:solidFill>
                  <a:prstClr val="white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ALR</a:t>
            </a:r>
          </a:p>
        </p:txBody>
      </p:sp>
      <p:sp>
        <p:nvSpPr>
          <p:cNvPr id="3" name="Text Box 1132">
            <a:extLst>
              <a:ext uri="{FF2B5EF4-FFF2-40B4-BE49-F238E27FC236}">
                <a16:creationId xmlns:a16="http://schemas.microsoft.com/office/drawing/2014/main" id="{FD901D2C-1302-827B-49A0-29B6F5858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874" y="2376960"/>
            <a:ext cx="1972831" cy="300082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CCFF66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itchFamily="18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fr-FR" altLang="fr-FR" sz="1350" b="1" kern="1200" dirty="0">
                <a:solidFill>
                  <a:srgbClr val="FFFF00"/>
                </a:solidFill>
                <a:latin typeface="Tahoma" panose="020B0604030504040204" pitchFamily="34" charset="0"/>
                <a:ea typeface="+mn-ea"/>
                <a:cs typeface="Arial" panose="020B0604020202020204" pitchFamily="34" charset="0"/>
              </a:rPr>
              <a:t>Paracetamol</a:t>
            </a:r>
          </a:p>
        </p:txBody>
      </p:sp>
    </p:spTree>
    <p:extLst>
      <p:ext uri="{BB962C8B-B14F-4D97-AF65-F5344CB8AC3E}">
        <p14:creationId xmlns:p14="http://schemas.microsoft.com/office/powerpoint/2010/main" val="221210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1"/>
          <p:cNvSpPr txBox="1">
            <a:spLocks noGrp="1"/>
          </p:cNvSpPr>
          <p:nvPr>
            <p:ph type="title"/>
          </p:nvPr>
        </p:nvSpPr>
        <p:spPr>
          <a:xfrm>
            <a:off x="720000" y="552231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fr-FR"/>
              <a:t>Sommaire</a:t>
            </a:r>
            <a:endParaRPr/>
          </a:p>
        </p:txBody>
      </p:sp>
      <p:sp>
        <p:nvSpPr>
          <p:cNvPr id="154" name="Google Shape;154;p31"/>
          <p:cNvSpPr txBox="1">
            <a:spLocks noGrp="1"/>
          </p:cNvSpPr>
          <p:nvPr>
            <p:ph type="subTitle" idx="3"/>
          </p:nvPr>
        </p:nvSpPr>
        <p:spPr>
          <a:xfrm>
            <a:off x="4950330" y="3705190"/>
            <a:ext cx="235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fr-FR" dirty="0"/>
              <a:t>Biais cognitifs</a:t>
            </a:r>
          </a:p>
          <a:p>
            <a:pPr marL="0" lvl="0" indent="0"/>
            <a:r>
              <a:rPr lang="fr-FR" dirty="0"/>
              <a:t>Typologie</a:t>
            </a:r>
          </a:p>
          <a:p>
            <a:pPr marL="0" lvl="0" indent="0"/>
            <a:r>
              <a:rPr lang="fr-FR" dirty="0"/>
              <a:t>Terrain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Filières</a:t>
            </a:r>
          </a:p>
        </p:txBody>
      </p:sp>
      <p:sp>
        <p:nvSpPr>
          <p:cNvPr id="155" name="Google Shape;155;p31"/>
          <p:cNvSpPr txBox="1">
            <a:spLocks noGrp="1"/>
          </p:cNvSpPr>
          <p:nvPr>
            <p:ph type="subTitle" idx="1"/>
          </p:nvPr>
        </p:nvSpPr>
        <p:spPr>
          <a:xfrm>
            <a:off x="3552170" y="2061167"/>
            <a:ext cx="235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Idées reçues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Back to new basics</a:t>
            </a:r>
            <a:endParaRPr dirty="0"/>
          </a:p>
        </p:txBody>
      </p:sp>
      <p:sp>
        <p:nvSpPr>
          <p:cNvPr id="156" name="Google Shape;156;p31"/>
          <p:cNvSpPr txBox="1">
            <a:spLocks noGrp="1"/>
          </p:cNvSpPr>
          <p:nvPr>
            <p:ph type="subTitle" idx="2"/>
          </p:nvPr>
        </p:nvSpPr>
        <p:spPr>
          <a:xfrm>
            <a:off x="6364044" y="2029827"/>
            <a:ext cx="235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Pharmacologie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Innovations</a:t>
            </a:r>
            <a:endParaRPr dirty="0"/>
          </a:p>
        </p:txBody>
      </p:sp>
      <p:sp>
        <p:nvSpPr>
          <p:cNvPr id="157" name="Google Shape;157;p31"/>
          <p:cNvSpPr txBox="1">
            <a:spLocks noGrp="1"/>
          </p:cNvSpPr>
          <p:nvPr>
            <p:ph type="subTitle" idx="4"/>
          </p:nvPr>
        </p:nvSpPr>
        <p:spPr>
          <a:xfrm>
            <a:off x="613179" y="2103588"/>
            <a:ext cx="276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Pour qui, pourquoi l’IOA,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Progrès récents</a:t>
            </a:r>
            <a:endParaRPr dirty="0"/>
          </a:p>
        </p:txBody>
      </p:sp>
      <p:sp>
        <p:nvSpPr>
          <p:cNvPr id="158" name="Google Shape;158;p31"/>
          <p:cNvSpPr txBox="1">
            <a:spLocks noGrp="1"/>
          </p:cNvSpPr>
          <p:nvPr>
            <p:ph type="subTitle" idx="5"/>
          </p:nvPr>
        </p:nvSpPr>
        <p:spPr>
          <a:xfrm>
            <a:off x="1146248" y="3641598"/>
            <a:ext cx="235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Les anciens ennemis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Les nouveaux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Les insoupçonnés</a:t>
            </a:r>
          </a:p>
        </p:txBody>
      </p:sp>
      <p:sp>
        <p:nvSpPr>
          <p:cNvPr id="159" name="Google Shape;159;p31"/>
          <p:cNvSpPr txBox="1">
            <a:spLocks noGrp="1"/>
          </p:cNvSpPr>
          <p:nvPr>
            <p:ph type="title" idx="6"/>
          </p:nvPr>
        </p:nvSpPr>
        <p:spPr>
          <a:xfrm>
            <a:off x="1515259" y="1319600"/>
            <a:ext cx="7503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fr-FR"/>
              <a:t>01</a:t>
            </a:r>
            <a:endParaRPr/>
          </a:p>
        </p:txBody>
      </p:sp>
      <p:sp>
        <p:nvSpPr>
          <p:cNvPr id="160" name="Google Shape;160;p31"/>
          <p:cNvSpPr txBox="1">
            <a:spLocks noGrp="1"/>
          </p:cNvSpPr>
          <p:nvPr>
            <p:ph type="title" idx="7"/>
          </p:nvPr>
        </p:nvSpPr>
        <p:spPr>
          <a:xfrm>
            <a:off x="1908920" y="2865260"/>
            <a:ext cx="7503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fr-FR" dirty="0"/>
              <a:t>04</a:t>
            </a:r>
            <a:endParaRPr dirty="0"/>
          </a:p>
        </p:txBody>
      </p:sp>
      <p:sp>
        <p:nvSpPr>
          <p:cNvPr id="161" name="Google Shape;161;p31"/>
          <p:cNvSpPr txBox="1">
            <a:spLocks noGrp="1"/>
          </p:cNvSpPr>
          <p:nvPr>
            <p:ph type="title" idx="8"/>
          </p:nvPr>
        </p:nvSpPr>
        <p:spPr>
          <a:xfrm>
            <a:off x="4196868" y="1319600"/>
            <a:ext cx="7503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fr-FR"/>
              <a:t>02</a:t>
            </a:r>
            <a:endParaRPr/>
          </a:p>
        </p:txBody>
      </p:sp>
      <p:sp>
        <p:nvSpPr>
          <p:cNvPr id="162" name="Google Shape;162;p31"/>
          <p:cNvSpPr txBox="1">
            <a:spLocks noGrp="1"/>
          </p:cNvSpPr>
          <p:nvPr>
            <p:ph type="title" idx="9"/>
          </p:nvPr>
        </p:nvSpPr>
        <p:spPr>
          <a:xfrm>
            <a:off x="5537752" y="3052200"/>
            <a:ext cx="7503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fr-FR"/>
              <a:t>05</a:t>
            </a:r>
            <a:endParaRPr/>
          </a:p>
        </p:txBody>
      </p:sp>
      <p:sp>
        <p:nvSpPr>
          <p:cNvPr id="163" name="Google Shape;163;p31"/>
          <p:cNvSpPr txBox="1">
            <a:spLocks noGrp="1"/>
          </p:cNvSpPr>
          <p:nvPr>
            <p:ph type="title" idx="13"/>
          </p:nvPr>
        </p:nvSpPr>
        <p:spPr>
          <a:xfrm>
            <a:off x="6878460" y="1319600"/>
            <a:ext cx="7503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fr-FR"/>
              <a:t>03</a:t>
            </a:r>
            <a:endParaRPr/>
          </a:p>
        </p:txBody>
      </p:sp>
      <p:sp>
        <p:nvSpPr>
          <p:cNvPr id="164" name="Google Shape;164;p31"/>
          <p:cNvSpPr txBox="1">
            <a:spLocks noGrp="1"/>
          </p:cNvSpPr>
          <p:nvPr>
            <p:ph type="subTitle" idx="14"/>
          </p:nvPr>
        </p:nvSpPr>
        <p:spPr>
          <a:xfrm>
            <a:off x="3282774" y="1768143"/>
            <a:ext cx="2893192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fr-FR" dirty="0"/>
              <a:t>Classes antalgiques</a:t>
            </a:r>
            <a:endParaRPr dirty="0"/>
          </a:p>
        </p:txBody>
      </p:sp>
      <p:sp>
        <p:nvSpPr>
          <p:cNvPr id="165" name="Google Shape;165;p31"/>
          <p:cNvSpPr txBox="1">
            <a:spLocks noGrp="1"/>
          </p:cNvSpPr>
          <p:nvPr>
            <p:ph type="subTitle" idx="15"/>
          </p:nvPr>
        </p:nvSpPr>
        <p:spPr>
          <a:xfrm>
            <a:off x="6081661" y="1700733"/>
            <a:ext cx="3119227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fr-FR" dirty="0"/>
              <a:t>Être plus rapide?</a:t>
            </a:r>
            <a:endParaRPr dirty="0"/>
          </a:p>
        </p:txBody>
      </p:sp>
      <p:sp>
        <p:nvSpPr>
          <p:cNvPr id="166" name="Google Shape;166;p31"/>
          <p:cNvSpPr txBox="1">
            <a:spLocks noGrp="1"/>
          </p:cNvSpPr>
          <p:nvPr>
            <p:ph type="subTitle" idx="16"/>
          </p:nvPr>
        </p:nvSpPr>
        <p:spPr>
          <a:xfrm>
            <a:off x="1146247" y="3303511"/>
            <a:ext cx="2763901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fr-FR" dirty="0"/>
              <a:t>Les diaboliques?</a:t>
            </a:r>
            <a:endParaRPr dirty="0"/>
          </a:p>
        </p:txBody>
      </p:sp>
      <p:sp>
        <p:nvSpPr>
          <p:cNvPr id="167" name="Google Shape;167;p31"/>
          <p:cNvSpPr txBox="1">
            <a:spLocks noGrp="1"/>
          </p:cNvSpPr>
          <p:nvPr>
            <p:ph type="subTitle" idx="17"/>
          </p:nvPr>
        </p:nvSpPr>
        <p:spPr>
          <a:xfrm>
            <a:off x="4305750" y="3349271"/>
            <a:ext cx="3964604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fr-FR" dirty="0"/>
              <a:t>Démarche de raisonnement</a:t>
            </a:r>
          </a:p>
        </p:txBody>
      </p:sp>
      <p:sp>
        <p:nvSpPr>
          <p:cNvPr id="168" name="Google Shape;168;p31"/>
          <p:cNvSpPr txBox="1">
            <a:spLocks noGrp="1"/>
          </p:cNvSpPr>
          <p:nvPr>
            <p:ph type="subTitle" idx="18"/>
          </p:nvPr>
        </p:nvSpPr>
        <p:spPr>
          <a:xfrm>
            <a:off x="185973" y="1798878"/>
            <a:ext cx="3408872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fr-FR" dirty="0"/>
              <a:t>Pourquoi? 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973ED663-2E1F-6B81-FEBB-8E7A90729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3">
            <a:extLst>
              <a:ext uri="{FF2B5EF4-FFF2-40B4-BE49-F238E27FC236}">
                <a16:creationId xmlns:a16="http://schemas.microsoft.com/office/drawing/2014/main" id="{3B89E92F-D55E-4725-2155-BC67772B8E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10586" y="2423475"/>
            <a:ext cx="7020239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fr-FR" dirty="0"/>
              <a:t>Encore plus rapide?</a:t>
            </a:r>
            <a:endParaRPr dirty="0"/>
          </a:p>
        </p:txBody>
      </p:sp>
      <p:sp>
        <p:nvSpPr>
          <p:cNvPr id="180" name="Google Shape;180;p33">
            <a:extLst>
              <a:ext uri="{FF2B5EF4-FFF2-40B4-BE49-F238E27FC236}">
                <a16:creationId xmlns:a16="http://schemas.microsoft.com/office/drawing/2014/main" id="{8D3B373D-CE6B-77A5-FD3A-0AE113CC45B6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7276975" y="1482534"/>
            <a:ext cx="1153800" cy="9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fr-FR" dirty="0"/>
              <a:t>03</a:t>
            </a:r>
            <a:endParaRPr dirty="0"/>
          </a:p>
        </p:txBody>
      </p:sp>
      <p:sp>
        <p:nvSpPr>
          <p:cNvPr id="181" name="Google Shape;181;p33">
            <a:extLst>
              <a:ext uri="{FF2B5EF4-FFF2-40B4-BE49-F238E27FC236}">
                <a16:creationId xmlns:a16="http://schemas.microsoft.com/office/drawing/2014/main" id="{85D6770C-7493-F6DC-5914-3A2697737F7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535680" y="3214526"/>
            <a:ext cx="4895145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Intérêt des voies non-invasives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584145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27"/>
          <p:cNvPicPr preferRelativeResize="0"/>
          <p:nvPr/>
        </p:nvPicPr>
        <p:blipFill rotWithShape="1">
          <a:blip r:embed="rId3">
            <a:alphaModFix/>
          </a:blip>
          <a:srcRect b="15059"/>
          <a:stretch/>
        </p:blipFill>
        <p:spPr>
          <a:xfrm>
            <a:off x="0" y="309563"/>
            <a:ext cx="8891587" cy="45243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13868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Espace réservé du numéro de diapositive 1">
            <a:extLst>
              <a:ext uri="{FF2B5EF4-FFF2-40B4-BE49-F238E27FC236}">
                <a16:creationId xmlns:a16="http://schemas.microsoft.com/office/drawing/2014/main" id="{2BE66016-E7B2-2F2E-AC43-7DEBF4A8E7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31" indent="-285743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2972" indent="-228594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160" indent="-228594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348" indent="-228594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8915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fld id="{60385983-4E8F-438F-AA3D-4E8D29D2DD6D}" type="slidenum">
              <a:rPr kumimoji="0" lang="fr-FR" altLang="fr-FR" sz="900" b="1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Open Sans" panose="020B0606030504020204" pitchFamily="34" charset="0"/>
                <a:ea typeface="MS PGothic" panose="020B0600070205080204" pitchFamily="34" charset="-128"/>
                <a:cs typeface="Open Sans" panose="020B0606030504020204" pitchFamily="34" charset="0"/>
                <a:sym typeface="Open Sans" panose="020B0606030504020204" pitchFamily="34" charset="0"/>
              </a:rPr>
              <a:pPr marL="0" marR="0" lvl="0" indent="0" algn="r" defTabSz="91437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t>22</a:t>
            </a:fld>
            <a:endParaRPr kumimoji="0" lang="fr-FR" altLang="fr-FR" sz="900" b="1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pen Sans" panose="020B0606030504020204" pitchFamily="34" charset="0"/>
              <a:ea typeface="MS PGothic" panose="020B0600070205080204" pitchFamily="34" charset="-128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pic>
        <p:nvPicPr>
          <p:cNvPr id="158723" name="Image 3" descr="Une image contenant texte, capture d’écran, diagramme, nombre&#10;&#10;Le contenu généré par l’IA peut être incorrect.">
            <a:extLst>
              <a:ext uri="{FF2B5EF4-FFF2-40B4-BE49-F238E27FC236}">
                <a16:creationId xmlns:a16="http://schemas.microsoft.com/office/drawing/2014/main" id="{DDE2D002-2BDA-1E65-6CFB-81B3365B9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" t="4022" r="2029" b="2213"/>
          <a:stretch>
            <a:fillRect/>
          </a:stretch>
        </p:blipFill>
        <p:spPr bwMode="auto">
          <a:xfrm>
            <a:off x="2251076" y="1347789"/>
            <a:ext cx="6264275" cy="36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84C553F2-DD70-0778-D12A-30DFAD6DDAAF}"/>
              </a:ext>
            </a:extLst>
          </p:cNvPr>
          <p:cNvSpPr/>
          <p:nvPr/>
        </p:nvSpPr>
        <p:spPr bwMode="auto">
          <a:xfrm>
            <a:off x="5613401" y="4162426"/>
            <a:ext cx="1700213" cy="60642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7481F46-8962-2092-73A2-278F31BFE2F0}"/>
              </a:ext>
            </a:extLst>
          </p:cNvPr>
          <p:cNvSpPr/>
          <p:nvPr/>
        </p:nvSpPr>
        <p:spPr bwMode="auto">
          <a:xfrm>
            <a:off x="3529014" y="1558925"/>
            <a:ext cx="1122362" cy="55245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2445103-1306-9F16-B939-5100B7FA8352}"/>
              </a:ext>
            </a:extLst>
          </p:cNvPr>
          <p:cNvSpPr/>
          <p:nvPr/>
        </p:nvSpPr>
        <p:spPr bwMode="auto">
          <a:xfrm>
            <a:off x="7056439" y="2166938"/>
            <a:ext cx="1106487" cy="43815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F8E8C21-4CF7-01FE-972A-1B73E9529B14}"/>
              </a:ext>
            </a:extLst>
          </p:cNvPr>
          <p:cNvSpPr txBox="1"/>
          <p:nvPr/>
        </p:nvSpPr>
        <p:spPr>
          <a:xfrm>
            <a:off x="946151" y="244476"/>
            <a:ext cx="6886575" cy="9787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Pts val="4400"/>
              <a:buFont typeface="Arial"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>
                <a:ln>
                  <a:noFill/>
                </a:ln>
                <a:solidFill>
                  <a:srgbClr val="1A98FF"/>
                </a:solidFill>
                <a:effectLst/>
                <a:uLnTx/>
                <a:uFillTx/>
                <a:latin typeface="Univers" panose="020B0503020202020204" pitchFamily="34" charset="0"/>
                <a:ea typeface="MS PGothic" panose="020B0600070205080204" pitchFamily="34" charset="-128"/>
                <a:cs typeface="Arial"/>
                <a:sym typeface="Arial"/>
              </a:rPr>
              <a:t>Comment raccourcir les délais d’antalgie / Titration ?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AEB8B4B-2603-5100-8922-D614F2A42069}"/>
              </a:ext>
            </a:extLst>
          </p:cNvPr>
          <p:cNvSpPr/>
          <p:nvPr/>
        </p:nvSpPr>
        <p:spPr>
          <a:xfrm>
            <a:off x="2601914" y="1625600"/>
            <a:ext cx="1106487" cy="21701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947359-F866-EF34-1ABF-C3F836FDC32A}"/>
              </a:ext>
            </a:extLst>
          </p:cNvPr>
          <p:cNvSpPr/>
          <p:nvPr/>
        </p:nvSpPr>
        <p:spPr>
          <a:xfrm>
            <a:off x="6134783" y="4003973"/>
            <a:ext cx="6463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85256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ctiskenan : nouvelle forme galénique">
            <a:extLst>
              <a:ext uri="{FF2B5EF4-FFF2-40B4-BE49-F238E27FC236}">
                <a16:creationId xmlns:a16="http://schemas.microsoft.com/office/drawing/2014/main" id="{163EA463-A840-8005-B959-BBF6F593D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59" y="3445507"/>
            <a:ext cx="2668478" cy="117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71E3517-3EDF-03C1-743A-0E57EBD55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50" y="144646"/>
            <a:ext cx="4635267" cy="29720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D4B2A83-B0E6-E094-8E97-91DA309ACC45}"/>
              </a:ext>
            </a:extLst>
          </p:cNvPr>
          <p:cNvSpPr/>
          <p:nvPr/>
        </p:nvSpPr>
        <p:spPr>
          <a:xfrm>
            <a:off x="-408501" y="4700725"/>
            <a:ext cx="36118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</a:pPr>
            <a:r>
              <a:rPr lang="fr-FR" sz="1000" kern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	https://doi.org/10.53738/REVMED.2011.7.301.1400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DCBA403-E7B7-9EC7-E3A2-F411AE789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4265" y="2127712"/>
            <a:ext cx="4635268" cy="1977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893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Google Shape;239;p28">
            <a:extLst>
              <a:ext uri="{FF2B5EF4-FFF2-40B4-BE49-F238E27FC236}">
                <a16:creationId xmlns:a16="http://schemas.microsoft.com/office/drawing/2014/main" id="{134A81FA-E5D8-3DDD-1526-8776371D3BC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9" y="152400"/>
            <a:ext cx="8239125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1795" name="Google Shape;240;p28">
            <a:extLst>
              <a:ext uri="{FF2B5EF4-FFF2-40B4-BE49-F238E27FC236}">
                <a16:creationId xmlns:a16="http://schemas.microsoft.com/office/drawing/2014/main" id="{6D999517-216A-D79D-6115-56D6C20EBDE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2475" y="4011614"/>
            <a:ext cx="2146300" cy="23812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1796" name="Google Shape;240;p28">
            <a:extLst>
              <a:ext uri="{FF2B5EF4-FFF2-40B4-BE49-F238E27FC236}">
                <a16:creationId xmlns:a16="http://schemas.microsoft.com/office/drawing/2014/main" id="{4AB2D235-EF31-82FE-1033-0FBA2709582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4225" y="4875213"/>
            <a:ext cx="2147888" cy="23812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1664CA4-98FB-DB55-9F94-57AEEC99D2BC}"/>
              </a:ext>
            </a:extLst>
          </p:cNvPr>
          <p:cNvSpPr/>
          <p:nvPr/>
        </p:nvSpPr>
        <p:spPr bwMode="auto">
          <a:xfrm>
            <a:off x="752476" y="1011238"/>
            <a:ext cx="4437063" cy="2087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2280" name="ZoneTexte 1">
            <a:extLst>
              <a:ext uri="{FF2B5EF4-FFF2-40B4-BE49-F238E27FC236}">
                <a16:creationId xmlns:a16="http://schemas.microsoft.com/office/drawing/2014/main" id="{ED79E85A-DB3D-07B6-2027-EC23E400C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088" y="1990726"/>
            <a:ext cx="370325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457189" marR="0" lvl="0" indent="-457189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fr-FR" altLang="fr-F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" panose="020B0503020202020204" pitchFamily="34" charset="0"/>
                <a:ea typeface="MS PGothic" panose="020B0600070205080204" pitchFamily="34" charset="-128"/>
                <a:cs typeface="Arial"/>
                <a:sym typeface="Arial"/>
              </a:rPr>
              <a:t>Muqueuse riche en Vx</a:t>
            </a:r>
          </a:p>
          <a:p>
            <a:pPr marL="457189" marR="0" lvl="0" indent="-457189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fr-FR" altLang="fr-F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" panose="020B0503020202020204" pitchFamily="34" charset="0"/>
                <a:ea typeface="MS PGothic" panose="020B0600070205080204" pitchFamily="34" charset="-128"/>
                <a:cs typeface="Arial"/>
                <a:sym typeface="Arial"/>
              </a:rPr>
              <a:t>Attention obstruction</a:t>
            </a:r>
          </a:p>
          <a:p>
            <a:pPr marL="457189" marR="0" lvl="0" indent="-457189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fr-FR" altLang="fr-F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" panose="020B0503020202020204" pitchFamily="34" charset="0"/>
                <a:ea typeface="MS PGothic" panose="020B0600070205080204" pitchFamily="34" charset="-128"/>
                <a:cs typeface="Arial"/>
                <a:sym typeface="Arial"/>
              </a:rPr>
              <a:t>Petits volumes hyperC</a:t>
            </a:r>
          </a:p>
          <a:p>
            <a:pPr marL="457189" marR="0" lvl="0" indent="-457189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fr-FR" altLang="fr-F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BC06F5-9196-50E3-E9F1-608C6A6A9615}"/>
              </a:ext>
            </a:extLst>
          </p:cNvPr>
          <p:cNvSpPr/>
          <p:nvPr/>
        </p:nvSpPr>
        <p:spPr bwMode="auto">
          <a:xfrm>
            <a:off x="1692275" y="271463"/>
            <a:ext cx="4932363" cy="5540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F0C810A-EB09-B252-3F78-3EA4F2CD47EA}"/>
              </a:ext>
            </a:extLst>
          </p:cNvPr>
          <p:cNvSpPr txBox="1"/>
          <p:nvPr/>
        </p:nvSpPr>
        <p:spPr>
          <a:xfrm>
            <a:off x="946151" y="244476"/>
            <a:ext cx="4489450" cy="9787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Pts val="4400"/>
              <a:buFont typeface="Arial"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>
                <a:ln>
                  <a:noFill/>
                </a:ln>
                <a:solidFill>
                  <a:srgbClr val="1A98FF"/>
                </a:solidFill>
                <a:effectLst/>
                <a:uLnTx/>
                <a:uFillTx/>
                <a:latin typeface="Univers" panose="020B0503020202020204" pitchFamily="34" charset="0"/>
                <a:ea typeface="MS PGothic" panose="020B0600070205080204" pitchFamily="34" charset="-128"/>
                <a:cs typeface="Arial"/>
                <a:sym typeface="Arial"/>
              </a:rPr>
              <a:t>Intérêt de l’intranasal: Anatomie et cinétique</a:t>
            </a:r>
          </a:p>
        </p:txBody>
      </p:sp>
    </p:spTree>
    <p:extLst>
      <p:ext uri="{BB962C8B-B14F-4D97-AF65-F5344CB8AC3E}">
        <p14:creationId xmlns:p14="http://schemas.microsoft.com/office/powerpoint/2010/main" val="147188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8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535E2-B284-8D76-AAD6-24B4F4DE1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39711-ABF3-A8F7-2EF0-60CB0BBC8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450" y="171451"/>
            <a:ext cx="5772150" cy="482915"/>
          </a:xfrm>
        </p:spPr>
        <p:txBody>
          <a:bodyPr>
            <a:normAutofit fontScale="90000"/>
          </a:bodyPr>
          <a:lstStyle/>
          <a:p>
            <a:r>
              <a:rPr lang="en-US" dirty="0"/>
              <a:t>Fentanyl /</a:t>
            </a:r>
            <a:r>
              <a:rPr lang="en-US" dirty="0" err="1"/>
              <a:t>Sufentanyl</a:t>
            </a:r>
            <a:r>
              <a:rPr lang="en-US" dirty="0"/>
              <a:t> </a:t>
            </a:r>
            <a:r>
              <a:rPr lang="en-US" dirty="0" err="1"/>
              <a:t>INasal</a:t>
            </a:r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8E56915-258D-0FE6-9B9B-BA918EBAB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44572" y="4756032"/>
            <a:ext cx="1600200" cy="159813"/>
          </a:xfrm>
        </p:spPr>
        <p:txBody>
          <a:bodyPr/>
          <a:lstStyle/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10C96E-4D73-3D4B-B87F-7E8C1F3FCE97}" type="slidenum"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1893567-B76F-16C3-6021-EF9241328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5759" y="799841"/>
            <a:ext cx="4000501" cy="213077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742C80E-8B17-DA3F-EDB4-063BE6EAC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505" y="3034887"/>
            <a:ext cx="5672138" cy="8084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Image 6">
            <a:extLst>
              <a:ext uri="{FF2B5EF4-FFF2-40B4-BE49-F238E27FC236}">
                <a16:creationId xmlns:a16="http://schemas.microsoft.com/office/drawing/2014/main" id="{09B8D406-5BC4-C02B-9936-ED6FC01E8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430" y="106897"/>
            <a:ext cx="1850231" cy="138588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9BC7545-8B7D-8430-E5A7-2EA54AB5CF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4650" y="1740426"/>
            <a:ext cx="2748011" cy="309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691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BB9524FF-9D11-CD03-F77F-0EF5A5AF9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925" y="3421064"/>
            <a:ext cx="37338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538;p57">
            <a:extLst>
              <a:ext uri="{FF2B5EF4-FFF2-40B4-BE49-F238E27FC236}">
                <a16:creationId xmlns:a16="http://schemas.microsoft.com/office/drawing/2014/main" id="{3D2242E7-2E52-35DE-255B-FA6FE375440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1" t="5838"/>
          <a:stretch>
            <a:fillRect/>
          </a:stretch>
        </p:blipFill>
        <p:spPr bwMode="auto">
          <a:xfrm>
            <a:off x="7150101" y="2954338"/>
            <a:ext cx="1814513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https://lh7-rt.googleusercontent.com/slidesz/AGV_vUeehVTNp3EL6xWLmQpHmRLlQXDOU4StqI40Rlfb_iaiXd82Fv1yG-q9jYuokHbk786BVGaTtBadciLjysZvyR4KyjVI80JE5lz6O0Qn4tFF4-2lWDZu4-yxxQOT86-_KXvmrmbeEU04eoq-ydBlyrU=s2048?key=f_Itxar6WcTMKNQvwAMYtNg9">
            <a:extLst>
              <a:ext uri="{FF2B5EF4-FFF2-40B4-BE49-F238E27FC236}">
                <a16:creationId xmlns:a16="http://schemas.microsoft.com/office/drawing/2014/main" id="{01163B16-AE5C-DE69-5D20-023BD36C9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25551"/>
            <a:ext cx="2868612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Google Shape;1536;p57">
            <a:extLst>
              <a:ext uri="{FF2B5EF4-FFF2-40B4-BE49-F238E27FC236}">
                <a16:creationId xmlns:a16="http://schemas.microsoft.com/office/drawing/2014/main" id="{3D17EDEE-7F8F-C941-8BF5-EC97F30D935C}"/>
              </a:ext>
            </a:extLst>
          </p:cNvPr>
          <p:cNvSpPr/>
          <p:nvPr/>
        </p:nvSpPr>
        <p:spPr>
          <a:xfrm>
            <a:off x="3048001" y="1219201"/>
            <a:ext cx="3749675" cy="9477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2D2D8A">
                <a:lumMod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  <a:sym typeface="Times New Roman"/>
              </a:rPr>
              <a:t>Les experts suggèrent que la </a:t>
            </a:r>
            <a:r>
              <a:rPr kumimoji="0" lang="fr-FR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  <a:sym typeface="Times New Roman"/>
              </a:rPr>
              <a:t>voie inhalée puisse être une alternative</a:t>
            </a: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  <a:sym typeface="Times New Roman"/>
              </a:rPr>
              <a:t> chez les patients consultant </a:t>
            </a:r>
            <a:r>
              <a:rPr kumimoji="0" lang="fr-FR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  <a:sym typeface="Times New Roman"/>
              </a:rPr>
              <a:t>aux urgences pour une douleur traumatique sévère.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200" b="1" i="0" u="none" strike="noStrike" kern="0" cap="none" spc="0" normalizeH="0" baseline="0" noProof="0" dirty="0">
                <a:ln>
                  <a:noFill/>
                </a:ln>
                <a:solidFill>
                  <a:srgbClr val="1A98FF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  <a:sym typeface="Times New Roman"/>
              </a:rPr>
              <a:t>Avis d’expert (accord fort)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1A98FF">
                  <a:lumMod val="50000"/>
                </a:srgbClr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  <a:sym typeface="Arial"/>
            </a:endParaRPr>
          </a:p>
        </p:txBody>
      </p:sp>
      <p:sp>
        <p:nvSpPr>
          <p:cNvPr id="6" name="Google Shape;1536;p57">
            <a:extLst>
              <a:ext uri="{FF2B5EF4-FFF2-40B4-BE49-F238E27FC236}">
                <a16:creationId xmlns:a16="http://schemas.microsoft.com/office/drawing/2014/main" id="{C9E01654-F06E-F551-A611-808261D8A1D8}"/>
              </a:ext>
            </a:extLst>
          </p:cNvPr>
          <p:cNvSpPr/>
          <p:nvPr/>
        </p:nvSpPr>
        <p:spPr>
          <a:xfrm>
            <a:off x="3048001" y="2320926"/>
            <a:ext cx="3749675" cy="9461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2D2D8A">
                <a:lumMod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  <a:sym typeface="Times New Roman"/>
              </a:rPr>
              <a:t>Il faut probablement proposer </a:t>
            </a:r>
            <a:r>
              <a:rPr kumimoji="0" lang="fr-FR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  <a:sym typeface="Times New Roman"/>
              </a:rPr>
              <a:t>le </a:t>
            </a:r>
            <a:r>
              <a:rPr kumimoji="0" lang="fr-FR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  <a:sym typeface="Times New Roman"/>
              </a:rPr>
              <a:t>sufentanyl</a:t>
            </a:r>
            <a:r>
              <a:rPr kumimoji="0" lang="fr-FR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  <a:sym typeface="Times New Roman"/>
              </a:rPr>
              <a:t> intranasal </a:t>
            </a: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  <a:sym typeface="Times New Roman"/>
              </a:rPr>
              <a:t>chez les patients adultes consultant </a:t>
            </a:r>
            <a:r>
              <a:rPr kumimoji="0" lang="fr-FR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  <a:sym typeface="Times New Roman"/>
              </a:rPr>
              <a:t>aux urgences pour une douleur aigue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200" b="1" i="0" u="none" strike="noStrike" kern="0" cap="none" spc="0" normalizeH="0" baseline="0" noProof="0" dirty="0">
                <a:ln>
                  <a:noFill/>
                </a:ln>
                <a:solidFill>
                  <a:srgbClr val="1A98FF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  <a:sym typeface="Times New Roman"/>
              </a:rPr>
              <a:t>Grade 2+ (accord fort)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1A98FF">
                  <a:lumMod val="50000"/>
                </a:srgbClr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  <a:sym typeface="Arial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8848C425-8881-5AE4-614E-33E04AD1B048}"/>
                  </a:ext>
                </a:extLst>
              </p14:cNvPr>
              <p14:cNvContentPartPr/>
              <p14:nvPr/>
            </p14:nvContentPartPr>
            <p14:xfrm>
              <a:off x="2327966" y="1545962"/>
              <a:ext cx="306720" cy="646200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8848C425-8881-5AE4-614E-33E04AD1B04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15726" y="1533729"/>
                <a:ext cx="331560" cy="6703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Encre 7">
                <a:extLst>
                  <a:ext uri="{FF2B5EF4-FFF2-40B4-BE49-F238E27FC236}">
                    <a16:creationId xmlns:a16="http://schemas.microsoft.com/office/drawing/2014/main" id="{E509E43C-1E50-88AA-FFFD-ED4D4B2A149B}"/>
                  </a:ext>
                </a:extLst>
              </p14:cNvPr>
              <p14:cNvContentPartPr/>
              <p14:nvPr/>
            </p14:nvContentPartPr>
            <p14:xfrm>
              <a:off x="2527338" y="2262989"/>
              <a:ext cx="88200" cy="146160"/>
            </p14:xfrm>
          </p:contentPart>
        </mc:Choice>
        <mc:Fallback xmlns="">
          <p:pic>
            <p:nvPicPr>
              <p:cNvPr id="8" name="Encre 7">
                <a:extLst>
                  <a:ext uri="{FF2B5EF4-FFF2-40B4-BE49-F238E27FC236}">
                    <a16:creationId xmlns:a16="http://schemas.microsoft.com/office/drawing/2014/main" id="{E509E43C-1E50-88AA-FFFD-ED4D4B2A149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15098" y="2250749"/>
                <a:ext cx="112680" cy="1710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ZoneTexte 6">
            <a:extLst>
              <a:ext uri="{FF2B5EF4-FFF2-40B4-BE49-F238E27FC236}">
                <a16:creationId xmlns:a16="http://schemas.microsoft.com/office/drawing/2014/main" id="{CDB91062-7714-EB7E-5BBA-EC8CA426C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451" y="3455988"/>
            <a:ext cx="19685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altLang="fr-FR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Arial"/>
                <a:sym typeface="Arial"/>
              </a:rPr>
              <a:t>Grissa MH, et al. Efficacy and safety of nebulized morphine given at 2 different doses compared to IV titrated morphine in trauma pain. Am J Emerg Med. 2015</a:t>
            </a:r>
          </a:p>
        </p:txBody>
      </p:sp>
    </p:spTree>
    <p:extLst>
      <p:ext uri="{BB962C8B-B14F-4D97-AF65-F5344CB8AC3E}">
        <p14:creationId xmlns:p14="http://schemas.microsoft.com/office/powerpoint/2010/main" val="262721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19C2D6-F55C-1A4A-988D-74409FB53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712" y="4204206"/>
            <a:ext cx="3212237" cy="900271"/>
          </a:xfrm>
        </p:spPr>
        <p:txBody>
          <a:bodyPr anchor="b">
            <a:normAutofit/>
          </a:bodyPr>
          <a:lstStyle/>
          <a:p>
            <a:br>
              <a:rPr lang="fr-BE" sz="2700" dirty="0"/>
            </a:br>
            <a:r>
              <a:rPr lang="fr-BE" sz="1500" dirty="0"/>
              <a:t>Patients </a:t>
            </a:r>
            <a:r>
              <a:rPr lang="fr-BE" sz="1500" dirty="0" err="1"/>
              <a:t>with</a:t>
            </a:r>
            <a:r>
              <a:rPr lang="fr-BE" sz="1500" dirty="0"/>
              <a:t> </a:t>
            </a:r>
            <a:r>
              <a:rPr lang="fr-BE" sz="1500" dirty="0" err="1"/>
              <a:t>moderate</a:t>
            </a:r>
            <a:r>
              <a:rPr lang="fr-BE" sz="1500" dirty="0"/>
              <a:t> pain (NRS 4–6)</a:t>
            </a:r>
            <a:br>
              <a:rPr lang="fr-BE" sz="1500" dirty="0"/>
            </a:br>
            <a:endParaRPr lang="fr-FR" sz="1500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22C857C3-664F-6441-8492-7A5477A0B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766" y="2309015"/>
            <a:ext cx="4116510" cy="2166584"/>
          </a:xfrm>
          <a:prstGeom prst="rect">
            <a:avLst/>
          </a:prstGeom>
        </p:spPr>
      </p:pic>
      <p:pic>
        <p:nvPicPr>
          <p:cNvPr id="5" name="Espace réservé du contenu 3">
            <a:extLst>
              <a:ext uri="{FF2B5EF4-FFF2-40B4-BE49-F238E27FC236}">
                <a16:creationId xmlns:a16="http://schemas.microsoft.com/office/drawing/2014/main" id="{DFABE9DC-C453-6946-8F7B-D62BD7E71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0451" y="2410897"/>
            <a:ext cx="4221014" cy="2285747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A281C63-312A-6545-B6A7-F66107B9E2C3}"/>
              </a:ext>
            </a:extLst>
          </p:cNvPr>
          <p:cNvSpPr txBox="1">
            <a:spLocks/>
          </p:cNvSpPr>
          <p:nvPr/>
        </p:nvSpPr>
        <p:spPr>
          <a:xfrm>
            <a:off x="4943779" y="4174027"/>
            <a:ext cx="3741889" cy="900271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br>
              <a:rPr kumimoji="0" lang="fr-BE" sz="23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</a:br>
            <a:br>
              <a:rPr kumimoji="0" lang="fr-BE" sz="23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</a:br>
            <a:br>
              <a:rPr kumimoji="0" lang="fr-BE" sz="23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</a:br>
            <a:r>
              <a:rPr kumimoji="0" lang="fr-BE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Patients </a:t>
            </a:r>
            <a:r>
              <a:rPr kumimoji="0" lang="fr-BE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with</a:t>
            </a:r>
            <a:r>
              <a:rPr kumimoji="0" lang="fr-BE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 </a:t>
            </a:r>
            <a:r>
              <a:rPr kumimoji="0" lang="fr-BE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severe</a:t>
            </a:r>
            <a:r>
              <a:rPr kumimoji="0" lang="fr-BE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 pain (NRS &gt; 7)</a:t>
            </a:r>
            <a:br>
              <a:rPr kumimoji="0" lang="fr-BE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</a:br>
            <a:endParaRPr kumimoji="0" lang="fr-FR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  <a:sym typeface="Arial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83F19A9-5F1D-E140-8074-D65521F39555}"/>
              </a:ext>
            </a:extLst>
          </p:cNvPr>
          <p:cNvSpPr txBox="1"/>
          <p:nvPr/>
        </p:nvSpPr>
        <p:spPr>
          <a:xfrm>
            <a:off x="146780" y="1340273"/>
            <a:ext cx="4796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B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Analgesic</a:t>
            </a:r>
            <a:r>
              <a:rPr kumimoji="0" lang="fr-B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fr-B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Efficacy</a:t>
            </a:r>
            <a:r>
              <a:rPr kumimoji="0" lang="fr-B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, </a:t>
            </a:r>
            <a:r>
              <a:rPr kumimoji="0" lang="fr-B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Practicality</a:t>
            </a:r>
            <a:r>
              <a:rPr kumimoji="0" lang="fr-B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and </a:t>
            </a:r>
            <a:r>
              <a:rPr kumimoji="0" lang="fr-B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Safety</a:t>
            </a:r>
            <a:r>
              <a:rPr kumimoji="0" lang="fr-B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of </a:t>
            </a:r>
            <a:r>
              <a:rPr kumimoji="0" lang="fr-B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Inhaled</a:t>
            </a:r>
            <a:r>
              <a:rPr kumimoji="0" lang="fr-B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fr-B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Methoxyflurane</a:t>
            </a:r>
            <a:r>
              <a:rPr kumimoji="0" lang="fr-B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Versus Standard </a:t>
            </a:r>
            <a:r>
              <a:rPr kumimoji="0" lang="fr-B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Analgesic</a:t>
            </a:r>
            <a:r>
              <a:rPr kumimoji="0" lang="fr-B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fr-B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Treatment</a:t>
            </a:r>
            <a:r>
              <a:rPr kumimoji="0" lang="fr-B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for Acute Trauma Pain in the Emergency </a:t>
            </a:r>
            <a:r>
              <a:rPr kumimoji="0" lang="fr-B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SettingTrial</a:t>
            </a:r>
            <a:r>
              <a:rPr kumimoji="0" lang="fr-B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in </a:t>
            </a:r>
            <a:r>
              <a:rPr kumimoji="0" lang="fr-B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Italy</a:t>
            </a:r>
            <a:r>
              <a:rPr kumimoji="0" lang="fr-B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(MEDITA). </a:t>
            </a:r>
            <a:r>
              <a:rPr kumimoji="0" lang="fr-B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Adv</a:t>
            </a:r>
            <a:r>
              <a:rPr kumimoji="0" lang="fr-B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fr-B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Ther</a:t>
            </a:r>
            <a:r>
              <a:rPr kumimoji="0" lang="fr-B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. 2019 Nov;36(11):3030-3046.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5BA1CC-28ED-8843-A3A3-7E6F402E8875}"/>
              </a:ext>
            </a:extLst>
          </p:cNvPr>
          <p:cNvSpPr/>
          <p:nvPr/>
        </p:nvSpPr>
        <p:spPr>
          <a:xfrm>
            <a:off x="-1205929" y="134076"/>
            <a:ext cx="74182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STARTER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halogéné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low dose?</a:t>
            </a: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Le méthoxyflurane (</a:t>
            </a:r>
            <a:r>
              <a:rPr kumimoji="0" lang="fr-FR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Penthrox</a:t>
            </a: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®)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2AB8481-0F2F-A4F9-B76B-C647003F40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9508" y="134076"/>
            <a:ext cx="2690430" cy="202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9225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F7AB7-95A1-44D6-8206-EE71653F9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539" y="42280"/>
            <a:ext cx="5915025" cy="994172"/>
          </a:xfrm>
        </p:spPr>
        <p:txBody>
          <a:bodyPr/>
          <a:lstStyle/>
          <a:p>
            <a:r>
              <a:rPr lang="en-US" dirty="0"/>
              <a:t>Etudes </a:t>
            </a:r>
            <a:r>
              <a:rPr lang="en-US" dirty="0" err="1"/>
              <a:t>cliniques</a:t>
            </a:r>
            <a:r>
              <a:rPr lang="en-US" dirty="0"/>
              <a:t> VS SOC?</a:t>
            </a:r>
          </a:p>
        </p:txBody>
      </p:sp>
      <p:pic>
        <p:nvPicPr>
          <p:cNvPr id="3" name="Image 23">
            <a:extLst>
              <a:ext uri="{FF2B5EF4-FFF2-40B4-BE49-F238E27FC236}">
                <a16:creationId xmlns:a16="http://schemas.microsoft.com/office/drawing/2014/main" id="{0F2C71CB-0BFF-408B-95DE-B8655BEFF0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991" t="37655" r="12746" b="50206"/>
          <a:stretch/>
        </p:blipFill>
        <p:spPr>
          <a:xfrm>
            <a:off x="4572001" y="4496571"/>
            <a:ext cx="2843564" cy="5623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ZoneTexte 25">
            <a:extLst>
              <a:ext uri="{FF2B5EF4-FFF2-40B4-BE49-F238E27FC236}">
                <a16:creationId xmlns:a16="http://schemas.microsoft.com/office/drawing/2014/main" id="{1EF3561D-5820-49E7-ABBC-5FBBEAEBBC6D}"/>
              </a:ext>
            </a:extLst>
          </p:cNvPr>
          <p:cNvSpPr txBox="1"/>
          <p:nvPr/>
        </p:nvSpPr>
        <p:spPr>
          <a:xfrm>
            <a:off x="1461844" y="4694325"/>
            <a:ext cx="253996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342900">
              <a:buClrTx/>
              <a:defRPr/>
            </a:pPr>
            <a:r>
              <a:rPr lang="fr-FR" sz="1600" kern="1200" dirty="0">
                <a:solidFill>
                  <a:srgbClr val="ED7D31"/>
                </a:solidFill>
                <a:latin typeface="Calibri" panose="020F0502020204030204"/>
                <a:ea typeface="+mn-ea"/>
                <a:cs typeface="+mn-cs"/>
              </a:rPr>
              <a:t>Le + rapide  &lt; 20-30 minutes</a:t>
            </a:r>
          </a:p>
        </p:txBody>
      </p:sp>
      <p:grpSp>
        <p:nvGrpSpPr>
          <p:cNvPr id="5" name="Groupe 27">
            <a:extLst>
              <a:ext uri="{FF2B5EF4-FFF2-40B4-BE49-F238E27FC236}">
                <a16:creationId xmlns:a16="http://schemas.microsoft.com/office/drawing/2014/main" id="{33146E52-ED7C-428E-988B-57C062B2C619}"/>
              </a:ext>
            </a:extLst>
          </p:cNvPr>
          <p:cNvGrpSpPr/>
          <p:nvPr/>
        </p:nvGrpSpPr>
        <p:grpSpPr>
          <a:xfrm>
            <a:off x="1461845" y="906237"/>
            <a:ext cx="5917698" cy="3501019"/>
            <a:chOff x="1204841" y="681109"/>
            <a:chExt cx="5301837" cy="3948403"/>
          </a:xfrm>
        </p:grpSpPr>
        <p:grpSp>
          <p:nvGrpSpPr>
            <p:cNvPr id="6" name="Groupe 28">
              <a:extLst>
                <a:ext uri="{FF2B5EF4-FFF2-40B4-BE49-F238E27FC236}">
                  <a16:creationId xmlns:a16="http://schemas.microsoft.com/office/drawing/2014/main" id="{055092C8-0AE3-42B0-BB91-D192639321C3}"/>
                </a:ext>
              </a:extLst>
            </p:cNvPr>
            <p:cNvGrpSpPr/>
            <p:nvPr/>
          </p:nvGrpSpPr>
          <p:grpSpPr>
            <a:xfrm>
              <a:off x="1204841" y="681109"/>
              <a:ext cx="5301837" cy="3948403"/>
              <a:chOff x="3433811" y="2597387"/>
              <a:chExt cx="3186687" cy="2477172"/>
            </a:xfrm>
          </p:grpSpPr>
          <p:grpSp>
            <p:nvGrpSpPr>
              <p:cNvPr id="8" name="Groupe 30">
                <a:extLst>
                  <a:ext uri="{FF2B5EF4-FFF2-40B4-BE49-F238E27FC236}">
                    <a16:creationId xmlns:a16="http://schemas.microsoft.com/office/drawing/2014/main" id="{D30D0B5D-54F0-4370-A90D-E32043F890CC}"/>
                  </a:ext>
                </a:extLst>
              </p:cNvPr>
              <p:cNvGrpSpPr/>
              <p:nvPr/>
            </p:nvGrpSpPr>
            <p:grpSpPr>
              <a:xfrm>
                <a:off x="3433811" y="2597387"/>
                <a:ext cx="3186687" cy="2477172"/>
                <a:chOff x="2367011" y="2571750"/>
                <a:chExt cx="3186687" cy="2477172"/>
              </a:xfrm>
            </p:grpSpPr>
            <p:pic>
              <p:nvPicPr>
                <p:cNvPr id="13" name="Image 38">
                  <a:extLst>
                    <a:ext uri="{FF2B5EF4-FFF2-40B4-BE49-F238E27FC236}">
                      <a16:creationId xmlns:a16="http://schemas.microsoft.com/office/drawing/2014/main" id="{E320F9E1-1B92-438E-BFA5-A2A68088B1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6375" t="38220" r="21153"/>
                <a:stretch/>
              </p:blipFill>
              <p:spPr>
                <a:xfrm>
                  <a:off x="2367011" y="2600626"/>
                  <a:ext cx="3186687" cy="2448296"/>
                </a:xfrm>
                <a:prstGeom prst="rect">
                  <a:avLst/>
                </a:prstGeom>
              </p:spPr>
            </p:pic>
            <p:pic>
              <p:nvPicPr>
                <p:cNvPr id="14" name="Image 39">
                  <a:extLst>
                    <a:ext uri="{FF2B5EF4-FFF2-40B4-BE49-F238E27FC236}">
                      <a16:creationId xmlns:a16="http://schemas.microsoft.com/office/drawing/2014/main" id="{1D0154F6-D1E3-4F31-A378-068E66AC89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38219" r="86612" b="22092"/>
                <a:stretch/>
              </p:blipFill>
              <p:spPr>
                <a:xfrm>
                  <a:off x="3013253" y="2645844"/>
                  <a:ext cx="682923" cy="1572817"/>
                </a:xfrm>
                <a:prstGeom prst="rect">
                  <a:avLst/>
                </a:prstGeom>
              </p:spPr>
            </p:pic>
            <p:pic>
              <p:nvPicPr>
                <p:cNvPr id="15" name="Image 40">
                  <a:extLst>
                    <a:ext uri="{FF2B5EF4-FFF2-40B4-BE49-F238E27FC236}">
                      <a16:creationId xmlns:a16="http://schemas.microsoft.com/office/drawing/2014/main" id="{41FF8736-6A8A-4146-B276-9819DA1347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76772" t="38220" r="11884" b="11234"/>
                <a:stretch/>
              </p:blipFill>
              <p:spPr>
                <a:xfrm>
                  <a:off x="4764903" y="2571750"/>
                  <a:ext cx="578682" cy="2003124"/>
                </a:xfrm>
                <a:prstGeom prst="rect">
                  <a:avLst/>
                </a:prstGeom>
              </p:spPr>
            </p:pic>
            <p:pic>
              <p:nvPicPr>
                <p:cNvPr id="16" name="Image 41">
                  <a:extLst>
                    <a:ext uri="{FF2B5EF4-FFF2-40B4-BE49-F238E27FC236}">
                      <a16:creationId xmlns:a16="http://schemas.microsoft.com/office/drawing/2014/main" id="{4508BB29-DD38-49B2-AE4F-B35EE05BE4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95680" t="38220" b="11234"/>
                <a:stretch/>
              </p:blipFill>
              <p:spPr>
                <a:xfrm>
                  <a:off x="5333317" y="2571750"/>
                  <a:ext cx="220381" cy="2003124"/>
                </a:xfrm>
                <a:prstGeom prst="rect">
                  <a:avLst/>
                </a:prstGeom>
              </p:spPr>
            </p:pic>
          </p:grp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084E649-8E88-44AB-98E6-CEE657711167}"/>
                  </a:ext>
                </a:extLst>
              </p:cNvPr>
              <p:cNvSpPr/>
              <p:nvPr/>
            </p:nvSpPr>
            <p:spPr>
              <a:xfrm>
                <a:off x="3451156" y="3128924"/>
                <a:ext cx="181043" cy="131550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buClrTx/>
                  <a:defRPr/>
                </a:pPr>
                <a:endParaRPr lang="fr-FR" sz="10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8A3BE8E-39CE-4CAC-A466-74EB74C45191}"/>
                  </a:ext>
                </a:extLst>
              </p:cNvPr>
              <p:cNvSpPr/>
              <p:nvPr/>
            </p:nvSpPr>
            <p:spPr>
              <a:xfrm>
                <a:off x="3450423" y="3816073"/>
                <a:ext cx="181043" cy="131550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buClrTx/>
                  <a:defRPr/>
                </a:pPr>
                <a:endParaRPr lang="fr-FR" sz="10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ACB539D-D493-47EB-B196-FB9DC2DD9D33}"/>
                  </a:ext>
                </a:extLst>
              </p:cNvPr>
              <p:cNvSpPr/>
              <p:nvPr/>
            </p:nvSpPr>
            <p:spPr>
              <a:xfrm>
                <a:off x="3450422" y="4385891"/>
                <a:ext cx="181043" cy="131550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buClrTx/>
                  <a:defRPr/>
                </a:pPr>
                <a:endParaRPr lang="fr-FR" sz="10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A362D03-5979-42EE-ABD7-A4DAD74E58D5}"/>
                  </a:ext>
                </a:extLst>
              </p:cNvPr>
              <p:cNvSpPr/>
              <p:nvPr/>
            </p:nvSpPr>
            <p:spPr>
              <a:xfrm>
                <a:off x="5172006" y="4913799"/>
                <a:ext cx="758894" cy="160376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buClrTx/>
                  <a:defRPr/>
                </a:pPr>
                <a:endParaRPr lang="fr-FR" sz="10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361E999-35D1-4EA0-AE8E-4C53A7D33A92}"/>
                </a:ext>
              </a:extLst>
            </p:cNvPr>
            <p:cNvSpPr/>
            <p:nvPr/>
          </p:nvSpPr>
          <p:spPr>
            <a:xfrm>
              <a:off x="1204841" y="681109"/>
              <a:ext cx="5301837" cy="3947791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buClrTx/>
                <a:defRPr/>
              </a:pPr>
              <a:endParaRPr lang="fr-FR" sz="18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8036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A0A5445F-1C79-D51C-5EAE-42608F3CA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3">
            <a:extLst>
              <a:ext uri="{FF2B5EF4-FFF2-40B4-BE49-F238E27FC236}">
                <a16:creationId xmlns:a16="http://schemas.microsoft.com/office/drawing/2014/main" id="{FCDCB5CA-0882-DD7A-2E11-7BABC420C4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10586" y="2423475"/>
            <a:ext cx="7020239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fr-FR" dirty="0"/>
              <a:t>Les diaboliques</a:t>
            </a:r>
            <a:endParaRPr dirty="0"/>
          </a:p>
        </p:txBody>
      </p:sp>
      <p:sp>
        <p:nvSpPr>
          <p:cNvPr id="180" name="Google Shape;180;p33">
            <a:extLst>
              <a:ext uri="{FF2B5EF4-FFF2-40B4-BE49-F238E27FC236}">
                <a16:creationId xmlns:a16="http://schemas.microsoft.com/office/drawing/2014/main" id="{6A9BBCA1-9A1A-C2FE-E347-A0CB5F62BFAB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7276975" y="1482534"/>
            <a:ext cx="1153800" cy="9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fr-FR" dirty="0"/>
              <a:t>04</a:t>
            </a:r>
            <a:endParaRPr dirty="0"/>
          </a:p>
        </p:txBody>
      </p:sp>
      <p:sp>
        <p:nvSpPr>
          <p:cNvPr id="181" name="Google Shape;181;p33">
            <a:extLst>
              <a:ext uri="{FF2B5EF4-FFF2-40B4-BE49-F238E27FC236}">
                <a16:creationId xmlns:a16="http://schemas.microsoft.com/office/drawing/2014/main" id="{B3140C9A-2A99-00A4-D01F-287949C1418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535680" y="3214526"/>
            <a:ext cx="4895145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Une balance bénéfice risque parfois inattendue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7563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071A4BAC-3571-0FC2-8C08-8C7953DEA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3">
            <a:extLst>
              <a:ext uri="{FF2B5EF4-FFF2-40B4-BE49-F238E27FC236}">
                <a16:creationId xmlns:a16="http://schemas.microsoft.com/office/drawing/2014/main" id="{BF3BE0A0-CF1E-5D30-5A65-7E9D4C0819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10536" y="3050493"/>
            <a:ext cx="7020239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fr-FR" dirty="0"/>
              <a:t>Pourquoi?</a:t>
            </a:r>
            <a:br>
              <a:rPr lang="fr-FR" dirty="0"/>
            </a:br>
            <a:r>
              <a:rPr lang="fr-FR" dirty="0"/>
              <a:t>La douleur sévère </a:t>
            </a:r>
            <a:endParaRPr dirty="0"/>
          </a:p>
        </p:txBody>
      </p:sp>
      <p:sp>
        <p:nvSpPr>
          <p:cNvPr id="180" name="Google Shape;180;p33">
            <a:extLst>
              <a:ext uri="{FF2B5EF4-FFF2-40B4-BE49-F238E27FC236}">
                <a16:creationId xmlns:a16="http://schemas.microsoft.com/office/drawing/2014/main" id="{A589516C-AD68-3B95-5105-3A1A091A2281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7276975" y="1482534"/>
            <a:ext cx="1153800" cy="9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fr-FR"/>
              <a:t>01</a:t>
            </a:r>
            <a:endParaRPr/>
          </a:p>
        </p:txBody>
      </p:sp>
      <p:sp>
        <p:nvSpPr>
          <p:cNvPr id="181" name="Google Shape;181;p33">
            <a:extLst>
              <a:ext uri="{FF2B5EF4-FFF2-40B4-BE49-F238E27FC236}">
                <a16:creationId xmlns:a16="http://schemas.microsoft.com/office/drawing/2014/main" id="{8D761BCB-1200-5062-75EF-CE79C9F3DD3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535630" y="3780584"/>
            <a:ext cx="4895145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Oligo-analgésie et morphiniques, importance du tri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71416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D4B6814-4EB8-1FC4-F999-5CE74EDD0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1" i="0" u="none" strike="noStrike" cap="all" spc="100" baseline="0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defTabSz="685800">
              <a:buClrTx/>
              <a:defRPr/>
            </a:pPr>
            <a:fld id="{D8DA9DAA-006C-4F4B-980E-E3DF019B24E2}" type="slidenum">
              <a:rPr lang="fr-FR" smtClean="0"/>
              <a:pPr algn="r" defTabSz="685800">
                <a:buClrTx/>
                <a:defRPr/>
              </a:pPr>
              <a:t>30</a:t>
            </a:fld>
            <a:endParaRPr lang="fr-FR" sz="900" b="1" kern="1200" cap="all" spc="75">
              <a:solidFill>
                <a:prstClr val="black">
                  <a:tint val="75000"/>
                </a:prstClr>
              </a:solidFill>
              <a:latin typeface="Univers"/>
              <a:ea typeface="+mn-ea"/>
              <a:cs typeface="+mn-cs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2892622-178D-DF4F-6362-32C3FD940C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832"/>
          <a:stretch/>
        </p:blipFill>
        <p:spPr bwMode="auto">
          <a:xfrm>
            <a:off x="2657475" y="935353"/>
            <a:ext cx="5514974" cy="356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C14DDCF1-2109-2D2C-5A55-0C32A48E30C8}"/>
              </a:ext>
            </a:extLst>
          </p:cNvPr>
          <p:cNvSpPr txBox="1">
            <a:spLocks/>
          </p:cNvSpPr>
          <p:nvPr/>
        </p:nvSpPr>
        <p:spPr>
          <a:xfrm>
            <a:off x="640912" y="777767"/>
            <a:ext cx="4687130" cy="575143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  <a:defRPr/>
            </a:pPr>
            <a:r>
              <a:rPr lang="en-US" sz="7100" dirty="0" err="1">
                <a:solidFill>
                  <a:schemeClr val="dk1"/>
                </a:solidFill>
                <a:latin typeface="Arial"/>
                <a:cs typeface="Arial"/>
              </a:rPr>
              <a:t>Morphino-phobie</a:t>
            </a:r>
            <a:br>
              <a:rPr lang="en-US" sz="3300" dirty="0">
                <a:solidFill>
                  <a:prstClr val="black"/>
                </a:solidFill>
                <a:latin typeface="Univers"/>
              </a:rPr>
            </a:br>
            <a:endParaRPr lang="en-US" sz="3300" dirty="0">
              <a:solidFill>
                <a:prstClr val="black"/>
              </a:solidFill>
              <a:latin typeface="Univers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54B16D4E-86D7-68CF-912F-FAF317ADAA6D}"/>
              </a:ext>
            </a:extLst>
          </p:cNvPr>
          <p:cNvGrpSpPr/>
          <p:nvPr/>
        </p:nvGrpSpPr>
        <p:grpSpPr>
          <a:xfrm>
            <a:off x="1562312" y="2821345"/>
            <a:ext cx="1022115" cy="901556"/>
            <a:chOff x="1894369" y="4091040"/>
            <a:chExt cx="1362820" cy="1202075"/>
          </a:xfrm>
        </p:grpSpPr>
        <p:pic>
          <p:nvPicPr>
            <p:cNvPr id="16" name="Graphique 15" descr="Docteur">
              <a:extLst>
                <a:ext uri="{FF2B5EF4-FFF2-40B4-BE49-F238E27FC236}">
                  <a16:creationId xmlns:a16="http://schemas.microsoft.com/office/drawing/2014/main" id="{B3ECB564-5963-E62B-4586-EE55ACAFB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27822" y="4207361"/>
              <a:ext cx="629367" cy="629367"/>
            </a:xfrm>
            <a:prstGeom prst="rect">
              <a:avLst/>
            </a:prstGeom>
          </p:spPr>
        </p:pic>
        <p:pic>
          <p:nvPicPr>
            <p:cNvPr id="17" name="Espace réservé d’image 14" descr="Poignée de main">
              <a:extLst>
                <a:ext uri="{FF2B5EF4-FFF2-40B4-BE49-F238E27FC236}">
                  <a16:creationId xmlns:a16="http://schemas.microsoft.com/office/drawing/2014/main" id="{6DA24EBA-69BF-60DA-8344-333F76483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285572" y="4705183"/>
              <a:ext cx="587932" cy="587932"/>
            </a:xfrm>
            <a:prstGeom prst="rect">
              <a:avLst/>
            </a:prstGeom>
          </p:spPr>
        </p:pic>
        <p:pic>
          <p:nvPicPr>
            <p:cNvPr id="18" name="Image 17" descr="Une image contenant texte, tableau blanc&#10;&#10;Description générée automatiquement">
              <a:extLst>
                <a:ext uri="{FF2B5EF4-FFF2-40B4-BE49-F238E27FC236}">
                  <a16:creationId xmlns:a16="http://schemas.microsoft.com/office/drawing/2014/main" id="{08C42810-7201-4873-1DBD-8AB2AA346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94369" y="4091040"/>
              <a:ext cx="790960" cy="766857"/>
            </a:xfrm>
            <a:prstGeom prst="rect">
              <a:avLst/>
            </a:prstGeom>
          </p:spPr>
        </p:pic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3351" y="2330177"/>
            <a:ext cx="2336495" cy="115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5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png;base64,iVBORw0KGgoAAAANSUhEUgAAB4AAAAQ4CAYAAADo08FDAAAAAXNSR0IArs4c6QAAIABJREFUeF7svVusbVl6HjTWZa7L3qdOnUtVneqqrqQdXxqCiYmCFMlI5AERhABLEGTeAg8gpMgmjmUIIDuWMSItK4BBBiIcgYgURSgIESQESDzwwEvAPPBALgoRtru7uqrres6+rPta+Pu+/xvjn3Ovfara6XYsUat1etdee605xxzjv3//ZfTV3/8HTyVepxP+8+hfi34fvEanMhqN6t/8ieFnj8cjP4PPvuzl7+Xv+zv4OY575evx/fG4jEanMj6Vcjzty+FwKLPZjLfC3/Hf+A7+TafTMplM+Ldx8Xf1DLiGXmP+/2mk74+KPj+ZdXoff+DFx3HvUTmNcY1j2R325bDb13vjuqf9gWsqsQdYJ1/Htqd6vhPXgXXe98Kzjsel3tef85K8ZjwjnhWf5xrw76jn9fveO3x2PCllNJmUw3FXz+p00rrxD9/vOl1Pe3Aqo/Gpt47RYS968P6dvK+j2Eet5VD8u/YVz4t7jEbaX5+V6YBnG/fVvbWe+q8ctN97rcvrq3t4bPuKa+/3e/7zPvP503MNr2EazPfkOkv//Mr+oLWfdH4gp8PhWI7bHe+Hfc/XOJQ+T4iOR6Q7r4HnF3xTeUHbVj/Ds+5AFzhf0IZo3NfzPvi8x+NJ5UWvh9cLfhmN2t/xPtaJz03GOh/yROU7/XccXN1yf8Zn6zPNa8nPQPoa35UPWWbg3PPL92g/276IjxqN8F5m2+BnX8vnCP4byijJBT1z5ldthORavc4p7YU+0L/eSbzT6CnJTl5H5y8eb3x2Oug+ONP7ZOO5deNe+A7kn3ne17UM9RmQDkaiW++z9wuUbjkvetFzTUZj0vtudyi73a4cTuLj/Va/+7i6ccgh8ELoAp1H22/cE7LbOsdn6vVYf/A5Q04P92IS51vlc/BIPXfrqnhjyNeg83w+TbdJbk1H7Ux05vq9f6aiufx+5gXv9/Dv+RrDz/h3y3J/966sO683sF15P7HuvMa62PQsWS54bcP7DT8zn12KDg4H0d1iTtoz/UFH4oXP4N8odJP1i+WeeFc0j59eP+iD9wx+4N9CFvEsrVhDr5pmhmfUTq3/5NTRn/NVZXGyaV62p7is5T/kSN67c9fKZ5x1geVD1iN4j7R5HHGvQCfY/0knXT+Cbsc6pwNaDf7zHk7H+sA5+tUf7tJ73i7ojXPPlenXa6u6rurxA3UYtNBwH0fBd5lfz8rpkOvDv9XfD33+uHNeIf/yMw33wuvONkqlweM07B/IshOfZ36xLN284/ug+by/49GE54S/4XpdN+d5gT+322057iVHjrs9v7u+3ZTnz5+Xq6vntCcsnw7BF6Mi+xafxd9tA+Na/izXehqTR2GnmEfGsGUh5wvsN50BbBf+THaK9RDICWIONgfe2+5l80JZ6plKOR1xjUMZnY7VFjH9ch902rL/uJYjSLjAPiEdlXGZz2ZlMukkL0ajMp9LpuAF+530PcI1Shkfp2W/l20oWdlsPT5H7NlkojX6LLQHJ/oXtOpCfuM9rzfLcNxL99B50z8Yj8r+eOBeWV5OiuTd6SBbE7/xevBTwh/B36FHRxPxFp7/jKel5002AT8b55R1ak8eBi/bfmvyMPQ8TJpYB595D3thXKYT6Wvbboc99LZWNZ3KrsS5brc77in9qLA3eT3QVvgw5/gUdpNfojN9nhYQ/JN0Nto38QhohHswHpXNZlOOZUxaePjqw/LOl98pj58+6V3Xv+C7tp1wPdtXtpFvb2/Lxx9/XL75m79ebm9uuR7aL6cTr2+eNx9Zf/k8st7o6dmBvLT/CvfgnJycdrLVFotFmc1nZdbJbgP/SD5Ijgz9LtIGdDzudziWbdBblV1j0THWjevfbFZltVqX3XZbnj17Vr785S+XN954o2z3m7JarQr4Ay/vgffh4uKiYK/w75NPPqn8g/exl8tuVtcoWhF/mBaOe/h4ujb28urqivJsu93ocyf8HVZz+B/jEa+3vHxQcI/Ly1d4zeMpbORpF/Ky8Dq7zZrXhT0qnrB9jTMvZTaflg4yeT4vi+WsHPaSPRcXl5JZJ9lF9g8vLh6UDz/8sHzzG98qz1885/VIR3vZCdOp5BL4YIbYwGRUtptt9fUmU9nx8Jtxlt1MvANbF9fBOeP3/X4rWyfkBa5NO3q/5edeefVhefXVV9s+Ut6Jh8wPoiddd7fZym/fHnRe1zflk08/5dUvlhfl4mLJz+3DHq80ewr/FFKM67GfLfrbgrZ223LYYX2nsttjDRBYkLv7Mp1AfyGGgHXABhlRHuMn9ARsE/yOpVe5CfkH+TkJWTQ6lA60dAE+mJduNtLZP5iXjnrhyFiFbSnedzzhmU67ufySScR4wp7ZH61jRDfQJ9Kz2udy2MuXO26rfPvggw/Kp59+LH6c6XrHo3QuzFjRccgx23Pjof0t+9T6wLoEeoMypeCa8JlOlG2T8bSsd9uyul6Rntfrreznbsl1rjaHst5uyuLiYbl45UF59OhxOXAtk7LabMgros8T5eM4+Ojq+fPy4Ycf0AGGbD4x1iLekN8megZZ4/fjETIY9MygUJl1F6W7WDB+BCk96cSf09mkzObzchqfSNvL+ZR7tl3fan8Px3K7ui3Hw75000l560tvla9+9QfLbCr75sHFpehqt+Hncb7crxNof19OO/DFgX73qezxNGW7A4+v5Y9Np1XGYP2QXeRd6CXolIPsoMNaPDkD4eBa+wNl3361kVzFs2DfYCeBp47B33jW0bhMEVeBrWHb9NiPE5BXTtBPWCXsgFIOI5zpqBzHo3KcduWA2Frpyn42L/vJrKwmU/7cdV3ZT7qyHU3KdtyV4wQyqiuTxayMxviOaEO8HrQEfRx0y3eOh4LY22l1XXa3N2V9e1PGx1NZjCdlMZ2U+WhUutGpTMuozMaIA+5B+BEzgt0B2oP+gK91rGRN+wVMC90/2pc9bcZ92VFf83hJu9uQo9vdQfK5HKRjJ4V0uD3sKOsWeCbGDWRfgg+k3wqfEdu+D10neyDsJ8cRJ12Pf6dT6WZ8jn4PLUbYIjnG0qypi/msF880X1ZdHN+zfUCahP5ZLqWTZ1r/fLkIPbPj/UHL/kdaYExkV+bLy3J5eSmeYYxV/DmaBp8meZ9tKzw1fWLK11LGQefdbEoa39xcl81qXW6unpfb51dlu1nxubtuInrH+dLWbPF5+dERJw27ZBJ2CO6HXQLtTrop49yQp8uLCz77dBb+yzHOdarYMlaX7bzxNAKTYXh5X+vPw7Hn72CtkjdY26lMoLN2+3KA/kLMFLp0tSnbsFVI57B/JoiJ6iaMjY4Vi5qOZg4Nhd3e/Ct+OPjW5wu5ybcj1uDYOYwQ2gGBJSCmz+ecwENSHJ2xrhTfxhqOkBDJfke8g/Is4rrYL+nVgf9/wnOMy6ibkYIdJ8lxK+tox61pV0ympEnR56zMpx3587gXXV4uFzyn6+tr2mvwTkCnm82u7NYb2gmQI+OD6GSz0/em0DmLOem1dBNd/+Ki4HyxD/BzZJdHnDt0HOQD6XwEPa8YO32OiD/ZXgb/D+OQtgesl3gmoW+N2YC+s30N/1p6+ajnupHcX693Zb3alh3k1mkSeAT8hsBvKu1Yjus5jqEvR5OwW+ERM54vG5ZnlDGs0PtB7lXPG8ex/T2GXB1HLGuEOHrETytGo7uX454yftZ15GXYNbBb8ZzS7bIn/Q8bLfqSXYPz4z2zTxd+sn0g03reR8reFGczTzSMJOL9RX7X5nbDswU/yc5EPA/7vi176AD4kMA6ED8A2kP7SzYWJA2eaTSWbYnnht8znY7LDHw8GZV5YHRd4CBVH0OwO6ZL/AmxgQmpEDrJe1Hgl0OhnablMAbbzsp43jF+hRXhPO0L47nBD+v1uhwO2j/HqLwPtleb3LB8SPGTwNUs/2nX0W9uMW/f0zTU/JPwB6tdGb8fFE+vceYU99R1RXkVx4RcjFhGj4/oVzWsE+fg3+2j8Xs/+Pf9yCD20DdofVETfMTlqjN7X+AiO7v+bnVOE/fU9zLYnBhOAZq7zrMc9D4AbGcZn4fy9kFYmJABIljq5/osAJhWkrdc0RxtJAQFlwalAcNTAt7XhcFJBRLP5Tg1GCS/SLMJwGyE0nZWRNgA4CqQIhBnpcEAMAzquAEIH+uEUZnBwSpQwFsI+kCBBGWBaR2cwWXgyLa9kqHlQBoFCBw/GmQGSvoAMAKeeD4AwHgZWG/3aAFonxc/N0g0uJOYEEDcGN5QCmBXumMwUQaAHC6B2tmJzsG1fAaV1iOQkf9m4NBngACHhS+/5/vBmIGiDQNe6xKw2hxEyPGXA8DaiwZ0eC00VGc4V9OGHEwHrvIzkF5p+GSwNUBzQZYSOBnYsCAOAWy6z0qE60qJC5l261mmhIdM9/20i96tRSdpqUO5kffPn8Peeo/50yHV4FdYab3PhgVsOhvKKH+25ofUDW3BYt1nYCDcAYD1xawAMr1a0Od9NR3h+hkAtnzx9YbfqcYHA1ByOKrhkJVokqkG0D4vAAzFo2CpAqYwDGUUKIhmAGPqhII7gHzWGDC0/u4AYEgey+dMJ/cBwPmcqbidIDBIVDKgXAP6VT/1Af0q718CAJ/Te42G+/LrLh32EyTuXut+ABjXaqDH/dfJfGv5OdRDWQbmNUzGczmglHVwJGDIdgWOK4KlcGTxIm3QKAnwC47p6VQ2kTiV7QUaZCGrRB9Nrg7XB/7lWQ/kTM9o78H2WQo1Z7b/bv+34bX6/HyfBaRreP+9Pu9dvubw+n5G87tlOuk1gSygTQb8DPZXANiJQfAkBvInBJqvCftg+OrRZgI08nNXcRj6Pcu0LJd8n54xWvX1sUymEsR3ZXzjs/y3O2fxEoCanx3YW33Zq4Sez3ohaYGvlKTgZwQZj0dTXgcAMAD42WJRunkD1Hx9OdD9RB8EpiXjBdZAftJeAsiw2RIABmhyc3tNxx33pT2TAGAEZPG3DPriMwaaZa+GHRaJffUsEQhP+qmu1Q5zgPWWc7iuz3S739UEMjtQZEU6lg10a7SiYLLPgPYpbFg6s1ofHDU5KJP6PAh4WA+S1gk2KympG3UBAMtmAAC9DzCc52/7O+znPp1Cv7bPiN+Cn4lKydY/MTBhPgLwC6Md9hLI61B1CPkdYDodcjm7GQDO/IvgFQNI3udBEob3bCgvcqLgkC+yzDYorSRLPEckFuRA1PFEICbzq21lJHRZ1uSEBT4vaACWvJ1zuPxBV1lPtGfo8xnpG5/HdSJh1X6e7Ub7CaIRBf82cNhPSggAOPbOO++Up6+/1gs80QdikIWR3XKsiXQITk8IdON5DQC/942vl5vbG9k0WwUmwU94gTZ3OwRoxn2aMoh0hm8QKMz07t9MP0NZA8CwIwA8L4u5As4ZAPbe24HPhjHPALLncCw72mHJNg25BpkCfbzabspqvSJw+eazZ+XNN98sr7/xetkf92W9WpXxRLQOcN8vrAtrYaB7symffvppOcDWOx7Kcj7nPs+7WZl3XTXYM62Y18xSuPbNzU25Wa3K4bAPQFKJKk40wjnjGrPZnD48ANkJAkuWmxF0wbWvXlyVLZ9pW3ZIuCaIY72B5I5SZgTy4Md25fKVC/qfoD/stQSR+JW+2eFQum5WPvrwo/Leex+UTz/5pALA1iMGgHf7nRLLu2lZb9aU3ZKB2sdu2ilQezGnvIL/ygAu9ooyUsBiBoBF+3t+5sGDy/LKK69EkjTkRF/3NzkQCUAbgOAIoO8JDG5vVzwv0B+CufPlUgkewQ9V5p+mCnQa+A2/GqAr9mUbemUPABiy9cCUYQXa9jhD6K+OgTTwlwBg8EwkvoS/UANqkfANuQMQkYHl046B7cvLeVkukQgxLsvlvFxcLkoXSSmOO2BNBoDBp91MgDpkkRLfOunPOE/IC+wz1mh/PwPAo4IkbflJH330Ufnkk494bvNOcgR+EfXnGQCY5zgaJhDeBYBhP5wDgCH/YLYCAF7fbMvVzVXZbXaUB7PZRSTcHAkAzxYXZXH5oDx58pT6B4Hp2/W6+njIhwcfQM/jBaDoww8/LicAzUMAeL8LvwtnGnYHAeAZAWDwGgDg6XJGgA5e7nSh/YNdA74ECSC5YjYdlaub55QhZKf9gf8NABiy7enjR+X7v//3EZjACwAwEx1AL7heAMDgBAaYsTbwRgEvHOieAgDe7Tb8fgaASZ/bSHzYRYL/QYmmx42AAQCgjMkgoQ6fXevzTLnDuUaRBgP21N/QiaMeACyG7ScK21a5DwA+TKYEgPfgr25edt28bKdd2SYAeDeels1oWk5IXoAsSQAwoVAGcKVBANgYAIawQoIZ9mq0uS371W3ZrG4JAM8I+I4K0uUA1yGQjt+ZmR0AsJN9prB9sMe4l/mEyYAAJghDlwNpdF/2EXwWMFJ6ADD141HJerDn6euNThUAJn8GAOyE998OAKx4RiSWw5IGTx7lKwJsOeenzQPAOudLUU6E3JO+F4gB++LBAyUgOekEfq2TwJxwKWBtI7s1ikyGAPBkKtt13Am4Jj6VYgWWPaBF2lsBzBkAhl6GrbK+uSYour697gHAAFEEWDVwRfolgIoBAAw6ouwnSZ/K7lR6APBiueRzd3Ot1/FKAIEGXnIM1UmM1vXZd+Wep0R0JTg1kBCaeozYAXh3sy2n3V58CqDyVslqADZ5rvATwpiiKX4GAFasqx/zGgLAtg+8PwaA7cWDHrjOsN+ZnACOAPvwv5u/zPWMZ1pb2IIGcqkAUzndywBgJNz4e8MCI55BxK2xDwAIYR+ARufzrixnc/HpTnbURSTgA9yC37g7Cui6xX6uN0yUgd6ZRkIdQDRu53RKABgJVQCAIeO7+bwCwF6/AWDbiOcAYF7PBV8RV5sClIskz16cPxXm8H1kmkXcRLJegK95O9sB5MeVaAoA8C1lO7QVJDgSaSD3Ji1xgITvWIMSj/F3gakA8hUH93mTls8AwH52/5R9kIrTEAeATEXiTU00lj1k/0Tk0QeA8axMPIJenMmesXzgHgQWZX7AT8hl8VkroIjHFJ+nYs0as6B9JJDScTbLjIaRhO+LBEAkTm0U42NuEGQd7U0kG64JAAPgpp8WADCen3KiBwArYdEA8Gw6Kd1EuhbJYnzeiA9Ab+G56Ccn3xhAPeItkAHUSbBOIAsA9FNG4PxAM1PS8g70QBc/8SiT4BQvQWKZX7YPJRsCr0rFWbTX740Xx/4PEn2dENFopQ9oW89bbgJPyvd3PME6hluaZKp942HiT7VbXWAIbohnwT7ze6CbH/jqD780glk/mOKEQyFvQlPMpAW0kUFuZTFkGv+eb56DHf1wdf/bvgceGlUwqGDFfZzhib+7AhjXNADc1hnEnQLNrfItmCZlCvF+o1ZdaUYyAMwch+RYSZGHM54A4Kp0QjFiPTDCskGQn9T7bMfSYE5l5ADpvPb8d3+3myCrMKqDQgD7+zSakE3hKisKETE6vq/r2UGWgSXQsQUTQaA5gOQMB7+HDFcZWo50ifCaEmgVslkxtArE5mD1DLwIcNwHAPserrzytb0v/TUn4T0gPJ9ZFkL5jMCwPD84zJbpECBRAVzpPAKpoJl8byu3cxXAZFBnDiS+oiGATPgOCqVfQergbF6jFI8CX8MXDHrzRY/24rM4v/pKmc1VaIZwzteu8oGGaV+8ZFonbw4qgAVG51u2gDHPYFArkxNEen+vuGAfsKuBJq8r6CjLLe2H1vBZAPAQOB9WACP0LtrxM52XbEMZYMVs+cs9daVR4jlXJGX6zIaGhb4Ngfy7yFX81QDgBojkPamy+YTqBWRxyvBCpiR5be9Ag56zkm0NsA0q8bgNnw8A5jlUDKbRE/kokVePtmKb6/4NcB5/NsVre7rLjkJN3EkAcNM/dKNi/wbrCvAgVwoNeW9Ic/77ffrgLJ8OgOfhPeAwxIncWadpZnjOQx7NtGXebvdBdU7q9gFZE9UZBIIXqtDYg04ASk2VWcxg7elU1ltVwuR/me+gOfx7/gwcf4Ec/YxU7xHrSr+DDiTDffu7+T3LQvPxUPZmW2d4rnf2wkDUoFOIAlVd5QEFGiL5YyqDHJGunmwOhrEOOgcAn6MzyM0+3WuHzsl9y5j7dFG1P6Ky7TwAbDnZ7Mn8vUqjn1GhfJd/te66/7U1Sz8w4/PPz2ybwnRFOt4JaFVw58QAGGh+OlfAFPrM12CXkEHHCOhXfvdYyg7Z0wEAI9iDzP+bq1sCN2tU1YSzpwAFwFcAjLJvCdwxmKdqXgSaJrlrRzja4EFU//j5XdkmnQHjZNCJgtnrkS19hNOljG9cm8HPCCAQdItKTp5/AHcEbyyj6FAnmoHjhgBdVABjz+HAq0vAiAEgAGq036ewOaFdDSzDLh2VbjJnkBL2Nh1TVE0zs1cJKe7Y4YzZJvNk3zII2gNfzyfAOs8td0rBeaPSzFn/pItwXE0/NRBieWRgOJyxU8jnoZ3kNVX/6UynFH/mnL6wnYmKwsynDYDXCjsCYpLfSqJr3XmU3BeJgRS1uVK6VTnI/o1/KdEM78M3y7xkJ9syzvaHExQUzGwyHeFdAs3jkYC2g+j98ZPH5Su/5yvl9WdvMAjrM8ffnDAAOvT+GThw9jOASFQAv/fNr9cKYIIJCJh3qvrBi0ESVmyiGipV4Id/5+fJQGI+jybFmhzwXuP6kBfzGYAvdQ2YR0cA8A/uXeVrSlSpshvJzKMpg+Cqpm961Pu63W/LbDor64OqQPbbbXn69KkA4NdfZyIJ5IyTp31PdIbBPtp+wfuoKNkg8LPflQXAt8mUALBBTTyPfXDLSCZ9BXiCazlojmfA9/Y7VQJDv+A7COpwX1gR0ZX58kLXt/5hxQAzlxngNAC8RfA46NX+MqoSsL/H447fefXRK2XWCTCcdvFsxM1hl0wjwWbCCuAPPvywfPzJJwz8Msk25DYCzLZ/6R93o7JdqxpMek/UPp0DSJiVy+VFmbKK2wBS82cILozsD0flTMQuLh9cMhCPALRooJ0tbfnUMYog/XojIHy9JZ/sN7tydXND4GoBQBNJDWF3ZdvjdFQ1TQaAQ0Pyx2Z/LLu9KoCxvfsd1gPqVAWwAGDwR1QCjZHsp72QHohKmgg42x+SHNV5Q0ZgL5cPunI5X5blRVcuLhYEgKesEldSAnktKlAM1BgAxh4DvB8h3gA9whycAxNG/F3nAzGQicowdDMbHco4qmw+/ugjVrPy2vcAwEo8ErBBe+AeANh8axvIwJXpHHoO+47EBciv21v8u6FfpY4XF7z+eoMq4HWZzhZl+eCV8sYbzxSzKSPKPAStuS/E9w4ENXHd6+dX5eOPPyEwUKuy4m+qlteeAgCGXEMgnIlsLAudlG66LNMlEsvURQsVO+ChbtGxSnA0GZXZHDq/sPp0tbmpQM5mtyknVg6WcjG/KL/3K7+nvP70cVkuFkzAgY6GfAIdAQCWzSJ/kqAmO3Ngf/BQ2KNNBYBbAL1V7lNn7PV9gklRSUxZBjmNf/g7Kp8DAB4F8Mt0DMS6bFucjowpwixghWXw2TAOQD3K6qJCEA18ihgX6A01CQCA99AbAQDvZ4sKAO9ns7JH1f54VranSTkg8I2EbRRb4HuR1Or4G+UhTEfaOfKjcK5lsymj/bocoRc3az4rAOAJKstRmQfZe0AVtADgESqfCahEUgSSL2HPIekm7D77TexgEoUh0BGw9WBvqZJqVHYhN1EBDDrdHeTHqSvduIymSuIALctedIeZsD2johL2Xa8CONxox6Vq4kbYyRVAdnUTAODB4WQ/AUBEtcXOFEhsD9tqV1MvTKfUxQ8fPmQlL0AX6gecV3S6gj6CrAX/uWMGbc/9nhXAkNuQ67SJnYifAGDa6rGumZP0nbjkuGtUxMH6BgC8ur6iPbwFr724LjsAF0jgs/0aXWzYVc3VrTTmIsFzUAHM2mkk1R32Zdyp6hn/AADjuVHxTD3rAqgAeFzR6grEYQwj+0j4b/u/ft8VhvgdPgQTPrZ7VhSymyISuTbbsr1ZMenMnTXBoLZd2YMCMhv+b1QA+8zti0G28L0ElmRfte6RA0th7zkhwBX46KzCLj+Ib8HGSp0SuZ4AgJ0s6v3C3rKzjxtGDJKcKfNw7ymS5xoAXO3+oA+C7qmbKquew8ZFchv4i5BlxOEWUcmtqth1We/WTLq7urohAMyOLLT7xaftPJG4PC+z+bKMmLyP5LauV3mt/Qvb3J2G7GdFUqQTTiFHqP9TdzInU1BOp0RD86di9LKDjGWgKrZ2uaAD2Gxi8tFGCWG3611ZrVClytp7ddoAGHhothIkQfQ4adB8AMDsZJYAYHe+sLypQiTHDhJ91QK1sMH1+5E+scA5XQHFcqJRehflxEQo4Sp8TrpVY8pp8WR09owktfgWr0X/JhZmeM52iX2B2nlugDtkrCX7Ou39SAh1YtVO/rXtLyZpBABMuyPi9ofwN5nXz0QTVQDr3AQAw+5CR5F5N6X9cB8ATLvNnR8jUEsAmLEW6Q0kJTKBHH4Qq/UZIVBHmOmMnTlq5wDGIaIjbRQE5o5HsodcwdtO3HrBtgft7zhnJN5mf8/87vcMqNuvcry+4lG24wMr9fsjP+8gvk3bk0JCCeT2K8wvTAYJ/C77I14PEgrsA/N8vv+H/oEGTQwAoiwwLSergMpKJoixBcvs5MBpeDkIfC54kZlNUZ/zIBUYCAakDRU7n/i+K4AZ2GJrktaqojrtCeCxQ1UVWgj6mkHvFj51j5QNgJam3Mjc4o2KtwVE+PdaCeeMDQOBCThI4Jdb8rGFNDNcWzm3lV3OirJAsMNRD3yiTK5MvN5fA8AOsktJR+s6B6hSexYKJmSmTBRwRCCgZXBGIC0qIEh8NCoVAARjimn000oNEWr/ng0XE7aBqUZbliwSfWMwQmr/6WuZCXJlWP++LTumCkuJ5B75OYDk/bxDr6ZvB8fCQT2yLUtro+e17B98AAAgAElEQVTvZQAYpMRWgBTkrQqKoFUIGWcRmQesHKEcYACArpkgN6APP0RTpv1Kj/r31BqWwsVgg1tWRAuN3qakX2DEneNh72net7zPvgRjzoOL9+SOFUCqks8fzxXW/csEPQ4zdsIQruuKzJjh831eAPizKoBdcWD+zC2E8xk1fohMMRuwSdnkffY5oSVSu3Yo3ZS1xDZsqZU6m1fW9udq7aLrQi5Bnt0F1Op99QFlSO7l8GzYsgvyLgI9xPWQfh/XSQCwAIt8LgAjECBu7zcV1Doq8Pnu6ZQwbKlf93Rw7kPFbDDdrdbz+et5ZVLZsGp7D36NfSa4o8B5fuVEKLfRvI9/eve9txHo3W/XfUx7N1wDfm8ZdH0uO8uzNcjYv99Q9uXvjkequMCL/B3JEwjGsZXepVpF0lhH4C1o0YFl058NpSoj3GrH9DgE+msLp/gD5VZbdzu3l+/8mZyYl35heNb3yY1Kh87oBh8GGNhkT9gOg64B1FMM6Mv0yfJQ+6P3CQCjosZJZgg6oAIVFZPRKmmECFZ6VXvFbbRz5psESf00DV2V7tQKrWp7xKfy71m+095w9mECJmSURpAoMmTvb4DLBfXWw73wGimPzjT3zs/QzzA8w0h3K4CHcra3f3lUB/T2Du0pJwIt0QaPQZ9Z6eZN3/aq4gJIqPsWdibkk1osSY6iimZ1e1tefHJVM1UVqJfDaxCXxahhT2FfZwgioiVhZNtb/1sPseooOtPwb8nu4JnNomVdFMa2llDRrpPtOOVE4PsIhFFOxtgBVAMSbAugxsmC1R4IeqYNzs+4yiACusEvrohG4CVX/bBqJ6p5NfYC1WeqnECAd7W6ZQtKVaHpTGjXRCDCZ8kWpeCXRD45wJFpQGs3HUbHFmdRM5DTEkrRcs82owEQnnUFgAf05tbHA8r0/as/Mkh+89+HIy+q3An7zQ55fT8BR6yOOI4YIPeas/8gulLSHaugzyQbyc7uy6meg4wqccunkAf1mdIICrfiNZ2YP+Dosw3cZCygbS9AFhXAX/nKV8obX3qmVuloGYigeFRf8uyjgwqupZZjXaoABgD8SXnvm98g8ALgF9V3rA6bzWryEKuUob/YXlTJSNRlYTeBhvRqia29s/MIoBw4TC3C1AIa7YnnZTFTG2hmaAdf+vr20SSiI4DP6jYEOZUM1WgCKRugQ8kKtCreAMBGV4H9tjx9/LS88ewZQXTIkS0qCaPVtJ8XdiDWgf1w5cYnH39MuQTACkFiVCrOWeEkH0zVu1MFJpCAwpbDqjiR3EGi4J7VyvAb4cPUES8AgOFTYpwSaCoCnZClOA+3iFZrTfDguFxfXRPQZmB8K79VMkHg8nQmW3e7XXFvHr76oFwsHrCqAoloCEKiZRv8NIDZ0rkjtuL9+KOPy7e//W0CYNRXxSODZP+i5Sb5Y+QqRLW5c+Ur5DCrqZZovZyTqA0Ea41oqcXrpVZ0rO65WDIxQN0RDACL0qDeGF4MXYQgIbpFIGCOxCGczwHBOVRloiqQLYVVeexEgUazYbc7kbEmGmidrADG9fZK+IE8hk4GAMy2woiLoNUt2vWzzT6SonbaiLA/tc7Q+dGSBAFXfAQVSkcEDVkxOC8PLtGuelYuL9GCckYwLgPATrR3EHw8nZGnsd+gR7d8RGCQoEzt3NBkNAOWkFkIRI4RmNQZP3/xorx48amATle0DCuADTZFfOelALC7T1FnxSgtgIZRTYn9Q+LCZrsp6xUAYLQzPjJxYDG/JH2hqmm12aJEq1y+8qC8+aW3WZUFgBsJHd5nHBvELOJE0IfXz69JxzdXVxEQDDPuhEQztAFVYo4amGGTpqqiYQUwKnLmZTRFJwRKojKOjiYzVJ1dzploCLkC8xLVuav1LWUDZAnPH4tBYHsyLl/+8tvl7WfPyquPHjJQvIHNgKA4aBMACHUbwJ/IMgAthh7FOR2OqDZSpWUNdIZOcZwHdKEOVNFKGvxE8Bc9ho+sLAS/n7auFAbYfCgzFHpEkgplFtp1grpTC2gJ/b6Tp7avkPlqo4tgNP+xFfS4HGDXjKZlcxyX02xRAADvulnZTeelAcBTAsAnxOgwaq2D7FTFGpPKKOei3SMBasQRpYf261U5rNcEgAtbtG/LGEUwHIuxY2Ulfkcl1XyKR0T1FlqtKynGwWGk91M/uktgJIMTiGNhjeQqQTD6JUq+YeLbCe25Ze8AAMZPtS6dltlS/p/HKSDQj/OTrENLckkgttGODiK2JUQPIT+ich/Am2UWta1jmmdaa9jH4M/4O21AJ0vYGGIFf7N98He3f0b3Beg4AnkxisG0BtnjsQi5wou6dgH5dcF4J+3WAIDdAtqZ7Aa9keAi/WLAMkbsRScTRE4B4BkAxrlvrm/LZn0b7Y0jZhdmiPzoGJvESnFV0HJURMShBRIJGNsiUQNATKwVcfPlpdpA43367o5LpDiSbPd++2ee2yCZ2wlA9v974AQFUAOAnawBAHh9u6IuA9/yujgndw8iUyi5aFKUAF1totr1LvyvQSti0lyyZd2Bw9wNetD9RCSgTXQ62m1B/2Cu1hFTFcECntTlIVo5R9EUYr3oDMp7DkYHGgBG9b+Ly4gnuFDII/jSaBTzqXUfK0aZKKBW9aTfaMVLnoQ/tF0xUQ4AMKo2afNHQgn3LNrpQqewAni2iESUCfWMZFAb/2d/k10Igp9t7zuGI7+nAcDUp8EHXheTgNI4L5+LabfFNxXPcJIzS8nCvydPH5SYAQCYVc5U+KBZJRErYSVGD2G9aeQdk5FxfkyoE73UhLw6SqRfQJRjHJRDqd8q+asCxLAlkVwjf9UhCfivwmICTI8W0LXiN/w2AMA6Z3TRax1cc+If6dPti2s8p8+D7FDKhfZHE1agMcVKHEeQHxFxWuvVneJ30KkcgbLS6JXtVu97H5DQiRfsJ55PAoA1xlPnh1ESc4yTiKpnVAAzYcaJD5HQWpN7IkH0PgCYdigTGmSnTiYzdQ5iR1zJMOmeu92qvBeMa3s0UQgA2xxYG+jQibLWY3nUEmkjVQBb52SacQt677VlTR5xR76AX24c0T5fkq/qQCZfGKfFWBuaXsEeia6ckJmSM7Jf8JOV1uDFKFg4WwGsINsgqp2qPbx4OyDWp2JaJ4OH4MsBs6R4/Z/OfB+CQOeCDQ56+m/IXIczxxoFVwBHgHS+mNfsbYOfvmcGgPN9fGA6lFaqzefy7K8IYNUWawbNEgBMR9Rx6bhpDWxEYLsGANOMUws2rzMHQ4YtoOv3E2NT8NbZefVpBcSGQZHvwYAllXqbq+izBbBRHfiYrYr9b4IcVYDIAO63Ha6l8zZopgII6r8g7Ar2JgCYZ+EMmuqI3gWk9GTxvhmFhyZJX5XogPbMUHlfnemV15jJdEgfuk3jjVr5bUCCQIccDmZqRtCo0mycV1aq+O/7AGC3qMzcSCAeAHA4ZXZgs+E7DJwzsJeh1ir4Y150zpQk+EgVXttO3LcnrsAd7kv9fAaH+BANMKOYOSMT8ltDgGZYAYzg19mXW0ekqtneM/h5/f3BjV66Lj9TajPdri2gJ//eX9/5K/eVhK5Rq5vrnuVnlaxF8AMv09OQrjJNWL41ABhzFNSCudLnoNJkSP/qJNWyjJAFprUHXyBJjJnKbgXaAIqsJ6CcKGvc4rc+QwMTzed9mTWQB/e2GO8nDTWdMXDkU2WVPtNvOZIKBGtQ2Pudf/Zptt077985Oj0nXz6DJep5Dz+X96n+d92f1LroTCDf/Judo/x8w/3z7+OREhCGMhfZ7Gylt5yzHSIDltVZF8DpOa/4b8pM6MYAI7yO3HKItBzH1/SHW5zeTRIjvd8jHrx3Q/zz8+z9fbJuqL/xOc9A7MvmpkPMkz0aHwCm567rvWAL0NSeboxM0hlAOFViGwC2k3YXAK5c2QOa/a6dNAOtXkv+OVw7fs8JZzawK81E8IaxN+rolx1SX17mZBaeAwCQoexOvw/59875fo4ZwJVWki6r1zlGBQ7rZAVWzhYK6IlOYGOpdZ15RLq45uxKX7BaEnYjAvKnsrq+JcDx0aefEjRh8NLBAdoaAWzGHEVnqXKuXbTJ5ExhV1O6AtgtneMB4BCora/aMYNX8ygVz+uy44mz9NlCD6CCH4GLOaoBUbmEuWmo3IuZjA4YVPtqAABjGWxfG4FxBBbtkAtokQPLmZFw68PGdcWCgO1oS4UWs+trzlOE/cV9rkkGlaL5Hw4gOqbFhEMH7LONZ3t0ICjoYwleru3obDvjp+nOCTiuRHZGduMv/deQA0zTDrLl1tmZhmsAvGaeR2Jj2Jmmkyy/ezkRqDhPADDoJ/tH6izcZhqxaiNefl7rCcm4trq6H71kYSUxMJGByLFGkATE5eZxNVkGn+lQZQiQCy0XI7v54YOH5e133i5f/vI7pHGCm9HC2evH/U3LUwBEnB+r1tCsAAbI9+43GcxF8BbgKPYT96sJYgQDosI+fDUGxJlaTte7l4/SP8koAYlKSJ8pfF60KlcLbMwy7cpyviT4C0AVazbf+PxzJwzIQFYVQKYAkOO8TNtNaq1toM8VzRsEMfFvty1PHj9mFfCTp0/5OQB8CJbQD4mAEnkugo+gCQSsURl7s15THr3y4EG5XCyZaMTvIdAEADiqtUEGvYqPaPmNhAQEKAC4ArAjX0dwgkHiaBHJKdAcaYA5ugaAFZj1+QoAxrlj9lu0jBt3rLogANxpDbe3V6xQffTkYXlw+ZABEFRFYx2s7Eb75kkngP94Ki+ePy8fffq8fPD+txn4lT4LAM8z0mNWF6iZFZQIBeMzwT+LZVeWi2XpFrKPOIcVwb5IFsI1mYmPOeIIPGGWWyQbICFAratRcTmP520Af/YXId5xHYDgnL2JWX9IytyfmEAE3mYANQB+d2ux7rQt0xIMHAAXPcHH36LVInKTogK4zgBGRTwB9zHvqUQdzQDOnU9sVzMZNQHAcNHQyWIP4K8cy3wxZcU0Zv8iIWK57DQDGHGKCHBbj3Qd2j/PeG7Yd7QsBX+TJ5gQoeIDBAMln7Qi/IZ9BoSNvVcNlAJo19cIlH8agBgAYlQQBYBS6c4lXQ7st5bptuUgECwH68x4JgFpdrzsXbeN1Ry91VrAPc5tEjOAcQdU3AMARigPwIwA4KnmUYIWo4LcAXfYg9DZNy8wt/uqvPj0upesgnuD35kswz2KLgmjDABrZjJ4zyHcSRetKdEC+gKzIpFs1hW22D3symqzKje3t2UbM3m5v5z9WspbX9LM8SdPHnM0xGa94cxA2hK1tZOSIPQccCbBz4qjIYmEdEtbMegztd2tNAw9lgBgyhXwHXxUAJpIsIvOVfxvyHoifPAT1N7SAHCtAHaCfPirTfl5JimaiDcAGBXAbGCN+etjALyjcuyWPQD40M3KEVX742nZFbWKRotgyGAE6jnVzABgdABgpz0WPGgW8G51W3a3twSARwDR9rsyQQUutme/IQDcAfAlCI9RCFtWD/cqgAEWwRLlzMQoEomKfQPAOBO064es3GF/AwAGroVYH3LvaB94JMkExTeat65Kowbak95wDqlCyYUhBo+kVhsAAf5WUlp0HQw7zDEMtvjuvRTLROJItgPuxFdsxwSGaf/MnQUA/gIENXDC/w7wEJ/FjFX8A6/5hWcAACzgOMC5SNBHpqF0krqLQF8x4dOdcmoFsK7mRIfxdFxurmHTXqmCfbMu66sbzgPmXOfaEYc9Q2qide3oFgBQTV9sSKcqgDEFNeYeG1hcXCwrAMwkMIPoto/DtnSy4ND/ynvN9utRHe0ztr3IavMtuh4dyhE6i22QVAG8urlVxWoCgN09iMUxNTFC86S9Z6aLujZ3nkigYV5f9WvCfqrpmbafxyMCwNuNeGAIAO+PAF4UXye9xaxi6aAECLloINZBbcTB1ZNydBt8dOgI4Nf2frbF/YyM/XKmtGwk2I8XAAqZSKDNcKttVAAbAMY+U7RC/6FSliOLUOU70egutP2ezgT64nkSAIznoo8Zz8EYH+1YJfsZ4DdA69a1xmXcKQYdYdhSGMk6kP8p+Z1+q+WIAc2REtg8i9ijMxzPKEd1ZFmvVAG8AT2xM0MDgKkfXKFaAX5XMk/pv+J69CVDH3lmrEdImMcdd7qbdh4YivEHWSDULZpPriswaZ8draJ45CgMBUCo7X6sRXIaoKMSsilLI1uZtOUYXnQoMr0T8AvgsMeHEV/Nfny1V84kbmQAmPJ6H4nnsAcB/AYAvN+Kv6HH6e9F9xdOF6gzyOGdCPzF//h8AH9Rrd61FtBDALjf3c+zbgOoL0ocR8yESZLscKrOKALFuwoA8/zRccLjTIL2qCdmwgnNL8Zr8kganlskMcA2x4tg8R4doXSu9pFd8NqL9aS4gv1pficlfPjztVDUPjPcKicJJWwrqzyMUoG+I48iwQ/jGJhcrSjTAdzAWolRmSEuA5qK2MVnAsAOHPiGZrwaoE0VgOcIqq+cQ1KnCMTnAYCpMJxRagKP4BoyzppTILARa2P2bFRHwVjN2UovA4CtnCwIuP4QDhQSViQBHFg5WtGxnRoNSj15VY4OvDkgX+eLNQciB1VzwEb3bdWZXgd/pr7w+f1671Or/mVmeZ1Jq6xL3afNdTMxO1OD80DiRUKEYUVmR0YUWg5Fm0N7PKlSgvuWMpgU/Ko4bbQqVIaOKxnIrKwki9af8dx+32uxgTNOAHAWfGbIHqNYMBpQO8OAfXrtg715DZUvXJFFZah2QzR0KGRa9Xs9zx4AbMUTALD732N/Xfnp/U92LuhX2ShoeaX2EhIS4WTyLBqtii76lWSVjsPB8fpMQzVjOUf0hpszqJDMssIKybyZg4hZTrQZrgN+qUSX2uCduT/2ucdn/sxg3eeMVNN65ut625e0j828aaO0LW0ASDjzMgHud2m5395NjnOrNBp+Pj+v5Vo7t3B8Al1n1jCvVQsFFUSPChm399QztQrOu3wQfw2a9h648sIBDctBzBSijoCHyLyMAfDqtqIlyb+oqNXz6jtaf1tNvg7P9DMA4B7/pyqZSv/ZMeAa+6ZdbSGbMzi5zqDXe1IYhokLZ0j3TuXwcI94zp+ZItHfnzt0XvenH7jPMr3JVK0g83Hdpwp+9Z8EhhX0XcuniMptGCPTMfUw/rnUzrqX7XJROcJAVgQFUmWi5IXCT9IHqhKvM5ldrczkpR73DRb4cgT4twsAnzvPc++hwijLXy91uK/m6Spb4mLDz5seeE0GrKYRGNM8eQTqsN/IsOSs1GEFMPguNszXkACNTFdnfg4TZNKsnix/6vrSw1N+pXZrFawPGnJwA7qLbf6ynRTXafqoz489G4xCov19SPvUiTY5B4lC9fqfswX0OZmN99CCmw4ZKk4wFw+VfIslaZ8B6Jh1lzM/aYNFhjEDxNHakjN+CYQeGMB9cXNTPvrgA9pZrEAMcFRb5AC09g9VFzh/8xLeYyJiVF2qhaoThZotALCEcxgPolM4owik05YIG4RdDCKj1w4Srr1FNV/M6MJ35ph5ydlUCM7Py4z2Zj/Zoacv0RrebZzCrue9tFBmz+M+bNMUIwYYrB2f6j16KWTHU63MOOxjxmCH7gNNBhAQtV+A9lMxX4r2dZbrwSNuCeXONSZzA8BqA5eSvgYAu/0A2dFNTpq9oDfbad4vVe4W6keGtpNFhu2Z2cpTrR9J6ympxHch6UflpYH2nNBHGoqOHuYXtxWvDutgxpSTSc0vtoFbYlEK4Ht2cOQbi7ejcqN2ikAABUCgWoeiBTSudXF5Ud5+6+3y1pffph7BenK1uu9vfcPgKys/BXTeXN9wRuq3vvF10gzomjMiAU5G0qr3KQOZ5ivMzuU9IgFlKM8tpxhso//Y7Dn6qNFZCfyGts9IWKbcZgLGhDN58RpWADtgVmeSMgAXgUPqRJ0355gRZEZb+nHZBgCy32/Kq68+IvgLIBjiHsCTu2cZAMY1GPBD5Siq2fb78sEHHxA4x2cePX5MXmfLT4A0YYc33zrAd4BoqL4L+QVZxlb1aP+KGWABAHO9TIIRoMoWmjHTD74O6JRdvNilXjL/6uqFOtFwdnoENCcIaKK1PCrdQPbHskX7/NOez/3gwUPt8QzzTSU72UEgwDZ4s5++eF4++uAjAt6btc4ZvhafLT6L/QE4CvmlM0b7U7VDZoIuQP3lgrNP+VlUXUYlGZ4LL9At/HcmH0RFDAEIALYzVAdrnrxt4JyrqkCe/gFM40iW3YZBcyRCwO4AqAjABQlhANxp89vnBfDHuacaGdAAYMujqPCB/AWwDAAY57zDXrUZwKzIQILATjSEfc8VIU1vGpCBQgCfqxXtHvSAatQTKu8npCmA5w9QAbzsygwzCRXOrfqIeneiDlgEoLlnc8oIDnyGDo1AN6Uufbk2R1ABS+iZaOVcUOU+1nzq6ytV0qrDfQT5NG9UuvRuC2jLQqyr+WH+79YJhDIizoy5BuwkcGKVVq3c3p9Kh6pmgK+nUlZb0AYSU0ZlupgHANyleZgAqdXWk0lNI1SDb8r6FgDwhrOArf+g00HrAJx3u3VUwil+VkYKNDPuBVsBAVXaJgKAIJOA3aPj1PJiVkbduLDd6AytwLdlgwqsm+uyXt8IaA3/GSMW3nzzrfL2l94oTx4/4TmimpeVgaA/0oIS5dg2mpyBRC/sswLLaOHuURP2B6xPMgBnf5Nz9MBvKm/uAcAEgiM5H7w8gd1DUlDyhwBgQgE8c8pb4pGtxb4EvzqYAMJgEghbQKOleVQAI3liPC17yOZuXvbdBVtAuwIYAPBu0hEAxn+zkxeKWdA+OkZijDj2IuyyqGSEOU/bC+3CkeCxvS1jyEvMXIbMRlt2tPXFz9OhLJD4hHbaTG7aEFigHgSogMrBsPttrwu4sb0JuS3ZjURxAsDENDB7Uq2gWak7UlIgv1eOBA8x+xz0mEdQ0J5MyWayLxX7cnyIMxsTAOzZju6wQX8zqvOx9qF/ZPsjj6bL/GkerbycwEyDh2yFvFjwH+Qw3sdMYOkK6VeAv5AX0J3m+SEAzOQzj1C7BwBmkgP41nGHnMwL/TcdqwX07W05bjdsYX5z/YIzcgEAS0+3pCgAbFpj2H3uxBbGTHV3AIigA3PoLYJP0McAF5f9Z1f775MAwRQDtx/nPbW91GS+Ks8yuNKLEeKDqCAHv8J/Al+iHXRUAEOXERRmghiqb8MnCQCY/Er7oVWo5sRj+n9hdzneZVpwDNL60Alz1G5xff4MABjyLbeAto11OEmH/3YBYHYRgG6KOH4FhQaAMe8X/pwBYJy7Ktbn5cHFglX8SLAxOIUkA8haAMA3NysC7QRrCeiJPmALIaEI4C/1JxKoGLsJANjnPQCAvR5MbbVNTN/QoxlTUi7sguV8oY4nGPuAhGbPHk7+OfVhxP1NU6Bj2qaQtZH43EvsYEHKKZKoVKlt2bQ/gDcwZkMl3cfs68c6WSPpOb/0+Ti8qHUqzTOfc2J+6DcC4aGzRG86OCXEqGKWOZHhP3O8ALuEwR7CumR7YOSE8JnoyADZHDOAlQiphEC/wJOSp60AIsdzqt+Z4tik/QHmkXk180bFlz3iMuyVmnDJFtC7sl2jklv1ouTto8bksPdWdJ2AjON9eLpYr3yDeYf4oOxA2LAcB0G8R/0fQMtN3ihhzC258QnoWybTBgAMuoA+5jpoF3b0D5ikHQnmWLP9RFwbehd8bRllHmNLaY65agVH8iGVaGEaduzR/GAcy3RhP8ryBx10/De8x+T3BMCDREnndbaz/Ebr6ep3k29at4Iqi0et6FA+aT9xFDRFPoxkodEP/v0/fMpCOQvxniBPQGBeMG7SmEDfzoREZnXwOIMAqW3v8J4iFoGFJHkHLOn9NSSDrWlS8Ndzf+lozWetAhiEFa0McLkaFEvBbjsKued72OsCcSFA2HmitURoATLNrRIRhLK8BwD2Xns2WA3QxCZkBWvBSoYKwWDB6M+p9WCt2G8MUzNoVAkEZlC7CFe4yejWXK8mRBxIcUsq9lKngmsbXYMbNbs25gCHM6nzk8M3diV17LVi/I0o9+jRH+BppgOD08OKgkZfIn5UzHhP8896jwGdnaXVM0KxruUMwNQzKIWYcB9pxLJ1jgS/8OZ+6zy1nRAdk65wrlVpiGgQhLODX2cLJJQDysQAsGciiEaiAjxVgus+uMfdQDr3MjJ3vK+6Tqvqrmur9NnnVuqwoPU8C5R8YuaM6qYhKC86coZ2P5OzBdRay487coItblqCgp6nD3SbX/LPPp00AI33TEF2ryGkGn9wlfHAzIJ9yf340RQgtLzI8jEDjj3j+j7gb4AsDsGv3tlFJR7OwYEe0Veqcg2jyGfoFtAMjiR+hvhnpVjMqPR+IvBE0AFBPhrrcUoR7ya/9QDg/nkd7gDADmyrUqgBXhGYSkAO92sAWJpGhq3cqwOZQCh82zOAeSaOziRCqxl16b2+jE4JMunMGv3KUBu+ss69A44PwKr8/QwIi5507R4dpF8IzjbK7YG7dxZl4D3J9aFtcOf3IwJQ/TZamQ8xuxMBTQz7QCUkqgbqOIaYDcxKhmhvW2eYMHsW/9RizJWMaI5Z+WhwXl5b3q+qb8/gwDz7XCJ6bkPOvHcfKN9LToj7Obic5Q/ktIFsdxL5nLfu0RKWPsEMIgPkCKqjBRsC3HO0YFbQLpeouQK4rmdgp3hvP7M3gxNbmIBUvVV1LqCxEpV9OUEwdWNoNoQEhavBvQ/13CJRxet5WWLFy5IlsvZ7mb07PIfMx3d5uJTlbMbgPWZFQa4uLxfl4uIB2/EgaIYEpT7/R5/QsHnYCpMtVMOOhgjdH8r11U25vroqn3z6vBwRfIsZl9bPFrRq03dUNd1kUjaYC4jKR1TNRUs7rhsASoDBTgLktSKgaLsIth4DYQGM4r/xN9OFnSdU/iIoBfCYCWkBqixQxYikD4LAs9YiawC0Wzjt/ykAACAASURBVGpCwlNvxMGqCwCyVqPVKjNtBfDIfpA86FBpjfawcMhStcdmu2YLaHweNDidqU0jKmd8DgqIGxyveHPYZQ0kx7ahmk1gXdis0YrKAD61VE7OcwIFgeY2+iVn+2gdcmatgJx4M7RlqyNp3glw3PzLzw/A3aqfEgCcW1X5u5zPFf6UgrlORGugfeugIO6qexj3RIC47c3dcT1sNZpml5MGw6iXjYt2v3D2w6+KfmmWB1Vsc54XKluFoy8uFuWtN98qb7z5rM40coWJabV1nFBlqgMqeP7rmxu2SH3/6++W281Krc2ighhAXpURnOutJAIGzlx5hkCHQYyo7rN8UCJBEEXSpVm2uQp6WiZlBl6ZA+xSay4GY8Nftd/VOt2Ijm3D1dnJgxnA1kXYMwTztju08UUQ/1AevvqwPH38pDx+/Ih8jpas7Bzg2eFsDyZwcDqXHEGi3/sffkDewuvxq49Ypamk08j2Z+KPqogpg8LfPCLIG4E9JsVE0AMBn0kEZuwr7cOWoB1LOYTKbU1yxBkyMTUA/xfXV2x9ijns0LOme+4/xOx0VFBxjGpHqMJHjx6Xi+Ul6Q+BH3UhUacdiITN7Yp/w+zfD97/kDOPMZcdL1XcqF2z5Sja95Ieog065XgEFiEHF/NlefDKBb8PGcY9QZA1eM68APlnucpEGlSzAgBG4Gc+r7SE7/MZUxI3hBzWtQcYjUrojSqBAdTeAqxHVVpUADOAGGSpxAwB8aJ12dsReal2FwKNaC+NWbFsn1cFN/YCQXnpCyRPcE4s59lrzls1Y/kda2C3VAQIhRZ9GjvFQCgSBqeYMdsROF8uMUpBSc6ucLWsQ9Uv+BL0wblmsyXpjf4s6TjiAmwz4qSi4MDw8Qjm0k/XHGDMk76+uRXohlbjrM7WPGMnvjR7oLWDFy+7oqhVbFRbiH6jAWh1+HACCHZ9s1mXzRog6oZ/g03HmdTHE2cwg18gRtGG+Y1nX4q2nEpmYRUMWycrzoN93m03ZXWjueirm5sAwEU3kAFIDNhuASDh2aOyZiw+ZwCVgS7ZKdhf8DP2G8mE3XzO9twAhNEOGoAieBAt+CEbADyDFhhTKkhG7MpbX3qrvP760/Lo0ausRlXbXFcIKdFELZ/3mpnIpnTSK6g4y3Pt7Ds4MQufy/EYJuDDF0WgF3NFQVtIDokZwEhGgX3FanvoP84JbhXACiEHAMyoSdi3dYRbilckAJjgL8CXQQUwIO39FK2fl2UzmRIAPmDEAMBg/D5WNbABYHYVYUwB88VVzY4XwV3YWQGEAADc3l7VCuAR7EwE3JGQd9gS2AZ1zFDlC/AaNtRhV2YA+WLGJ1rIAvB2C13eh8kdtgPg22sWMMAUA8D6b4GhauWOhBckLOjzAIAvXllGUpYSX3wPnxV/R2KRxyoECOxEcs7ghP3mDoIAfim7+i1Z1QY44o8JnGz+Vr+AxfazfwI8cCtNx05gJwD8tQ0LfYyqXgLvMet9FaMQkEwhvaNKRPAHnh9ySBW/Ib+pu1QtSn0QCWBepwP8FbhJnXIw1gR2PapkkSiyvhb4z+5plGXNB+OM00EbaD5rbSHeEgexM5jGDR3vWc0ECJCMhuSuAL8NNhEUjCQir7tW8Bs4daw/xTAIlkQSWM+/iwIBVKNShwL8jSQm0DfmAtvmotyN8wVdYC41nn0KoCbuTSA9KucN4NR1hs3pxBElIbX5sGznTAAy6CXuBSmfK4DdKliyErY/ErVQgRh7A6Av4skCniK+PQB0XQFMPZUAYNJjtrOd6OsRWuHTuQIYuh0A8CU6rSHjLfwjd0SBTH1+9aLcXN1WAFjdD/ScLCJK1b5YCwBgAI5uPcx29LEftWNSyMMOzx/2nxK/AkCP9tD77UZgH+faz6hHfQakpWi56/33bHokHeKeOGcCe+5ChGrHGD9EOuds2sIKbSS+7bZIwpGtAjmFThb2zxq43mSCAGD2qwg7SwAw5Iw/T9qLeEelHwPITIjDM0fr9mr3S59hjRo3JMrHtVhpz3gY7AIkz8AeDXkRZhJB0UiocwWwErQGhV0t+C49P4jn5DhTjjsPO0plwFKfkw8IvqX9E8AqdCc77gQAvFltlfAVdjv0L3lwhEQv2LzgIC/KWJMAYHQw7dip7lg8C13iEafin61YSesK+RUAMM+K+JRbQCcAuJvSrtK+Czx3cgTPkV0lxJ+QUex2xhEzSI6Kzj111JzsbHeUsh9ogLX57QN8K8V/uP4oWLQPwQTS1DHM11XCvxLgcIZ5ljo/HxEE3jdaQbf4hmJqvoc/Y9pzwjT19zkA+E6QNxyEnmCKzAc72/k7fgg9mCsVxABn4rA9gdcLgMQQeT9YdapDi/D6SfnhcCwooLxYiYssPmZWtBa4BEQGkUQHYHpDv6ujRai5KiC2DkpAsAMPVlbcp5TJpQf3XL8w6AwCxuxNK0bpuRZRstOnIOnA0IlMOOXkZoA2ZaLGLD4IQgHA0Y/AQZnoy+6zxf4h2IjMIRhzykqHMmigkZ1mKsEYSu211fOLoNyITkkElOgsN8AQ79cZNKnKS3QSAbQ7lYMGgkKIA2BLWQ71Xs78HbSErgaoA4416OUA34BCzxBsdjiiZE4AMIyIMGYoEPF7nUGiE2a7iaTg1c4tsoaCp5TJEp8/RQA5nT3+rkoBBAmsgKBQnAnntpQJbI5WddYXVU8lANg0UI3kRFPKjGtKrNJrNfga2E2FkQN93Jvove+MqbiYZiH0X336Pw8AW0mh6X6vzWvOCJFkCfnSv0cFPFOGlOOy557TkkuAYxVAbDkxwNb7/NurEGngpg0JKKDslNRnT/cwiK+nSbLBleyxHOYTBPDuICRaH7IV7J1KnciMZ3ykgau1RWwYIvVvACYA9LLSwkHzMLSgPFl1sOfsAq4TgYXMW5WPhwAwBIKOKQdO2UlhAAAP9RJlTjrWutZcb1wPy4GuoOHQBzYOSU/fAQDcENfzAPDLaTrudYfyM3Hpj34mO0CmAdNJm015HgT+LADYZ6l7NbquTJMcuaGOx2fQagVBZs/cdHamW9rTKWMroQkDdJiLZwOeBiZoim3N+nRh0ADgl4EfBoEHLYN69oIfIut2B+DvMTxo198VQXdPxrLvMz5cQeAaKG3JTpavDOxWB7P9fSibe2eSVhTxYzr1aGXpg4Mu8YwPZpjCiXLPJifmpWetOFTI9r5NJMPY55k3hHueAGD/TUBcmzk+tLH8ufa+DwWB+P48qUb3TDFKh9Tj+DuHd989z1Xyn2O/zHOk78EogeE+XMwXZYM2pKhqGY/KJWaHPXjAICaqY9Xesr0YmIikSCaKHQVswMRnFd0BbTd3AoCvrxlYRQtEgA10tCKBMVJuC+Q1W7gyq3hKPkIw4q/893/1vsf7Xff+n/wTfyJmaCGIhjawh7LjvElUGCNgq0ldtDdRjYLqlmixh8CcAz/4ucU8xTXmwWrfYX6CXMEGOSGN9jSCNTVwb9u6n0yJYLbkjxJSamssBHqj0tI8H3WeVA018S9axtbq35pEKtpHE0aBXwEJJkC3x/8RVKr0bTZI9m3WFc0eF2jZn/0ZIEUEe+Vctk5KvSTJAAJZQWdwmwBLtIBD4D4lvpo+LYJZ7B6JkOYn+ziyhQWgqxKMp1wDMdZBAJQA/KIKDIFVnPPF8qK8+eab5cnrT+sYDFW+KJkAZ6XuArTYog27AoR4jtV6xQrgD959j/8NXtyjVSic7mjfjvsj4IFAGK8XQB8+o/ZfrYoyyx3vPdd/BgDOMkbtayOZAW1Xp5hXPC3/9V/9b8NRSD5zgJy2PWgfvSwj5nvI6QYLcYt//U/9lCiIcyQVrAPNUe9HS1FW2IXiqm3d0d4XLaw9/gGZ+MEvnDOOs4rEZYJQCECPAjg8HcvV1TVBDWXjg5+aL6WguKoIWdXdjcvjx4/LfL5UdSLAxwD0WQ18Kpw7iP38+OOPy7ff/6C8eP6ioKIKzzLvLqhPIV8FPE7Kdq3qL1Ysh5/n2cBITpkvZ+XBxSXX0fZEhvV/+pf/Em3kCfjKc8/HCEAJOBsdEXKbsqJuaHKQ7qIaqOeLWjfckxTZYgkijHydIakQSDgeyFs/9kf/aDnuBZLvQgaOCmav7zW/kAD0mkE4BPKwH7n1vtYoGWNnCeeIqg+B+dJriF/PMBtu3pUHy2WZL1Dliyo6VeTSh3FFW9iVE1TLsqohZr6xghWrTwBwPGv2sxWoVocO7CVoC7oWskCAFfQozht8jjiTgMkmAxsArATX1MlkNCpf+/d/9XvIfd/dS/+Rf/Sf5DkK7kTyB7gbtIeZcRjfAt6blfF8XOaLGe2bWTcpi/mclbKwfbBv3L/VddmsULknOr64mJe3vvSl8vTJY1ZRomLY3QBUJhDIlJOyKKspNaRjasAoKq8BZrFzULTQj0qW6pu44hABas68RHWsQOEjfFSASqiEi9xPAsAEglkaFxSquCKB4OQ/OK5ZbbCI0+zDtzYAzBnACDaPpmU/nggAnszKZjwr2+msnGbzcugaAFyQ+IP3o30sroO4GSqA/cI6obsAAGMdAMh2q+syQsvN/QZGI7JMCACjBTQA4A6VueVUOiRjcBzIlrOywV+qwELdqcHeBBJGlTup+qjEFbAdQUuAv/tSNgTUIRujDe1SAXPYuxkANgiCM2g+q4AK6HGNoNKLc4ajwweTEHBGkYwVOUO1RSvlFwuEBgULw7iuZ3jX5Md+AQ+SGiwXHYcxAAwQGLoBe4W5vrApXfHrijHO4dZK+XfMq8f3PAN4sZR9Cn2DVwMaw/6LdbGaObo64XO13fEJ1Y3rst2sCeChm8Xq6po/WV3I4FfznVsb6DZjlaurrlYrBQEPbU5oWx2AL7qjYBYsRzctIu4bSQhjAVKwhbg+z1Q+4w9nnUT9eAYApo1pABi8Bxtgg6SNNUFuVDp7bnclkOQzAxjkeIMJxkO0pJtzALAKkVqMlWs38BcJsEMA2NsFG5/V76wsZTPVVkDGBJC7M4CHADDWf+8MYFcAK3invY24PvcuCL+1nFXxD1oqI3aqavVZuVgoAZjxUNiqoS9hT7x48aJcPb9WwkbEp/EZJm6gHX3EjZV4gqRxtYRGsgKSA6oMig4Y5L0zADBtkmRXqBPmjnTDZArIuZCV5jV1ysQMcXeJkV1t0BmEa7lLmsHyAgAmD25iRvkuxlWwsz/AX41ZGE+iZW/EH13gYn1RWzx7FEHgFXi/Z08GANpijIpLH7b9TqU1XhIJTQTxAgA2z1COs8UzcKQYvRQVwAGz1PbeTKqLFtA830Dg7WMgYYq2ZQCwGQDGZ9yKu7YWr4CmTtW8WoHtAPMzAEw6Gavy1QAweFSzgDEHOHg1RqgQZ0JcIhLBSC/0v9WhSHSHYhDYgHokJIax0DCKwoSAaIZtttuUK67ZzkSIQK8JAD6hIx4Wz9Ekk7JzC/xIVBK+1WTj7iBbGu8NAWDLLu5RFMZVDK3uXRqfSFuhFSRS3geQ6/3FiRiYJf04sTsVKjIRJarkPwsA9ghF8xNlDRP2tU8Ge92aXVXmohn6sD/4Q7+/FxptQd5BQLaKgRaUNkOmP0X5spxl/n0AtvYC2tZ0oaB6FTQBkObMed9n6GzjfTqHwbx2/J0tSEcyKknA15y1ERsVXKBLh5KgAEpgV28+K1sJQaErc1jgY1THpZmzEJDOFuYzO4MwAZo1Az9vYBD8cJ84XiCqMqrBoj5gdd0SlAK96YxDaaP6io4hgCAFaHMFINu2xEwcEwtaDgHQkROvljGcnZX2TEpV82wojGrOhskpKk8JPkEvaW3Zm1XLLzGgqwgs2CgsokK1jDHrZwZrsIwmao0Fb0xgnEG1AMhjL8m0TISI6mw46cgGhULdb8oJKbUHZMVv1MYrV1EEqJ0Vn5/dDqg/X8FHV4lAEMewdCcj5OOt1SIGdGH0uwK6Zlm1yZeceUDF21o4skIngi21QiB9V8kOOK8U1Kygcz/5QQBQRgXEBz1jPYHPzkCqfx/MOBYbDe8RLX6olPcM5tHQiAqkHvnf+eW+lBErsPvlVDA1aQAZxiAbzHPzS4Bf/GbeH1Rxmg/79dNtkcO73w3IBR/E9UU3oXiTIa09y0K2/beFeQZjmpyOlhFwhqJNi89AgXFlyJu3pRza+bD6iiFS/4xdGzwwtzDm1in4q2Atg7OcYYZ2M/ty2kVGUyhctwas600zNymvhgFSz+iomWzt/LV3TnhIQWzzvI08BjBSlfMQSE0yotdCwjogAeKebcE9GqxVZ32X/qg/EnAq+RgZpynQnz5yLwvcuU6dV6KKLfF58EKqsPR7jaSanLzvZnk9w2fNTl0GymfjhSod3YqGQdqxqhYgB5lRFwHuTs4S9C8CpBO0Z2VVF1qUSQ8paaAZtJpPXTTDC0GlVP2ENakCTTQHOWlHr+qRe1qEew9qxu9gU+7ycfDFACyu8jyRQT4z043ZyQFE8zuN2Zd0Q6kzXD0SgPTTkoiQAa1sYgRCJgQT4ByOYzYjWvX11hNBccvGSNe4F0gAOMmzv4doqi1iuU86V8sj8wGftd/Ko4pmZZO0ysFGzIEctWyc/gosH86MKBjyDL74skLvTNuWnaafbBdUmooAPOhuMVuwggdgL4CbB6+8UhbLBePcADJRQSTQqdlK2FMa+aTnqAxiPATzrw7ldrUq1y9uys3tDR1MJt4cj6zU41EHEAGQH/TBTGqC9ZrhC/761b/4X90rU363/eGnf/In2boTNg7IAXMP15sNu00QAMacSySQIHi82Zfb9YrSHbPmHj15zO40aAkKubM7oAoOoNCGj4kzUxUfqpjG/OczpT5la8cs20W74ttSNjGbU7Z1OHspk7c6cM6Yjjb2cXMFoMO2pEPG826g6DQy6Gnrhi9B+g07gaA1AY0B+adr+jnPnWttBVj1Tj/JiDTtBCzrLY9pYeV06Ja4X814Djtp2DKaGQzwBmijOhFRIKzke6u6hEFGuRAdEZQ0yL69mpNJkAuzf3ekffglozFAIVQ9LMsbz94oT197TWcMB36LeZ2qLGLrwHgOVoNiPRFkBT+u16ty9eKKc14xbw57DrpiNj7nSamS0S/xq8b7kDZYkYH1aYSN5XzVuzXBUWtxolVO8mHlBegY7fFQlRVJHNARf/G/+cvk9XzuPRmmbrKfK3fpe8HvGQD+uX/z31I7XSSmAlgFCHPa0damh8xkvraXWA8CF0gWHB9VBYbvwI6AH8kq0hKz31jxq5a+YkuPIEK79xvJTPiPgS+3ThJqFS9gurA6lTN5EdjEPdwSOQ6EiWis9i/lo48/Lt/85jdYVYvkE9rQHao2VH3M9TOR+cgWbvgegF8LDcpiyKRuykQFzxfPSdy//Bf+Qvn1D27K7WFSLqddeXWyLVcf/WZZvnJRgCkcD6MyRlX6bsfqcMt4BFHZkhVziwM8wHsACfBCu1CAFfiHKjXHDFR1KUIFEId/4CME6eRPKjmi+juYG3o6sSr9x/+ZHyu7HWwtUKP4CK1F1B4PMhexgiOrpN3qkAGnIDzeNQKqCKiDXzE6AS2clYMSVSadZsZCrj9YaowFdCWS2hQ4ls7kWqNqivPMaF+iHbkqgFVd6wTX0K+DhBnOSONaVOWCl3TNodzc3DJhSMkMalmoqnLItajocmev1L1CTK6q6F/82n/yvWC778k1//F/7McYR8G8Vcpf6uERuwW44h6KYDJXtRnsG7Q3v1guWEEL8BdViki+gi0E2UrAbzLmbErM/33t6RMmTsyjCMHJbPJto9sUR4qhAhoy0zMUW+IIZY799AhisnqfYFL4AQdVaaKNLKuXwmdFlTJbzKL6F2uLZFJUHSI+AAAYbZSVoqDRM5zX6ATyqv8qm2sOKWb5MoYGzQftNi4GgAEM70cAevFvVraTedmNu7JHVSs6FM4WZYVEaQLAU1b84gxwPawAlZg1cSR4t3OcDe2AN7dljA4I65uyW69YATzls+wIAE+OaDANMPtYxojTnHalm4wJGHGuJsCUSIID2ZL37S9xrjzST3QOCriP5OdjlDITolA5JQ1FGYuz7aKNMJKaZrOaYFF9tGRryf93fEvnyC4DTAp20YgAN8xUJr9GAJ0yOGaIWg76Z9bFDow7dmJ/hfFL0NlEFV+WrwJsJqz4xT931gGABfAX//B3x/YAADsGCRkMXxa2yTg6RlxcvhItbKU3BHIjkc0Vo9HiO2yTob0FQJZt/TeoAAbgtS4bzsdd0WdGG2/trf1nVbLW3w3U1hatsY8xR3SLBIG56IHnh7buGOMC8BstrCPuSzCQM+v7hUBVrKaYSRZS1beKeHgGRPCsHNVCsXkS4LvZlu3tuuxj/i9GC1T7OfQdwE2CsftDWc7mVc8Y/PV5eh08a1cwpsI1nrmrV6MCGLFg0o91F7omoEJwd+Q9PaOaa6KtOddPF/KghDHND0bBBGl1UKTEznLUVaoAJn2mSttadRsjIpxwAHoGXV4sUGEf3T2mmiGLF5uys0BIABj4F63KX3x6RXsA8g5nhu4r6ojTlTW6A4Bm2P2pIwBMmljMef45FjSsAEYDv+wrq6OodDzWgQpgV04KGGyJ5XgfXUtoz2DOOEEvJVS4EhpdXDJvomOI7RRWba6FUxwPSKDGdSA/RkyYRndCAMCMsbgqu84Y1liIDAAz5mMMKXUs4Vm7sKV2TBSFoAJZ9IlKX8VZeT/OTreNpk612Q8E4ImqX/AvbstuDPBxY64zwGFcB36Bz5P8F9c3bcMmNfjLbgohv8lTOWYU+qvOO3YyRe1c27r4aZ26gzvyjaNTyLACGLKJ8izid8a5bF9B75L/+DzRyp14Hdo/w+eBLafYPG2BSMwDOUtGWy8FTpTabbETAMyt0J/c94iHAieSnI5W2Uhsg36p42iETQIAxvOav4gPxhgR0lUFxMVXE9iZAaJ6NEmOERnH8nu0TSxL6Ne3DhZYL20GxORTwWgGgF35yxm+CUfk2bBy/aAW9CF/PDKi6rc6EsAjfZRoVOXJdwoAWxi4dUdvNFxkXTMjfBAAN0Ux0BEgpfZFG8IHTGFGBkoVNzj7qhnmIZEY/Oym5dVXH5ePP/6I1ASHGs6hMwtcd0WgmFni54P35FZnDIVCEDcAPFU/elflGZBwC+C6WGdkpNXnQJPfhkDMz5jw3Bo08GFnAJh7FkoDoByFZjC5HKRowRwtR5ApwX1wi0YDGgGQcsYNg2PIWoAwlsOupJM2a8MzQ+GA5WwUI+YN4NQTTgJwk1Eih9FrVTsw4XNKFpiU6aPvK93THyiTh7+3jB+8XkazS0AIUrANWz5PFJ/1bnyf2Vikz0Mpq6uyu/1W2Xz062X77f+7bD78O9URqJcLK4dfSY4A2zs4cyhadFTQN2aZ5CASn5vXirA7hHAKSNYzTSSh9txup9wqwA3qKVgpXmkBaobgqhI2mKGfw+r3BBF59sWZsJK+CoHTB4yHBqBp1T+xHwAGx7PL0j18q8wevlnGs4dlB4eCAcHv7QtyBIkQmINz2LwohxfvlfXzb5Tj+hPNN8uA70vCaQPcpy56uP67wFHIsfyYCQD22+2MgjQz2Diojq28HhWyrpRtAVddlYGWMPLYni4SREKURSZVKPuYcVSXacSqRi7dGirmAEUvRsgcOmw7BasOyAomx6ryWMGhXPGas1WlC1ppOZ+sCX0SWw5z0lzXBpmWz5CP9EgtYe5/worDCR93KsbTx9lhIo0wuANWJwC4rsn8nSnjbkJEjU5/Bvlb31a+8qzWCjLfl5qgC9djHNB2NupNT72lDAk7OXh1TezwgVZ1SrLhXnmWDTLMkN2N4H44G0yaGqNaQ3MoPHeI1XLM/FbVFoO6CKoywC7dwEpgnocSmHDGTF6I6iHJzqa3rZ9TvsHZnbY+u/PHIcPfJ6jaBusS9+xbv1a93c1gk8/AYLAcqJHmlQ1tqZSMgJlv1M9MhEQVKOaydQzEUB8gYBn/i7qK2pXC4A/vFR1O9AztIWwTWPf1s1QsZxIL12Sh1qpbeikS7NK1Zd+pYm+4PwoaN/GcgXPthw4oJ8WcpePY6pcCwAPnnPuR2uQLmHOCWdhaYbhD/9NxPR3YLWWB2YUI3DH7E0lnqhhjsgySJMJeZdvzqIyCEwTDYLPdlO0twM91ufr0mjMuVWipdqykfxr7CkDBOUSghoF0dlPRPCHMgvql//g/+gzJ8rvnzz/1Ez9RARlk7gLsW92iHea+bDdK/MD+0Z7HvMzNhnIAwNmzt94Q8IREw2g/ynarkZDCWcwBfsB5ZiimJquED0B97MSiPuMjgxhVgEhU8Vwe8YIcx60DSgEKZvuQ9Ej9p4pgvAj5hV9DGbaP9ufJxuzn45l/m31n0FV6NXgwHaeDWtSC9bpNB9sPEfsJKMXLNoj5iz/rzFPtke1ZdH6wr4J9V3tePZgT1ugvDTLWc6s0egMEfcVvFQAmwKZq3g0CztstK44wi5SO/XRCYO3pa0/Lk6dPKD8A/iI4a5lgmclgIOZLEdxQoA73RLvVq+ur8uG77zPhAruDNosCwiBTwa8tu1tdKmTb4EX+BZBwJgHFqpaAf1Rs+XhIC9XZR2Uj2qQKAIZeRAAO+/erf+m/rJaQpV3W9LaiXq79v9c8rr34d3/hF0JtqDU7bUJUVUIHkQdgH8ifbIF4BKvUEolgOuwFAnFuyYw29h0TO+gjkZYFTJlOAQBzRATPRjqIM9UjCYkAcLBbx8pSBW+YRAP7dDg7GuR+KuX9994r77//ntYbrXvZipotjjUbTEF/gNZINoFsaJVsyrZXohuq7KT8Wgcv/P5Lv/Lny3/31/5m+Vvfvipffvq4/BM//E751l//38v1dlU+uF6Xh68+KbMjqlrWXDeCuK+88gqB3W9961usMoPeefvtt8u7775bHj16pNbPUZn+9OlT7jXmNrMiDUDdasVA//d93/eV1157TbMlVyva77jHkydPHqU45wAAIABJREFUaJMp8KVkXcyn/uM//i+wU5dGdQRPnwIEYQt/tfmDfIb+kb4E/+auC3JqHXDFuU4R3GQQb0/eZ6xhMioLzAJeqL24gqTwJRrwal2AuAfnLqOqsVsyWV0jjQRYUWczYNqXbQwK2pYvqITQeaHTBnTDze0tzVgCT1HJqsC6WovrNKMyKRKgZa5EO9bxuPzcv/Mffq+Z77t2/X/6n/px2hksEkDLzN9avxLzldTBtrVjtG1EZSBaN87LbI6qswUBe1VGrlgRv97cMnlLrSDRqWFe3nz2Znn65JGAJbQ2Z2cFIgeqAKbyUUUvq6JiPANsfgTI8RGIClRlM4HAuipieBkA5gguFJ9s1RkAvYqpt2GLgYgdqIZeg38hpJHViKAJ3GPCZBP4Nqzvi+Xd8fTV6hW6h1XIUSELABjJf6dxMQC8H3es/N0HELyfzUvpUAU8LysUUQSwxmSG6awCwK6+Ax2zkyIKMpgVBLthi0y5MtquCACjsnl02JUONIikQ4AfAHwBLmA/aX/sCQCzAngGvmgj9FTR54B/6+5RK/DcKvOIoDlkNc4CrVct1xsAzBanaO8JAJFV9joTydMWq5TfuFdAvcriiCPAH2QbdtELuI6V0WhGGkk42JfaOnlQdGDmIGgSf6NcS132GB9ZtIKA/B3OMV5iDvmS3wftukoM18R1QF83NwIo8YL8xS7js6j4xToBADNuGxXAtfWqEz9BbBHmoN8RZOZr4pmZvANajgrg9c1tOWzWpAPQqYBzAE6yVSmL4ierPuO6lIdu+R4A8B62Fwt8tF7QnJ+b5xLdUDIA3PNHY9Pye7q/HqTGGdJMWM/PJNgeNibndSM5A8DdalMB4C3Gc/haYT8A+OE+Hk9lhmS9WMMQADYAJv+2AZn25bTx0hPukGMAuOIXSALiPFPEM6DvGw0pp2kmOWBABjoi2hcDxESShPRpfz8MADOBX0NiZVe400UY7p6PbdqFTmKC12IpXwZJWrNpWQRQqBBI82FQ8Qq6vL1eMUkMcoKzz2N0BPSlEhIK9SjsawDBqAAGCKzki+R7hMHpCuDTrtk1PKcBAIwKYNnUQWNO4AnfAHpgCADzWeMRAABXUBXXxjiISHimXEGCNCsmAWqpgwBAvd12X7b7Q5mMBdDjpUIvpPy3tumc4TxoAS20Vs9d8QovaBhQYiJgA4Bt36ozTSR/h5zNZ2gAWHaGRnxyj/yTLaLVcSMD6MZ6LKsgPnT/6CQ3GEFa348vaLpD64KApIYsFxsfh73l8W4xAxh8yjm6m63iHuiqMQCApY8DUI6EPQHAAGg1n5w6otPsXyTbCZJD2Y5sLHXscgc6XE/rqaM96DooVQtJCtQJbukMWoZ/yuQF7Q94l6Bn2AV8TsYm5wRhLZMMADNhP/heYgK8qfilwVW8h8QLJriGblEMc1BQmLA5t4A2j2J0GOVRVORbZjHp/3BQW3drwDSGgmHxGF9AOxg2Gzsmi3eoFxEros0kgJndHYSs087dwlf4gR/8as+yGQIYVYCHZjLAZcI6p1x7ROdsghSIkCxUEN+ZFaEt2sMmpZ0ViQ8jg1py/Cbl2bM3yp/86Z8uf+Nv/K3yP/+P/wOdAygztKb5+KOP5CgSlJQV39pjtpYbXKbvHe0heK+oYrkTqDRAnIwLXEJt0frtae+YkDHjmA5F+mMvABS/cG5gMnysxKxs8h4xmBLzGvLsVwaO+GytVRYzswO8kGBFsIsRLoGFCQgiLUTLbQYimcGg190At1puV4FIJYtPN2BGRA5GX5Tp23+4zN75w2U8f1hp4O/FfxxuPy3X/+//Wla//r+V437d6+5bg+C9mQfhIBCQOKlSDZnsIXhyIgTPKPig0m+YLxA2an1kQSnBBYHpdsr6joABZC/BWUKwasgLGdSEE6a/tzPv72tuiZMc5RBamRaDNfq0+hIADUG58SvPyvzpV8vNYVY+eX5bNlsBOTTKzrRi/26fuQSzlCPoFQ7o41eX5XKyLev3/3rZX73LLPf7XneBg36AGAk9Q1mYr9UzxjKT+0MNX6xfI2+HPKgA0X2AlAFBVt2oUpxB6ACHlSgQmfl4NyKHbmcWZmkNbCrnKWg6su4rh0eyilogwvBqRi0yHfeswlE7PAZ0xhMBwkzuCadyQC8A+ixf+2cgw8QBVs+KpgzyPqaWScPzq4kodc9bC39fg+eWMvqsyyxL8fea4FGv44DF4I4ZrDpTASwh2aL8WkMv/0AXHCqJpBuC/XsG/p3+43c24iWEdobomwEYf6zOV6MU7Y/+Pj5qdqD4a8zMTfw3nVGm54nPDQagtRkCw7Ul0LSr9OoEBVXj7NjGRzNKI4gTbcM0sw/ZfM3hZWpTyk7mdtOQD+o9s6/4i1uoZGDzXp4d8K8Cfi8PwSvQeJd5XUWt76fq8BQ4VXisVZ1Jfevzfh+OLQ1S6HwY0wDXETgPAFgBnNiDcJzVnlbkyFZsTjAaCvuM2eb9S4/jr2QeDi3W10tnaK13u/vkm7+XM+PStTIAfId2sf7PqAD3pYb2l5/H1Xt5GaQbXDc6EtgWg8M8X6gSCYEYd4BBtbtm1qmiRvwRbS9HqpQAnWKG3upabShRAXx1hRmXSpxzBSN0PvMeTkcCzUvM40OFGNpzYv4bgNLfCnr9wtf+7J0d1zNGwOnMWZ85ot+Rt37mT/20ABMGQtRCdL1CdxbNfPVoFVZOw4lDpctkwmqkR08eSQ6FTavgf+xZVLcw4ZQ81hxl3ApJjO440B60LyjsGLI1bVRyZpoxkG/g18CCgUKBpgpui05CzNsvqq1Rz2116sRSm/205ASdpp6trsmVtngMVqcl5rfgliHLr7CqL/GeZ95LzWLNTTY54QY8J7AyugohaE9/IJI7nVBBea2VCYiNDPm4OzsAhUECB5Ytg+nEq7oI91+ttqQHZPSjApiJrOMJ+QyA1ZPXnlAeIlFmu8fsScl9+h6uqoHvhEBwShpBtRrmAH/8/ocEwUAzCJCxjX1kVNN/C13OOfcpGVgBYPBzOyPb5xUYN1SUctxakpNsYASAUL2IVrezGeZmKynxl//zX7lT9c2tDEGFiijS/Rnt8jvBtLkC+D/4pT9Xk104s5FBHswAlt0JGnMrZbbyxXnF2AdWFoR9zplhEaBiggvaP7PVYQOA8WzWz5hBjnXQFqXPir8p2Ya50RFUwk5NOlQcqMpJCUdOWFD1OF4ALMDvAFTff+99gYtROU4QkvSLZxJrMVnNCZCRME19G3SDoJd8dncBCp37W2bJz3/tl8t/8b/8H+VvfnhVft+br5c/9g//UHnteFX203HZThfl6998t3zz7/w/TErA6/XXX2fLcvwEcIs1g17feustzip++PBhBShQ3Yv7gq7xWYDE77zzDq+D77nCDb8bMM6zzbSRAmahu/7Vf/FfKqcDWl0DqNcfURupGkHwqpwK7hfcD7fvNb2G/4lfj0cJBCQKcIQRZDTm7JL/FciazydlzvFG+Jxki+1wt5h0sHw8xbxkBBMX5HEG4zljNyo/YtSLaYbAdLILQBvW09gL0B30MDSDEq1ilEDsiceHNf9etN5SceTH/xs/+7XfCTb8rtzjx//5P64KYIyniDaTp9OEgUMmYLA6QAAfbA3IfgDAaAGtFsIA7bakx/VqxRnEbEUKMGwxK0+fPC2vPXlE4AIyjpXcewB/qorkBEbOolXChoro5EcwfwKVZNC/TFjyaDDplBqPjI6DroY6oTIW721ijqgBX1cibjesOERFLSUpkwLU+rsBwJi9G4lhqVOaaQ9fQ9CVjdvhs7BuWADw8TQuO4LDaAPdlf1kVnbdrOyn83Ls5uWIttCzadmMu3KI4PVohrnWM1UFwfecQdZEIie7T0SlEKtvdwXPONmsynFzy0D8GK3uWU25LeMAhMeHbZlibuboSHChYycVgDGqrhobgKSdzIWLpmI0HHQ92u0SJz+iJS1kd1FLXPr88XnYU5CP7BiISmC1+cR/k6+isq+CD9H5b4cq5QAgJY8OTABkUg32IGZ4tsC5gBG/WmlKnxUqv0fL3lYh1aoTeZ2p+N82vMEW+Kc//Ad+JJI3vyts9rku8un1ttyirW18Gv4pAQXu4aFsbq7L6sV1BYCRIMEObHsBMrmTG+m0JiZF5VnoWoZj4A+St2XD8NkXmPF9SeCbyUARr/E82NpJsybEaqHnfGbHsRxXMWhOACmAvxkARs6vRwID5nEfy2GD1rKqAkZSieLOkSgc7YG5Zoaj0ba9tQE3CMxEsIgPVQyj5/NEZyxXSUYBhFvlEkphfEigLOw2gEhb+CTuehgVwOpbFmwTALCBUyXwqlo44yLUH/R5oAM9W7l1HmUPgJgzbMLx90GbCySRcH6sRiagBTRbLKf4ixKTVVmLGblIpARwR1kRsRSApHgB/OXok/GUM8jx3/BnK74T3Xw8Ucp7ig4ueX2Op+RRXfg7e1LSB2ixRfJfAIymB8iDjDGxPTASSVzIFh2EHGMCpCC6KhqTlADgDQqPRugcqnuq2jIS6pEcyP01wKbiJsrAAIApBtMIyxxf8PPhfpIdUSHKzkFIFgA/bgngAcikpxZAH+6L7l1uAa2kbQOzqnBGe2SdbYy4mAsItj8CvcPVRoXrsFLUIGT1F9KowyoLx2oxnumyCakAXCOhCqNaqE/jdwO/7ERA+RTPVytV2yxyAaaBa1Ceaa4zZBc6hLBDRbQXpx1wBwCW7uF5pHguq7oDAHZhJmf65g4/SLCKZB3LHct62p5H2TnsYshk6OgMEfzKYlGurbW+ZwIBUyiOZTmHv9bGuN1XAUyfNjoVZUWwSSPCuCfhQ5sHEOfQ+ahziV+cpZ2KQHH+TooRsB1d96IYl5YJAeDgJcgzJDcOAeBzwlzBsJYNndsJZeavBxQtkVXdFQpCzZJ7h8iqhlQNnINw4llHJtw2tTlQ+huhU/4EE/2zf+yfK3/wR36k3KCH0ulUvv4bv15+8zd+o1xcXhIIhqP0G7/5m+XbH3wQhz2sPktH4ypfgyFuZ0YQJFB+tkmJZ4o5p1q12hUNAWBfvSrLAIDxfm6BnAnEjIPnMwBs5qZwTtW5VkIw2Cl4GJSJnuihpAmWt6htVNS1OwJwdNaYZodGIMiBQwbW3VZJs7YUSY5r1EW4pW0wbmRsuV0KAXIQ8NM/UOa/54+w0vd302u/uS43f/t/Kutv/J+qUiKTt8dU1p3aXLl+STOAEaBkhPb843if6hnEx4LeBQKrkR6NcQLuMX+oZjlGv3wK1nCiosrKgIRprFWYNUWdgS4Dw82mHh7kd34qePLtaVoWb/6D5dPtrLy41mytZ68/LG89e1Ree/ygXF4iux/e3Xd+/e/oGzE77uZmWz785Ka8+94n5f0PryhUX32wLA+n67L+1v9VZiNkqp258p1jHHyotpDMVXA9Dr6HDvzgbjlj2Rjy0nHbCpjet1F2ohVsbRUWYSBEAItVaKkCmEGVaIEjLFKJIC1BQetwBpX1gmQ2HHgE3hRMEi+cVAG8VeWO5oGOyylmBuv6tQNG3RMFoMMo7IkQ8ZzBsRrITu1Jsoa4s8kNa+WfyBfJAVD3h2aY1+dL36MDGt9puul8pVg1KnShfkaP38uLdAs69TipfzkHYuWv9cByRbtfzg4VABuWqn4+LqrrcVzgTiZrylALI4QAjB1NCsjUih6zOxFA4mwltZuzBHU7TVbcRctngr94zgDcqkPiwCvbRoYerGfVQK7q/CVVn+0MtTjrO7DBgUH/d7uEZJCec0TPJHZU+ZvBmdQ9In8nP1OfRO7qkPxZVoZijmBU3xGQ6cYEE9SCFbPIojIpqlqRAsdqR+d5BGBCsCQB0UPqyCvJgJO23E5d7JyzkHt/uyu/tEdtNtide3Jf01zHM8pCbYPv0bWpAv5l1J7tUp+bQWztV6MnX0f2WsymDfsT7QDZYpRtIiNgh6AKAinMzsdIDSQ8INl9JwAS82mnkKGFwY7bGwXtVzerslqv2XIPlTCoQKMsQtJdVNyjBeODhw80l4vBebWkxZ786Z/72TuPLLu9nRHBkL/HL+ztz//cn2mJSRPMMT4wYAHgz0ALlslgaLQmBNCECuAHDy6ihXioi6ofRFeH067m2Rgso1YB6TmbPdtkdYP0GbT4QptXtoNlkLm/YRRNznZmdVLzcXr+TlTY6NtRk39CK7aOok2jVFoL++Gx1NsOaT0nFcV1e/qi2u19u44hiQB563gRf9HPhAQcAqdetbYMrX0hwzWGROei+ayu/otkyARA07mNKhNcjXMmj8eyRWCYFRoeqaNKd/q6x0PZ7tBGXe3c2Mo7kl3AU48ePyqPHj1WtS5aCCdnGmcvWzraY7VSaAIasFVurm/Ki0+ek9+QVADAzIk0qg7VWalSyTOgYy+iRbXUWyTWhp2RE7VykjGvFsCnR+eAp90Ng7PdGHQbl1/8c3+WJ5crfQGaKHAYPJyAsd9pNs4A8J//lf+MtiBnxjpgRkBVOigncDmRz5UiDOyHrVC7ikVQVsAAqsiUZQ9wyroOJ4vK7T2AHgAirKQ3GC9HDTFDBWtQjTxlwswEMwN5/aq1yHuwhTkP73go7777rfL+t7/NylOcjaoV1GrYIQe2P0VwHe3UQjbIkHCFUBvFJNmFoIwqKXHzP/2zXyt/7ZvfLn/7/Q/L48t5+Ue+763y8LApOyQiTAC6HEsXc8cNTLvyAPSofVUA2GNWCJpHi2jc038jkNZ1tfoNf0M1MQPD2y33A+CcfQeBPho9gGf/mZ/411ThiPmBTiCN1m8IRELvCEAQ8B4ijj9a0oRAfPv/rACmDIH8VIt+gkeTSVksINvRqltGivdOefvZjhiVCc6HMxEXDC7TqrfNG1UbzWaOxacEW/okiEHhu3Gm69tbrseJhjgvgZRqA03ZEo/Jmc+UERUCIE381M/8mc/Nkj3f4XN/67vzQdz7X/mXfzL0L+IME1a6lJOSo9gWGkF7ArOoEAQArG57ACKY0EF7ZltuV2smLMB2R1tv7Ank29OnjwkCX1wsaZsKFNkpsI/zJPjr0QBREBfjodhRgLM3NdfZM2uxxy04ivbNAME0F5R0F11AYFOhstDtoKHNIGe2mPu+2ZY5OwYo1sK2maBD+q/6HaAq+TclResN0Rqr1yoAjOobtYBGEBoNpdECejueEgDGLODDdF4O80U5TCflMJ2V1UQAMEcWATBFZTCSLzh3WUlWpLuIN5EWKRf2ZYT28JhnuLklsIPK3ymeAwkVO1UEl92a3c/gaqH6By1DYYIKjAFowYdnO35tnGK9OA+8AFRA74L3IZNQMec5wGr/DL6BXx+tlEMGEFCKGaWMVwbwIr2MyiQVm+xjRq/tbupxJJIHAOzAO2dUp+IVgxa1K2BihxpfZVt3yUh2m3KbXnceAUB/aoCTbRToYXRN+If+0B8qv/CL/953h9E+x1V+/uf+bX4KIPD1Rn4b1KlmbO40FxIt1q9uymZ9S5u/Y4IVqvKiFSsVm5xd6rl7AGB03DIAbHuCgNPFkuMBEC9nQk3YTbXQyLGauD6LU9J7Ppfsd/vR8Z5bjxJM4sxYteBHogbALPwDAIwqZySTYBYwX6DJsLMMyjJZkX6UbEucn0EyA8BOaOQlUkca6CHSZSzOs2HrrNTYFFcby75EkmF0q4zDQcUsZZMBNhRhRNENWSoq53MLaMp73hjJhpCvWrs4UTaL1+GZy1i7gSzN78ZoxyPPKQPAqKjEZ63b90eB7UjYAP2wctNg+2hU1lvF8AwAox21WltrDnCd+Rz4ByRV85GJvKTQnFq646XeL4pH+nl5PtGquiWCuII9RslFwoPpo7a5hl8d8QKDv8JXPM8USSn7sgewtStlhVbiOCy2146urawCjpE8UckLgLilFFHrB71FK+eIL5ierasNANdREwEAE4hLADAAN2FnMRovEokMALsCeAgAsz0y5b9om3YoE4K0nwSAyT+RvOEZ4qlKlPsToKlsr36cxMUaw+p0bIA/Kl2OwrbAvDjG8aB27UhIwZgqVgC3gkfF69xSWnrEOBZmygtfQneHUh6g00vQSU3YZCWwQHVV9gqY1boMtkaCBnzmKHIi7RIAFv1Sz0xh06uLQsYtSUtj0L/WWVvzwx+Jwk/GfzFOzQBw7UKDBCzFzBfo2pGqqu1VGKPzPQ0A11biIYsQWyDwHPLJs+Dbc8aIRycuVBwv7NDoAqyOAtHBQ+aa5BC7p8RIC9ARaCp8etrt9wLAdRZjY3gTUN5IvkelI4Z/7cnT8qM/+qOfQ9198ZEvduCLHfhiB77YgS924Isd+GIHvtiBL3bgix34Yge+2IEvduCLHfhiB77YgS924Isd+P/bDvzar/1aefvZ61H1je4IM419OO0JKqhSXdP3mBgQlTqsMuW/aIGL1ooAhdGi0qDH8VS6qNACMLzbbMsCwCKj42iZLAAYte2eAcwW0YzODhIVo0Xo/8fem8BJVlZ3/+fW1t2zyICIzIKsMyASiYMKyi6iRkTFJSryd8UFUMG8LgQVRDCvy2uiMUZ9wWhckhhxi0aNiUYUVDTgTnxdEIwsosg20921/z+/3znn1tM11Ut1d/VU95zLp+mlbt269/c896ma5/v8fgfRuxoBzXBLAuAWnOPtjAC4CfcvIXCZDuBWeZTRz61SUWqov4kJakQKY+IaCyDwGKAeQLQtsuJkNRYYWL00ptpg0UKjKmOAahPb6JgE+Sg0GlLA92ZNCohWZx1gpCkUZKQMYwggs9YABQAGvua1WcQmALAucDBHWwmRz5rsBbgCxxzYcKMJ8KjRuJzUdheXOYsVXiB5wxeH2kJZA/S+mAXT6Fg84It/EBGv8MfSWmwBKJzAmt5gCSF5xKhGgncWdyepKQYL1JmsE/npxDqe1hCL4HSgabAYLtgHP+QhSw6An/yUp8lnPnWF3LmtJturWPgpXJhWm5jgPDsWJACKEo7WqpIZQFDNknJBxrFyuGDwhLV2uarS6tJa7DBgCPQFUFy1VgEwFhEjNpQg2e4zaEYg4vXnk0WkurCqk7KTL9xOEhPzxZI2sNFJyKh2rU2L+w3O3/G77xUkfGS+EMCj+MwB7G43OIBhdvKFWimM5qIkM0DhXLzPOUzlufiCTTsfrxXrwBbjDH5mfVkDwAoBsfJRHf9kxQZ0qJe5VTWy3MFusjA0AcAOKB0aA+zx9WwBhoNhLxWIdkY7YYECABkXDZZLdCISFFocri4KQKKK1kSvTqrOTKiE1lbehKUeWdtUDWN+PVj46VA4XVBBhyYX53TKEUK67nZnmgP0pxlOr52LTqzfsJSX3Y9uplJopkCs87cGr5E1y2lY0cfdMVxEVC8WkiIhHYtEGU8vMo5yBFg8YPWVUZMbG3Ia/HUY91uAk1rXvagRxhY05I7PzoKzdOzIF+MhB5/N39FFAbXWAMZ4q1HdlgBl94+md2I81gVuajRF0okmbcABrAu0sTgNi/rN4Y12ssUAuoBCF8/6lteKNc1TcE0ImZgQPNrb+3q6bz7+2njdWSBkkf4W/QwHMPoZ+hjBrkc1W6kFRJOnw7MDYI0pFlmDdrX3DrxXqInJfS0aVa7P1+8EvLbIm/ch9uBC0QrvQY2Fpsja5/B+ijKUHmXdlavUaBVy+MsUD3j3LH4Z96CXMMUiDb6nFTQVQcc2LangST+8V+38fAEDdPH7Q8diXZDs94KDYQfGusgpTZXy8bpjREgXMuH6cT68z/h5SI2VrLXN8U8Xk1FH9CNAYYwR+ISDt+1eANg/8PT68JnHH/hAb6uj2UBtkfvtuadceeWVvZ4afwsFQoFQIBQIBUKBUCAUCAVCgVAgFAgFQoFQIBQIBUKBXVyBk08+WfbaYzdG79INXh5h9D/SHVDWBPWHNe6Q08KcQMckqtdn1Vq+mh7hQBgAGLAX8At+X+wPMIy/VVDiwAAwXV10AGu9YUymFj2Cobv2Yx8AuJ4VpJZp9HNzZIwAuFksyGShKLXKqLQQ+4/jEZhWCIBZq5HwzUmegjXWTMWVw33bqMuarC2N8XGpTmyXVq0qJZRUaioALqLWIsA5vhdRr1AjoIulNgEwAg3aBdRgQ41gddIpANbSR4ASjOsGTAI4shrecIdraY6CTE5W6YbCMei+ZAS0fvF3dwZbYgFm2Hkdeb1wqylptcsZoc0JeHNyWwmKbgDssc2WSZ87Xrsj5fy1srx2u0e26iQ7APDUCXddZAAX7OFbty45AIbj+Hvfu44Q+A/bqjJeq2vkP0oBsP1b0pioEo4CvijwcajVyQzx5KLUrUlg0gWAqbLFFjsAxrVXxkat/SyTnXHn5mKEs87iaFMHsA9dKSjzqHyHKs4PHGJg4QLT2AiPkC3eJABGzDXSBNDP1amrpcIAnunKNUiIexRuWAAynH/qckwBMO8Zi7nGz/782QAwXIVwB9ZRmxguwpY5Wg0A4zZ0AOw1kx3WpgA4BehsB3MAY+EH3cruGjaYyhIZXg8Y8Jr1TBUGaTTwCBkX+iprABv4BQBmSSEr94AOghrAkxO1HABjkYwDYE1gpYXRahkXuBCFgAppAUhsSOoKe4KLt3sKh1MI7FEhHW5vEdBdABjn6X1Dn9+pSattpDXCGW9tbtC0L/m4VUW/qQNOtqVWb3NcGqd7XBcruAsYx1PHr44vxeJI7gJXx7Y5oFkeqJNY4n2brloDdExKYYkmPZ6DcW0njTrWBEFPM9T0VYXHyihTAIzrLNlCDIzXmviqYyVrMlsajUda6/uBg1Erw+brleyEewFgPMRztHbtdqcrjDTnqY3XKQBmu5gDuF6b5HupA2C0BxeCGHCFs1nPQU/MI+0dAI+yVKDVP8Z7vkVjs5+hZBNLBKbpPnr/dco6qns+Y7kZTd6gex7AEwupzOmvXmi8TqcsKR5DigXinx3YIuad73eWPMilULw9sCCiLCMjY+yP7kbHAhTGLRugRjo3fHvNAAAgAElEQVQGnu/lRDydx/sPFo744oF8EYGle+jCko6zl/2JCTn6HozHCZmxYMAcv0g+8t+Z+Aud7XF+9/rkOgBSa93Pov/nCoC9I/mKIhaZ96gwW62CRtl7r70DAO/iH+Lj8kOBUCAUCAVCgVAgFAgFQoFQIBQIBUKBUCAUCAVCgekUAADeY7e15lQtsRY0oshRGxLxhaXKmMbGWmQ0JswJdBFzCsdbU2uCYgIak8eoPdsLAMMF51GogLzu+HUAzKlklOdwPOAA2KIoOZkNd405gAklzAGMCOjUAVyTLAfArdFV0qqMSgPxk4Wi1EfGpI3YfzjZMDmNSGgALqvDyRI5ACNeZ9uFqzdZA3gtyhls30YAjN8BgNX525QSyGyjKgVA4EIrB8DlosZLl8pwDTUJeuEJUleTufVYdkzLPNHRhmheRH2DEcP9awAYDsJ0crpA55pDYDh2Na7e3X4OgHVyG2qrc9WdUThlwISa1VmlLgCELDcBRG8gzEtb5NHrKkwn5FQn0nFuPmmuOyig8FqxiIBOn4VrBWhBJP7DjnrETgHAOE2HwHdsm5S77t3OCGiW8KrXZPzebTK5bTsdwA6Ac/hmpRrzyFlzwuVVTvKIWINAeDGv71oqycjYKGsAAwATqIIbmAuYkMSc4e5MzR2qSXmt9N72SFx3bXY73eAAVgDckjbK3aBO7WSVkBs1awmErV4w4QgWJbDkh0IRACYHwKnDW/uXgQ6yj4771B2U7NfGLrzf5DWAzfGMBQkARADAKBPiNWPpRMz0fiDcRVw6Yqjh2jdYS9DogC6pXDAXAJyDabvW3CFs/VmTENoEwYiAHjNnKAAw/sZSQXQ01tWhiZI6iIsHuDMHMG8Hu3AiSjqZi5pEAPcpI3RNNwPUGCdTlyLLA3AwnOpw5viblE4C6Exr2Obtk2mNcAdwvrTHAT04k+/rC0r4coSUOkYT+lYbUq1riYp6QwiAJ6oYu6w8i9VTzs+pgAh0nLv1ca8tnQBgvI5WqEsAn8X1YoEMF5CYQx0JElP6PRZLmNuYeRUGW/PrZkW6NvsvTgPAl85fA/lWSSWvj04Ajhx/jzK3dil4jWnX2trBy3ymAFjb25MVLO0/qTOd7puXJKW+nYhnB7teu7nZqLF/4b2UixM8et6i0hHRrm2l7ZVHmxeRQpFJGeMttKGLV+vTA9I6ANa46Iy1cbUdOikObP8MMBbQ3iK7Hbdbyb+a9UO6vS3dwQEu3PZwidcaKDlgtdYNGHsNbi+xp4s0UEpgxJI5DLaiFIPVAOb1WY1w7890afuiB4uSnnL/JKkJbFvAWXu/dMjcuRcUAKvjV8uEsjYzdOD9m0nJVhYQvGMxAcYB+yzj390pjO/Z5i2HtNNVM96JWbNxivXaCH5SBAs3p7/5o44KTnT93hsCAMfn+1AgFAgFQoFQIBQIBUKBUCAUCAVCgVAgFAgFQoFQIBToqQAA8NrVo6wVXC7BcVNRN1G7pdDS6nCjfh3rzrtjjpCmntdFzAFwrUrwgQlqTFq7AxgQBF+oD6wAGBBU44QLBAsaP8kajaRgXj/aqz9jAl1rB8Lph++sXY8awwaAAX6bUhI6gAsVaZRHJRtdLa1KRRqFYg6As5ERaRdLCpLwHZPY7gBLADDmaTGhy9rU9Ya0q1VZDQiFiODt2+kIZuQzai/zu0LirFWVQtZkBDRqALMWcKUkxZGC1GrjeRwlJu/pcPP4Wf6u88BMnWb0c1swqU63XQvQq0K3roLWTLISQIYCJER6uqspB4UGIHVuGTC5TqhXKY0QNjXqLXW8oi5sJlJGzWTGG5tT1QBwByDpazgQcpAHUEAnmkehel3HloIouunKBdYg9ue6ucmdsEcdfcxOA8DQJ4fA907IZLXOvlkb3y7b77qHDmBhXeCaagxAj6l+ixBGTjf6Y0747G7ziFiyfvubQwd3lo6tXqUR0AYV4fZF+6GfK4zvALE0jtR5wRRgZjVEHdgSSmLxhjUU2wcdqaFx7a3JqjSxkGNSwXAdMLimdWwV4miUKR2yuHcRg1xSdyTOxdvQIYqDuhQApyAsj79NXJEdDfWa6xanzAR2iwYmswbUyoqE4rgcumZZ+1pdpCkAdtemv/ZMDuCcwXi8PcYiLH5ARLMBJY0HbvG6x0YqMjJa5niFMVHdwQWte2rx6nCqYnxErWWAdXVWkviqPxVg0AAwapHrNQC4K5Ai3EY5VvzN286cmVMGcru/nQuhX+J5GgmvcfvQDQsDfBGGL95xd63XJEe9Xr838RqMzi1NjXhHkgEgLCKu67hGODAbqO1aIxS2UAO9Lzz+mLXP1eWM/Vkx1cElY3wt1htLjVjeVPt/Dk/hvHUg6f3G3MpYSJPfWXh/aNS0Ti8dvzom5Q5Q3AdYgGP9GhphMQP7uLll0ZZ4L4SrO1+4gHGxrH3ea/Tm0c9+Txu7S6Fuev4cG7AV/Vqnvh3r0AFADX21drQusNLEAUY9o4c3tV8hTcPd/Yj/xjiO5xUQSUxtdGzidaHMQqFI9zNioPGOhzEG4zH6L6/f3m+xOIhthUSKpN64Xgv6kKZnaP+19wJ2FnZWfT82+JzXgrfYejwHZQ1qOH/cGxbRzPQN6x8NT6KgO9zdwOg7VvsXd4/DbbxPNf16fXTVccEjn/N722uM+0Km1PkLLejIx72mny8I3G0Rgb6XKsjHey/LRwB0ox9ZTWQsKMC9y/d0OnU1Wp4LyTB+s9u3Z4iATvpDCogxKPsbK2sOeByDfUhbf/9wAMdn+1AgFAgFQoFQIBQIBUKBUCAUCAVCgVAgFAgFQoFQIBTorQAA8OrRESmPlDTWlbVqNfSZTiCLeuTcNWNoNQ4Scc9wjrL2JCavzQEMsITJaboJmy3CXnXqKAAuNgxGsQYwnFrqrgEMZt08d6B11Q7kZLzF4gIiNlCXkiCogFBhnK3A14rKxZOITC4h6nlEZGQVa//WsoLUCyVGQGdwAWMiHhOzqHmM4wAUYOLYHJzuqPOaiPy9XpexVl0a2zUOGAC4DMdUvS7FZkPKmP6Gk7YxIaUinJIKtEdGUUNUQUOrXZdmG2cq1Bqu3zwmGHrYpDvnoJuI2m5KtQbHHqA35tlRYxExpQ5cm4Q0iI/VaGlMpndgD2vP2hwyaie2UbATALhYoQsM0ACRtdVqnY7LAgAEazEq4MM5YALb3YTuMO3EyBogMtDiTnEHGt5v6NSE04qT6Aon0vhNPH7M8SfsVACMc3UIfO94TSYmajK5fZtsv/semdw+Ls16jW0Olyf6vDtPqw3t66xVCQALwuRmLgMPgF4KURwEKmAHcFq9dg0d0MUKXKaZlMpeP9Xigg3iEEQYdHGDK2FXUsfS3WtYIOE6E8RZhDPjiFtt3p9Y1FBAJGu1Jq3JGvtOrTopcAkTPll0OB3AMKih3xF6ovatuiPxt9RBN1rWOGS63hipa/HPWOxhCx74uIE8JKpyfPAYXIBcrwtKB7w7WxUG+RgACNMNgBVK6YIR/+7w1Ec/rTmr9YSpm0fYGpCly9TdrozeNqXp2hYZrYzIqlWjMrZKoS/dpAbLCLjqVW3nhsbe495yJzD7fLGUx2HTLAunY0XvDdYSNfiv9VnNnWj3CseMUokx6n7/pZHP7HOmp4JPrU0Kx6I7RZnWYAs48vKigH8tXLdDOVWL/a3LIVnK9PzpAKYLGFHQWBuByG5ASKvNDsc4AB8TCfS8AcjqiFuA9uhJrCFrtYAJjPWa2T4OyZkTba559D2M9VZ7m8t/mBDRgX9IiGC0eV77V1+HehTbQlOvp1nYwhmaOPl6TS7EUJd3J9Yb7w+Apejb+bgFTp3XyVWo7cC328GcL3jBoJgA4KnP7wBgtq3FPLcQyY7YY6tt7eDXXdx8TYt/ztuT78kdDdAAAJzsq1z1pIuM2LxWB9gBJ9MpAIrxOcDfCx1eo54uoawlTJg7uAPzHQh3YDf7sMXX43n1mi3gMhe6LwbI+31REygQCY33ubwf4nWlKRUslOiue54YZ9N2z/sQz1/7kS5A0M0XBxDcogNgnEOKiQFcM7Pn7YznIIHDx1MuQuEiCR0PWaedQ6KOtxzTGKdvr47he9oI6Py0PMPb3rgTGzmpPg3QVri72ZIN69eHAzjRLn4MBUKBUCAUCAVCgVAgFAgFQoFQIBQIBUKBUCAUCAVCgY4CAMCj5ZKUR+D+LUsJThuDHVqqEhObwD4AOAUpl9UVh4lSQCJONMOFZq5CADBOUptDCRPOUwBwXSdD4XrFPCbcSJjuBwhmHWCbnFccMnXDX+gCxjMBRBEBjbqCgNLtogLgrETY2yiMEQCjBnCjWJZ6AQC4LLViRdqjXQAYdf8QPw3X3DQAmJP4BoCb28alOjkuBTiuGi0p1KtSQrQmoHazzhjoUlEjoDGxXBkpEhrBqduEA7bdIGzg5LgRqsyTHn2ynbohVlbrLdfqTWk2ALbK6uizupZeC7hYUWiC47ibSh2A6jIGAAIYhkOOdYIN8AL2OgBm/GdBJ+ALJa3x6qflsJPOJoOJChgN0Hhsq8HPtDYwoY7FGtOvZ4AtBcCAn0cfd/xOB8DQ0CHw3XePy1133Cnb7r1XqtvG6f5FJHSbEdoK69qZto9Ddv/uENgjiRUxod8rfGGMaKEgldERRkDDBUxXLe7Fclld6RCfZELjgumKNB5Ag5wtvugFnOiQN53plKeru0U4hq9atUrIlMHBiQUbqA1sixxYTxOOcHt9GtAyXbjBmPYEAONvDm9wfnCIEtBYzHVuXjMAnMObBACzPxm4hFeVIwPOy9zAaojrAGB1AJu70xYWuOPXa486AFYkoxtfGwiRA1sHAHN88jBzj7u29tFAAF0EgcUvq0bHZGxsJAfAAGe83/x1rKZuu2ZOTThjzQHsgNoBrOYUg7gVCEexCCXX0ty/SCAgqMohv+qC8ded3X6/sx/Y/ZnXcKbzXBfpcD8vcW6R3tQlqdHMPpbEJ1MrW2zCPm+JAPVaW2pYKFBrSq2BGHksGmgysYAg3FyadBcTKqqjGjWdUwDs2ucLRgB0qbX1IzhfDc7TxYz3B7Zm5/3BDZP83sTYqosNfDGN/1wsoX+iBrvF7tMp6tHlejws1HEXMJ7n9w0AMF3ASMSwzfu29q1ObWAHuyng1T6udYC9PnU3yOSCC6RZWM1f3oe+WMZqRzfxPsCa7Wkd8k6N7fSc8DOd03SmasM3UNvcDLvqlNV+jbuOC3+Sx+ytUPfnQhPkwQOom0Pb7yu/l9CHk3uJd62/nxL0a41gvxeZUmDNmL5n4Ri1po0/WKKRgGi8h2k/1MUD/p39Pvmdn1gY3ayRzHghfK9jxUnSfvniGSzEsgUq3i7YDd3f2xG/ozRD2m5537KFG+m15SkZyQKObPOWQztnkJ/K1B+8QzvRJ/jljY2PPLrx4K2WbNgQDuBpZIw/hwKhQCgQCoQCoUAoEAqEAqFAKBAKhAKhQCgQCoQCu7wCAMDlUsYoTEx8Y5Jc40OB8HTSN6NjSydCy2UFhE3W+4UDy+IOG3C+onbhVADc7QAuNDGJrwCY8NImnR0Kew1gTEinE6+EJmgtQMxMgVadsbtTAXCrWJGqZFLP1AHcDYCrhbK0R0ekRatTQVpwW7I2bkb4xtqHmNC3WoY+QczI5XpDRps1qW8fl8bkBJ2/Wb0pxUZNiq2GVLJWXgcYDmDU/sX0M+JiAYDLFQBgTGzr5LaCHYMRNlkOtyDnf9umfVbktcIFDJddtd4WpERzUh+T9wWtoQsAjOfBYYvjliwGE8dRsNABwNzP3IWI7ASgqk5qpKjjlWJ5REGkA2lE77qjyRyEaVysz0vDQcwtccGmgLIDKGzC3WpFjo6OyiOOOXYoADBOP4+D/t2d8ttbbycAhruzUZ3kvDugiTtcFcZYdHceMaqAMt8sNtWjVgGA8Thc96vWrJbRVWMakz1S0ajZPD7XnN4GgHG8KQAicXzisRQMOZtHO8HdjccIKptwcFYZT1xotVn/d3Jigo7VgoFBB8B0yRtMw/HxfJ4nFoXQQauQB+C32zFImGg1w10HgGQFsQqLPObawYoUSgo4cc6IezcHu0NAREBrDWDTxd3p5jKErtYB+a17DJFM3dWzAWAmoNNxrcBHfXwtWT22ipBwdKySO4AdAGO/MhZ5ANrVWryvkHxANzWcnA7kXQyOO5ZEYJDV+xT6l+qr96rXZGUZUABwjL8GvAiNYWqG3uYGze9b1hLHXe2JDiVCfF/EwWvz6OtmU+sZ27V7HeQUZMJxq+N/JlVE/TPqui2TBoDhAvb+qXVd9YswFuMtav5a3yFdSxzJOA+ObexvCloZt5svitFSAR0YTr+lLlSw8Vrrm3finx32spwBovjxvkYjvfZrliHAz2alRlQ/7kmP9fZ6sx4rPIKBvUe/Yo3qvO91ju/3BNyscJbjP9au90U01tddM3dwe81fd+7nj9v94O7+/L5KXLH+NwfArDlu2Lw6OWEufn2fB9hm/V8uTIJzFQkFnXQGv/fpINZndgCwL/bxiHomRjQ7a148rpsLOjT1Afev17n28YrvR5m64KGzO4Cdf3Y07ESzE0jjnvGy3xa57NHLGrms183kAFsw0cYChF4bFrgkju7utsyf0rWP7+fvp+yznraQpxd0+sOsADh94Q5B1k7eQifnmVjtATiAAwD3btD4aygQCoQCoUAoEAqEAqFAKBAKhAKhQCgQCoQCoUAoEAoIAHCpkEmlXJaRUYVPiDNUuIjpeY2dxcQj3DeYRM/nIuEsdZhQRX3UBifiAZK87iUmZOnOAYBC5Gwz05hiB8CINRbUZVQHcDcAnuKiMidkCoBpPAakEUSjirQKZZkEAC5UpFUek3ZlTOqIOoYzuFSSarFCMOwAuF2pCOaEcZ0OgNEtMPHOczdQwLnYel1WNevSHJ+Q+sQ46/3CAVyswQHcJAAuA7Y0a1IsoO4iwEtTKiMFRvzCCQwAjJhSQou8IqhI2WsgmpsU8uiEOCBsRgAMl932CXObAgqVNYoTUB4OWoJegxOMpgTFNzDBhEtzN6aQBACYDmO0XxPATWeYSxXUhdbIU5wq/soJea/x2wUcvMYlADDnsBMHKPV0oJm7whSCAADiddasWSM7uwZw93DgEPi2m2+X235zqzRrVanBKdtq5AAY/cMBcO4go2vMHL9eF5lRtYBPqi9gEDZcO9y/6B+lCkB+mWAmdQDzHuhy1Gq7aB91ZuAae98iOLE298hYgiADwE3EPgMQTtZY4xjfWcvYHIj8buDZ3ZQAkQ6Atf9qP60U1Vmbn1cSIeztT32SuqS9ALDX+O0GwDwXDkIlW7BhzmiDT0WrSQwArHp09E/HEABg15MN4LVBDYJyMYjVN9X2sohqOlqbjICmSxQ1gM31xzqqjCZu5QC4VW0yXp3R91ggUFfHJl32BtRZQ1VppMbRuz2XJ6ZtC8LFBR2M3eWNNKWb6vikDt/0PsOu3h4K33SBAhys+d8xyKD/JLWPCYDNiezQ0zXR/maJDkgmQJxvAzVdm1KdbMhkvUEg7HWeqR8dxHYuVvM4B8DsP+r47vRhaKIAWNutYPHgVl+72WBKg/dHXBfHZta+Vi7mMA7S+r2Ae6pSKkoFsfylzvPxPsTXsYUJ0NgBMAGpgXl/vXIa7z5lMcZUAIxrz8+DztI2a1t3A2Dv1/n1myXWIT2jhM3ty0VDVlIhXXyTdgi/Xu3aiHLWLI0ce9rCI0Q/632sDlt64NuW6uEOcCRFWMS8Qlg4yLHwQWEtxz7rj+yHRdS4r2lagYFXHw/0foYbXGtTs8Z1UucZ9X69X+I5cAA7APb7F8dAYkIKdh0Ae01e/+5/12IWHpOtoLl7o/bW/v5Y+n6V92O6o3XhC+9QA73e59LzT8dBfz41OmjzzA7gFADrz1pzQ1c64EZR5y/t5K2mbFh//4iA3qFJ4w+hQCgQCoQCoUAoEAqEAqFAKBAKhAKhQCgQCoQCoUAoAAUAgDExOVopyejIiMABVUYtYERdYiKeMcsMYNXJT06qw/2rXlEAJIINOEgNAAP0eg1gjwzGBD0eLzbmDoDTCE/MhWKyGW42Rj6jDiXqnML8xUjYkjTgDpai1NqZ1AoVaVQqIiOrpVEq5wC4XlZnMAAwnW/Yp4RpYgXABA8WaY3XzAFwuyFZvaEAeHKSABgOYOSfOgAeKbSlAkjVqO4AgFFbslTGhLk6gPMJZtZCRiSzOrKwccK/6TGmWnPTawGPT3Zqs2ICH5PhAMCEhhYNjWMU8B9AiUEKnYTWiXlEUMNZ5xPZAMDVOibc23mEa7HScQDjXDSWt8nn45gdp+VUuEu3FYAM6k1ikj/DeWl78XvBXFyZOo/x2oBO69atk0ceOzwOYB8dHAL/zw3/I7f95hZpTlQZ4+z9AvAthxwOEac4BNXpio2goGSA0UBlqQsAcxECore7HMDdQD2/r0xbACPvr7wfEa1ugBIgEjrnQMUjoA0Awwk8Mb7dALDFpRp0yuGHg7B2JpWSwk9qYBHQlQToTHHupTmyVsuY8MSgH12ROF+LDPYIaP8bFgjkAAx9FgsiUHvUGsgBNQAwzsnr92LRhIPWFMxkhcoUAKy9WccQtlFX5GvLyKq2cYNOZ8Bf1ktHpDAWzBA+KwDGmMjrt6heLHzRSG0DwPUGQRnuTYA5B8AEbBahq31F0xVwT+P8wYZdb3doOkDjvUWHt6UHWH3x1KGO8RebOj61D0JbjnUGNVGzlGMQ0wWKXJCwA6gDAG5pND3Aby8A7ACeseEGqNnmVvMY18zFAPg9R5Nd0dNi47NF2DtsY135DHVXzV1vUcF+7eyXkNLrztIZ3NTY8kqRELiEBTOMPlZPK/Xwsqpo43JZkEiANi6X1NmeLoDI7wnvgza2pfc5r8yex2vHGE53bAd2832ryzXs944/hwuqkihoOMlTOJm/PyXA38+P/Qw9EosL7IYh/LafuT7E4DzvSMB0LlBIHKtpigE8wCwd4HDexv68CkDGcgIOnrnAwcYxH/9LlZH8vuxA/E5keLNhnyeS8acDm1tSLJV1UQoWnpHbq4Pdf+c4aNHP/jj6uV+zjws+Hqffc83t/usFgUslrQ3t95Bfl7dD+hxv2857xSwAOO0MnZPxEsIKgPmCBMD4fWYAfMopp8iPfvQjud/97pcP/r0+9uJm+cMf/iC77babvOMd75DjjjtOi3ZPafz4wBwKhAKhQCgQCoQCoUAoEAqEAqFAKBAKhAKhQCgQCoQCy00BAGDEEI9UKjkAJtwoA0YC1ip4paMME9pFTP43GDUKdxFAFJ1ukwrzMkSQGuwlnfWasagpyhhlnaxlJKnoxCz8jpiCL6L2rM1UA4+kE+gpAMbEOeJhASzqeH3Am6wsrUJBaq2MEdDVrCxtgN7KKoLgZrHI+r+NitUGRq1FA8DtImaQi5z499qTjBQF5Da3HqBp1mjKWKsu7YlJRkC3G3UpVFEAc5IO4BFpSQXnjxrAWZsR0AXEQpfF4rUBTulT1klkfLdoTEQ2a/S2R2zrRD8dcM2m1BAB3QAMAywD3APw0nhLhVAdZx+P3fbalh1AS+BBFyYUMwgDZ1ajKVUDVPg7IUTRQKTV9HQAXDZnK+FVlxuYc9YGivGd0dSFcu6U4kWXFAzjuYAFgMDobwDAx514orzxTW9eslvojRe+bk6vBwj82U9/Um746S/ld7++Ja/jqyeqbelaoE+lW1obNAXAuTMREdCrVjEGGsDNAXC3AxjtnEMtq/3rsIHg15zAhKC4H7EkwhYU0OFdq/HvBF4iUp+sSm2yygUc7VpDEA2rDmAFwNg3BRh0qHJhhLarHxuASd2V2ndT2K91XzUyN9fHQKsDYPTlFADXm0qn2I/MjVy3esYYTlIAzOs3ByMAMM7DgXJvAJxJoagO4LzOrQFIwiLcGw6C3eFu4FWvoUkNKiMaEwwdPDIYAJjXbvdzATWMuZBDXZUAwPy9oYsH3HUL4O1x1Fxw48AcVk++ptZehkORIbys19qpb0uQi/auVTt1nhHVz8hjHRPc/Y19Aa0dHENfjhWecuDw2x3AFYPbFnvM/ms1gBt14aKUeqMp+BkLSJAiwDVA1M4WmFhtVY2uhvu2kmusF2juZ5QasPOgNnYjwXTsMeH+fkIg6ETPAHCeamBgV6GhOj9Zax4AuFyUEYPa0MEBMMdcJjMA0isA1jrAWAhlC2nM8epOdz9X9lVf3OIF0210T6GgA2wuKEi4mvc7Z23pPe3OZj7XI5SRiZ5sfN4UR7Q6uvl3A/npuSJpwp3oHDeoox/T47V94ZMmGXQgLrpqx/2bXjvv70Im9WqtU3PYwHP+PsFFQZoqwdf29m63xe9xOIF9DOGCCuuLfm8iKj5frJHW1vUa9En8dzoWeT9vJzWAXcaUu/q47G7yFPDy7csAcPebVDe79ce9XfPvmw/q7QD2ASHtCLoaAGKp9R//UXSs9mCnaMjGjdPXAAYAPvTQQ+UFL3hBLmT3iWNwQIe/7LLL5KMf/agccsgh8trXvlaOP/543gABgbsVi99DgVAgFAgFQoFQIBQIBUKBUCAUCAVCgVAgFAgFQoHlo4A6gNsyagAY7qhypSyVYtminxUEAYwW4Lwqgg/BOaaAFvPZABz18UnWqC2A+SKOk9Zc5lVq1C9dcA2NTAbIwaRzW2uSAgADE2l9R4VZBB5dDiqtoajOMZwDIDAmjjk9mpWlWSxIvV2QakuklpUJfgGAm+UEAI/i95I0CYCtBnAJ7jNEKo9I0RyryD3WCWiNFKUG9RoBcGuyKs3qpGSNumSTcAFPsgYwAHAZeKM+KaUCoAPMxRkBsMIYrXtsZj+dWzWnU6mY5TVltfcUkMarrtxGQxoNreMKsEJHE2szK3wgiEL9ZkY+q950NCcOYOUOrG48xXUGWENAaM4yyYpasxR1OhHPamzA56dLFpmbTsK749cn9Qm8UA/VoFw6Eb+F9SMAACAASURBVJ/BgWdgklCy1eR+q1ePyaMe/eg5AdnFurvmCoDxeg6Bf/Xfv5Df3/xbdPIpOnYgSufsuGghqXGKR+CK5By+CQsH8OrVq3MAjAho1l72fZLIXpaktTbksRIAz1rcqNFbtPbjIgGFanR4V6vsRyVz7yHKujY+qUVXG03CYIBgmMsIfxmp2xWBTvCswDd1ADsAdnjp19YNgAl+APcSwIe+TJ0MRk7WarwOOsl9MQEXeqBGqTqA0bvZp3DNBrlSB7BCG3N4uhPUnKQAwNhyKJa6URnVq+3j8BnAzp20gELgZXSS0gFckpERdQOnDmBCK6vV2mB0e02a7sC2BTENuOrNqe21mlPYNaWt2bbq1kWNYcbn20btDDQrL1JohqhnP28dP7S/po7eHAAb5KRzEhDfIJr3RS7YMHe71wB2ANzAgpQG+pjB4Ib2bcb9GpTL4R0WJZRHOoAPr5Q4tbXetC4iYPvy8Q4QJIBOjsn+j8VIpg/6X5M1gO29qaAAGL977PDYKMbJzljrf4erHxphXwX72r5oV78OvPZoWZlYClV1fNNz9nvG+1gKdHU8UF3I9M0F7fumbZo6nvPj8j3S4oeTQTA/H9RYtth2HrMLXvNdxer0YhGXv78BAmuN4E4dXB4T8N6Af15jmVHkHXOon2cOQAHcEweuc/pUs7QGcvc4hgVDeZ9OADDHTCz8sohsf730uNTTSytMU883XZDjr50yzg4A7tRpdql5f9rnA3/91MXc3fYpy82PsWXzg6aGuPuNTGu4FfJOPjR1ALCuTcFB0XhNrLJrNWWfTeunjYAGAMYHvFe96lXTwlxcMG6CCy64QK644go58cQT5atf/aq89a1vDQi8WJ804jihQCgQCoQCoUAoEAqEAqFAKBAKhAKhQCgQCoQCocBOUoAAWBQAj42OSlbMpEIArBHQrVadU8MEwAXAu4wgkgAYEbMAwNUaa6OiRm3RQIsYUKRrkBHGdUKlrI5oUzhUm4TFcPqWtUwkppqlRLiDKeJmHrsJabQ+LZ6g0aAOgAkbGHNZknahwAjocdRbBAAuKwCul4vSLJalXi5LvTKmQDgrSBNzruVRUQdwWUpwrO4AgOG2Mxdtoy6rAP4mJqRZrQmsb4VqTdq1CSk1FQADBAMAFwtN1pt0AKzuyAYjNwEgAHw5eWygGRGv2AewSKN7LQ66ofHPAMGYYIYLmNGtHuNqBp6xVasUHJobDWAFx4fjlxPTZjzrniCHo7haR3y3OasIgLUWsE6oa8cETMBxEL+KNvX40tz9ZmDZASTaJ3WKOpjgOZkr1MGxOylPOvnkJQXAn/7UFfKD73+v7zvv2q9+iwB4qpZTo1kdLgAAu0aMWDWd/LnlkZEcABM6WR1g9XzB4dpx0Obm0B1cxurQZzsZ8MVz1dHeAcC4h8rmgG1MVGVi+7i0mw269nEPY+EGFmkgqh3fCdy81qctVMDzHSLy9YxZeAQ0/pbDbSx6SNpaa/jayRvY837kEdApAHYwjOM5AMZ9zkUgDnqwyKFcEgfArLM6AwDODF51A+A8BpkQVQEwoWkaJwyACsd9RRcxdANg6EsnPyCZnSMAMOE7IDDGTQQENBqMT86jrQ2uQh+F6wooAR8BHfV68NymjMGB6HVveznBAazNNUkgz9qzDdZfx/E5DiU1TNnGiDku6WKBytioAlW4kctwzVpNaj/Hho5DKQCmSxeOYLiBG1g406lxnS8K0CqzMoLx1+tMW13nfLEKFtpYlLaDutwdjf4iTY7PWJTDBTKoa2yAl4tdiujrVS6y0fbVcY/jFtqlXJRR3F/WJ9HO6gwu830I71FwBvvfdD/Fdd5f0L74GW1M9zkYNPaB45vtgUUOndq7+J0wnEAbzWEOcLtfcQyHiX6/OVQloLWa7A4Tcf95BH8Ol83x68dyFzvasBtWQycumgI/FE3x8MUG1JXnib4GZ7o6vn0s4z2HWr0WLc1FAUj8SJzPeP9JgapfG5YTYbGGv2+l14jj+zgDhzEXRlh0uj/m9yQdyVZ73L/zOrWR9PzRf70PG2zH71y4liww8Ovy800Bsmur9bM7C2Ggh587gXC+wESBsff37gUCOcQ/9IGHt9OLz6mxDYypmHhxDoxWDFwXOnQs21h1sGH9XnLllV/b8U2s3ZZTnvAEQtwL/vzP+ThrRnRt+MABu/v5558vV3zyk/KC5z+f8Hf9+vXy/v/7f2Xr1q1dK9P6fr+MJ4QCoUAoEAqEAqFAKBAKhAKhQCgQCoQCoUAoEAqEAqHATlKAEdCFTEZHyoRDa9eu0XnUVlOKRUT1whUlUgE0BRwh+FW/EGYiMbELeDSxbYJguGRO08ycq6hZSIDBOOiWtBuIUqZNWLAPIk0BgEsADu2WFDnf7lGUVtzPtMEEelZEzKtGKdcaiBzVWsD4G3zEWaUi44Ca7RIdwO2xVYyCbhbKUiuVpIYI6HJFGqhBCyRSHpVCpUQAXKTjq8TrBFtwVyfPX5pSbrdlNaJMJ8alMVmVIq4XNT0Bgms1KbTrUmhWpSRNqRSgGeqlwknlNWNbdFUhihROPr4C3LIWfa2OXQVkOild4HSv1nBVYAQAnAIur4E6FVpou3AS2tvDoA+AUqNRo0MSDY05ZepY17qxcCYS4th51NwJak6wLvY4Jc6U5w2SncSiMvjVom11kr8ok/d7hGzb99kD7/H/54Vb5OnH3H9RXweu4W99+etsJ9VXgSMjzamn1To28OSR0A4AoEGtVqXzGduqNWsJgAHgUCe6MjqiNVm54EIhU6c/ONiaWoOSr++wJ6m33HmeuvKdOxBs1hqaKgpoZ3HQgIT4HQmjCtZ4hBxgs0+21VkOEObOeFxbiYtDSjKCGp3mbE3b3cG3LirRRQwOxvEq7oKtAT47GMQ1masRnGKy1gBnkzbc7x5vWyhSI38+AZXF32p7KGDzhQeOynO9DLDzHLAfo+/VbajnqQDIucwooKjFCSukVYg4MlqhyQ7gnMcyMNZkndyGtBDTDJ5Ts/7BmrDqzCWQyx3cnXhn3rw8ToPXhFsL0dJYPJKX6GSNW01McCCFQcO5EsYBBZSquevEa/IW5oGtZnJZARzaqTw6wlq45RGte9oZF2Eaz6Rew5hkwJeR122p1xqarOC1nRNHpsZ1d+pb5xDf2pP9ytIB3OXtNy/GDU1jwHsS+jLeTnSRAuraMm6+mEkDi5Hqk6yHjFh8tIlDOmiE+tXeF3SBTAc+5vqx23fi/3le5hR3UElWitsUtWihL5zd9l3/3gGl7PuM7sf5dmK32U9Md9c/hcHaETuJDYDNWtW9s7EUgi1acAe3j8GaGGE1cm31CO4HliHAGwsWN+C64JT2cQPjfQHvpFiphPflqTXc0Q5eEgJXgsUGKez096/0OnwBkvdTd8DqmNipE5yOV97fwDixoQ3ZjqIR9/jMgWtnHDpSJZBYgc8lZPEam+6gmhphYQvGHItP77j6O/Xp8TroL1x4YgDaF2nkCwAKUxlqmnrgz/NxL4XvOWR+4CEPbrvYKexFB/A3CW9evjijnzEMG9lmh/BBqS0bNwAAXzmlU2jHackTn/hEOfb44+X817yG4lV6AeB6nX//wAc/KH/3wQ/K+Pi4rFm7Vn7w/e/Lea94hbzi3HO5Ms5vzB1fKP4SCoQCoUAoEAqEAqFAKBAKhAKhQCgQCoQCoUAoEArMTYFbb71V3vzmN8sNN9ww6xMOOOAAed3rXkejwnLbUGrtjDPOmNNpY9+rrrpK3ve+981p/353AgDGtmoEkZdFWb1mNaEGSEuxVCQIBgsEAObktSUG4jkwpmBSGnCmOl5lKiFALqcf4TCC66yuc5UOgBF5DBgBCJwBMmdw/eKrgPKwVl+1NwBuIi4UgJY1gOsKROFe5DwpHL0FAuCJRksmpUTQ2xodk+YIIqBLUi2UpD46Ju3KqADT1DGxiglfuOqKJXU0EzBgQt9qWMIP5XV62w1ZhYubHNd6qYgMrValNTkuhVpVSu2GlBHP3K4SAIMlEQDDiQY3VQERqHDAokanTuTDAcygYHNSWgnkvBkxYd2E65f1f5t0DjoATif3tQ5wZ56Wjisi5BQgkkwZzFKQh5qKaD+AZWz1ZkYgbKVY6QTmBH4PANwdZem1J3P3lAYZ5wBYIUdR7nzY3/bbTee9/00fPHbez+31RADgb/7blQoeilrPmvVHzSXmABi6YkujshVEZtQbrQ4oMLZ6DWsAA1YAto2tXqUuMjjAva5sTt13BMC5s6wLAE9hC3Y/EmhaHLDXU0X8M2BKvVrl/Yr7kg5gLEowI136GjMBYPbBQjF3hzsIcdcvWIY7APO6rh5lbaDbAbA7ghkFbeeN+sBWObwDfBlJC5JlEBNLH6CFOVoBmByQYz8MZzgmF1uwlqyCbN+8vXKndnJDMv7ZHKLu0sW9rRHsFt3dULBPMAgQjmhkxD9bBHQKgN3g50Acz8Nx9bz0jDBG5g5ELIzhmKlAMj1vxvXagg+2vQF8B5YO5LAgIYfxBO8Qw+v1qusXTknARLjRvRYux3R3gFoyAGPp6zr+AgZX0ZdquH6L6LYIZ8beAyTidcwF6sezdRA8B5xrDuDolE/il82J7iAtB5a8pxwQwkuMYbkmLS5gsrrqHIMtErwb5NIxbYsGDDRyX47XU+v/EhBbCQL/7g5gOHW5GMccwQW8H5kj2EEpldd6rlPHBjfFm2t/yrhj40ingyps5j1p90a+gMAivL3GMCGmpUXwvmNT6/sb33Pyurl2THiCDdh7v/EI7iljQNfAyPvc/ub13VNwnQNgO980Lt/vT18wkL+u9TeP1nZoX0KyBxZT1Ot0VuN1kTJQdme7xY/zfCwBg2MKxj0rIeF9Le/Tdu64DjfJev9yAMx7kc5ujaj2rVd/9H3zxQJJfeLs4C2H8dkuaE7KzWKfHhxvJr4SizUpbCWBroAAuW7KpulqAN9yi5x91lly2JFHyite9CIpVCqi6zimbm6jruPGwY1tg/Tpz3qWnHz00XL6858v2Z57EgJPt33ta1+TU089VS6//HJ5xjOeMWW33//+97L//vvLr371K9lzzz2l+/dpDzqHB57+9KfLOeecIyeccMIc9p7bLmvXrpVrrrmGtZMHub3rXe+S17/+9XyJxz3ucfKJT3wifznXyP9w1llnydve9ra+TufjH/+43HbbbXLuuef29bzZdu7Vft7+eO5SaDfbOcbjoUAoEAqEAqFAKBAKhAKhQCgQCoQCoUAoMLwKHHvssXLhhRcShMy2TU5OyiWXXCJf//rXZ9t16B5/5CMfKWefffasEBjw92//9m/lC1/4gqxbt24g13Hyo08mvBodG6EzddXqMSliWrWlADgD3MpERiqo3ajhknD/4XGAAoAG1pCdqOlzLHIY4IOgyx2kmMimnbUpGaJQAYARmdxuaQ1g1BbFFbYa6q40oOGT2ZhcVweRAiYAIo2F1mhoeJbgPMtKZZlotqUqBanDtTwyIs3yiDTg/i2WpTkyJu2RMWkiGhfnWi5LC7CNLjS4w9QBmMMrTkSrew+O3zGAu9qktOo1EcTmTkxIfft2KdQmpSwNGQXkaNakmLUIgEvFthSKcEgCUgCkm5MN8BCAAfOtSQ1GWnKxWUQuHVu4TnPawQlMYGRQGo9zchyx3ZUKAVzqPALwdTBECAD9zSGJa0VsKyJqAYDx90arIJN0qBqksNPxaM48mjXtjR7ry3ntJkHIFDOTgQmehxTlzoe/eyB9uddBb/y7xQXAF1/0ernqy1dqXLlFoDsABthxV6tDNkAgdmuLfkbf5oICi20dXb2K4x0QOxzAq9asVqcbatVaHC7hCCERItDR3gqzukEEgSDuSzrYO65SX4CB47A+s0XLkm12AeA8BtoWbgCk+OvgNQm1WGNWHXn+GGrOMhYZjlyrheqg1c/Vr5lRuB5V7ujI+lAVUfGsCeyx7x3nMp6HWt1MAEggGEGLAV93ThfK6vzE+JQ6JNH/uBlwRKy9173Fedaa5uD18cZgHfQH9CMA5jij9507gHnvgZG0zPHO+tkAwBYBXTUHMBbF4O+JAzq9V4rImLY0W72PDZoL0hfaBMBoN3f4u7vVa+PC+UptkxrOKYhyR7rHBHPZh2lBEFwqclzn9ZqDFuzH27BT/7XA2HhA4MkaakzXpQaHNvqdtSlfC+MToHbi8lXntOqjkdHar2lShIvaIB79rhYZn4NBh9V2syscV410HQCOa658q9+usfv6mnS2Ut9OrG+66CbfL2/fDhzWhUEKXlMHMH9voY585+/YD+9NXPhUsJrM1rbkekkfyMet5Nry5IauVTZI1EjvRzwXADgdUzTZoZ07yzne2/1VKlbYttqe6EuAyZ2a0v7el9+zVnrA/+73sJ+zR2zzLavdZumIlG2yC9iY4fXn05rXEI0LIWxhSgrdOQ5Y5Di7Ke6/YlGj09G/cVnmAAbExzU2anVdXGMOYHyH054L0totLvpKoa1r6f3L7ycsVOKIa052vwa8Tnq/9jpWrk1XBDfv57QGcA5/reB1OqCroLDsK1vHgM6i3eYAhvUeq/M2TVMDeNV558kNN94oa8bGZK8999QxL1np4h80UDeDncBHHcvOvuGmm2TV2rWy59atMvnSl0o2w4fyFAA66HURAgDv+LEEcBb1lh36vuY1r+FODnmh52GHHUZgjg2Pb9y4cU4w9/rrr5cjjzySz7v00kvn9Jwdz3D6v/QCwEsFzfs5z9g3FAgFQoFQIBQIBUKBUCAUCAVCgVAgFAgFhlMBzCPce++9cz65fvef84EHvONdd90lj3/842eEwEsBf3GZj370o1k3dmxsVMqVMp3AnASHG6pckgyTp6jd6A5guGAAfhApisl+1qitSauqzjeahwEszfmGiVdOzlv5ulatLgXMYQKoWuQzPL2oB1ykY0pjHbsBMGuFcja5MAUAa4m8TFowrzAOtijVlhAAowYwvmqlsjRKAMJlaVbgAB6TFiaSAY1LJWmAEHQB4DxyEtALc6/NOrWoNBpSZD3jurTqVWluG5f6+DYp1WsyUhAZAzho4NVRDxSQECAdTmDUqMQctbli6TDTWpL8uwHCfF62ZS46mq5bBF78Ticwopo7TmAHwHQAm6Mxh0fWl3MnMCCS1U3FPtVaQyYmJgli8Dsg+sQk6pXCcET/rgJkq32YAuA8dtdeI4eU/rvBs9xtSRdaUe464q8HfId1Dv+rvztmUV8LAPhbX9EIaHYbNqeBngRsYkZdQeZUAOzAxGNaKyMjUhqpEACPjowQALPGbqmiDm2vl2ouQXAJM9nn1+XAvxsAu5svBcAOXr22KBdwVGtSnZikS46gpFaXZq3BezwNnIVb1N20qB06pZaqAWCHwg5MCJLS3HDEWjsgpjbGNwxKVWs1jSY3UK4x7xr1i74DuMgFIHY/5K5zh+KoWgo4XRnRmGQH4g6usQDE3JOqm9UlNTVR+hQbYbPBMd53OKNWmws4HAAXLYa6XCpK2QBwhgQAOg+1Vii1xYKKSVyHgitNLlAQ3A3z0KdUO3cpK7BqWWwv4vLRLjiXHeAoUxnsuBb5jWP5/UeXtMVt4++M1Hc4CECIOt+4dqbPZ4zEL5fKkuF9wNoQkcAKvdThyrGo0ZRaFZH86nZGO/nrALniV5QTwNMqlREeE22TL0igS1XbDY/z7wbSfRz2E0AChF+31gLWjW1Z0Lh8tAFfH61m7e7HaTf0ORon3alJy/0MDvL4pU59V/aHBASag5NmSYB37cWordw7Ehpa+rgMNzS4nru/NYp5qtOZ5+egMnEAsy27Is3RVml/8rq/6K/ev3A9fg8SqBrwV6Dd6YedPkdfLbXTBVxJzDPfyJPNFmL4a2FhQso10VMckvJzQEnvf2xcFGBjSr1Wk0a9bu53Bf98X4fu9l7HlAw2RifiHKkdHWiL8gZWm904JvsBjkEzLfo8qj3b2OzHtRIFOA5er8hFIWp4pQb2fJ6zXV83OPZ9OwtzVAe/dmev2ZaDHmis1aJSksHQByZeo69AcThrKwYy1LrgijREQjdln00bekZAr3nqUzXjH5EriCpBQ+BnCMOIiUL+uH6uKug7C76wIqNSIfRt7buvjF98scjY2NSGT34DsHzPe94jxxxzjNx8881T3KoBgHeUrRuYzuaKdn1Tl3CvxvDjwIX77//+79xl0A7g2c592k4TD4QCoUAoEAqEAqFAKBAKhAKhQCgQCoQCocAuqUC/QLff/YdJ1Jkg8FLBX+gBAIwJVTiA4b4aG9HJecANTNRLE1GLTdZOZKwmACMmvQ0At/AdMLTqoNccq3AF12piJYR1/hHzkbUqATCjpFG/EW62dkNKKDuZAGCyCtZC1YlUB8CYFG7SO6wghbUgWedQ66YiBrommVSzImv+1ktlqcP5W3RH8Ji0KqOMfG6gHiUAMPFrQUqVEY3exc+IWQVAytRRWW8BXDelWK1Jhhq6AGSIfx7fLo2Jcam0GjJSaBEAQ7NCqyZF1PuFC7iEaMkCITAEoeMKsahwhmGyWWe1qREmq31zB1R+nXCVcd5XcmeURwmzBrCBFRwXxyQU4WyzQilORlu92CKiLAsKgMfHJwlvuBVLMllFvLYCYIA4QgUAYDpXcQ0JFszcnapP5xy2TfpzAhz1JZMawND2riPetWS34g0fWFwA/KY3vkG+/bWr1IUJFyGdqqipCbBjcef5nL7N4yeJn05i6FSEixh9rASqW2AUtDuAi+URhSDupib5hZuwEyFLvQ3M5S5Pc856zV9vKa9J67GxdJMi4hnQzmoAKwBuSb1WZy1Vwt5u3uNuzSSC2B3BiJAvmQPQG9jhtPfw3FloGrkT1UEwYoQJSwoGUOt1qaN+p0FY3OO41x0id5ysVnsaWQCIhAVotNRSB+E8TywAMQCs56gCUlX0V3cS2wU0LTLdIRRODfcs3c5Y1GEu2REbNzGGETZaHVzWR5+YYEKCg2zWMAUINrDt8FK/e81XA7wGBwGAuVAHDk5G3lvNX3cyW83pZPCwe9EW5uTtpZCXYMugO2OZrd40+xuOiWsol5gsABCcj0k2TDjYZ4QvUv2txjABMDCZgX+thQvcpGMpfk+j6h2EO9QtI50hca97v/aazISGJYV+eI9KARu0Q5qBGW0Jzb3tHQC3zFGK4+I8HEC6Kx7XqeeiDm8f0zwKmIsycIW2EIkR8OYOZ8Q1FhxwsQDeo7RGLkE7oafWc8ZNxddNHnd9/TXzEdYWOnSgpz7ieuFn9KdqHYt2mmyr9B7zGvF6/6mjFm2B6+P7C/uSLrDA81hL1wG/LzKycghaLlv7nW8OxrGQxO/JdHB3ZzrvNLwPwJVvG84D1+ELAdB3fLygoxeLDLj4yuoc840vz0SesgAiPZ80tplnbO95ZJtY5GBQl1HSVj/ZzyXVNu0bUxbT2NiVupVTyJ2PTXxdG2XsBwLgVEC/Gf2k8iLdFv+g9Bp3tw51/QDg1vbtIlu3SrZlC/NHsuuvF7nuOpGHPlRk82aR8XGRa68VuflmkSOO4N/a6EC//rU0r75aCqtXS2vLFplAVPEsDmAAYABKfCj/3Oc+l8cyLyYARuTzl770JSqKuGm4aLsjoPH66ZauKIXz9tprr50CqLvh6nRw1o+ZxlzDmXvEEUdMib1GtDM2B6+uByKysQHOwqHbvdIV13bxxRf3jJ7GOSIGqJ8Y6O7zmCKKiLhTGI5tRHT71h3h3B1HjbbFteB5P/7xj/mzb91R1t2vGb+HAqFAKBAKhAKhQCgQCoQCoUAoEAqEAqFAKNAv0O13/2FTuBcEXkr4Cz3gREbSHGo9er1HhRuYJPaJdp0UziGiTUD7ZG06+ekap3Ocw6Z7nE8oEAqEAqFAKBAKhAJLqUB28OZD8jU1ugrACjobVcZKF678KXSysb1OLxdjwQHcBhFvS6vZkE2bNvZ2AD/lKSK/+x3yg0We8ASR228XmZgQOecckRe9SOTJTxb5wx8UAF96qcirXiUCmAcYjL+9+90iu+8uzYMOkokLL5wzAAZkPfPMM3PAuVgAGIAUDmMHq15D12Gzv04Kn7vPpV8AnDpqvSZwCrjnCoDRwRz4TufmxbHwYbxXPeP5RCzPFQCn0NajvLvrNaeaOoQfRE3npbwR47VCgVAgFAgFQoFQIBQIBUKBUCAUCAVCgVBg5yjQL9Dtd/+dc1Uzv2oKgbHnoGv+dp/NGWecQRcwtFyzZo2sXr2aNUnxBUcw3XSIFkYsrcW+Yt7SayWmEDh1+wUAHsbeFucUCoQCoUAoEAqEAkuhQPfnoBwA+wMeYZDbkmHjRo2NFAAzx93y6mE5bzakgYgO1ADeOE0EtAPgP/9zuoDlLW8Ree97RZ77XJHHPlbkEY8Qed/7RP7yL0We/nSRU04ROeEEBcGIebjnHrqGmwcf3BcAhqgprF0MADwdNE1h7HTAE+fiLuF+ATCOuffee09x+KbHmCsATgHqXAEwjv1etJcI3bZeD3iunXauALj72Ok19TpG6hzGOUUE9FxbJPYLBUKBUCAUCAVCgVAgFAgFQoFQIBQIBWZXoDvZbPZndBadz2XfYdinX6Db7/7DcI29zgEQ+Oijj+ZDV199taxbt27JTtUBsMPfbgDMaOEeADit69oNgXHyAYCXrAnjhUKBUCAUCAVCgVBgyBRIPwfxc9IhWx7U9joJ3eeqhbnVEdxg0e8Ws++1BoPWVmBxZmSk47HmHADw//pfIk96EiiiyLZtIuefry5gRD6//e0iiCx+3vNETjpJ5JnPFLnhBnUAX365yG67SXPz5r4BsENCxAnvtddejBheiGMU0PW2227boZ5tCnenc9CmELdfAJxC2LStzjrrLMYxzxUAp7HKcwXA6evhOqGhR0B3n1cKmP15cwXA3VHU6fN6aboYQH/I7tE4nVAgFAgFQoFQIBQIBUKBUCAUCAVCgVAgFFhCBfoF6GGIjwAAIABJREFUuv3uv4SX0tdLeewznnT22WcLoOxSbc9+9rPlpJNOovsXX6hDiihodwA7/A0H8FK1SLxOKBAKhAKhQCgQCixHBbqhb3oN2cGbDyXH9dq/6YNenJzFmVFKGsWPDQALIqJ95xYAMCKgW7Jx4/rpI6B//3t19MLZ+6EPifzkJyI//KHIa18rcvLJIrfcInL33RoT/YpXiJx4osjHPiby298qBB4dlSZqAPcRAe2nCJB48803E5IuZwA8XSwzrnM+ANjheD81gPFa/cZALwQAu+s5APByHH7inEOBUCAUCAVCgVAgFAgFQoFQIBQIBUKB4VagX6Db7/7DePVpzV+cH+ablhICAwA/6lGPyuOf4QBO6wGnADiNffaf4QTGNlM94GHUPc4pFAgFQoFQIBQIBUKBQSjgIDj9ngPgVjvHuflrKwBu0QHchOPXALDXAObj7abu30IU9CwA+N57pQ3Qu369yAc+IBmiZVAHGHEzD32oyPi4yL/+q8iNN+KTp8jee0v78sslW7VK2qtW8UMdI6Df8IY51wBOhcQH9Msvv5w1gRfiAO7lmu2u+TuXCOhex4Er+IorrpBPfOITPPUUtM4GUXs9Dmi6cePG3K3cC9x2/82vpRsKd2uZOoln67CznXt3lLMfL3VV9zrGdHWC5xNTPds1xOOhQCgQCoQCoUAoEAqEAqFAKBAKhAKhQCiw8hToF+j2u/+wKZbCX499TmsCL4UT+PTTTycABvh1BzDcv4DAqAEM569/BQAeth4U5xMKhAKhQCgQCoQCw6bAjAC4lwMYF9AC+u0BgOEZhuuX5Fd3lFarJRs3TOMAfupT6R7OJiclA2wG0IWbGFutJlKv688jIyKlkki1KnQZ234trOxDLWI4gOcJgB0W4mUWAoDxfIfJz3jGM3jaHoPs8cfdQBj7dMPd7n3898c97nE9AbBD0u4avoi1PvTQQ6Ubhvrvl1566YwA2N3RaaTzEUcckdcaxrX5Y7iO7v3n0tF7wdu0NrNfm8dZ99IrjfLG9Xo7LEZ7zuUaYp9QIBQIBUKBUCAUCAVCgVAgFAgFQoFQIBRYeQr0C3T73X+YFOsFf/38lhICAwAff/zxnF8DBO6OgAb0hQsY3/0L55k6gKc4XLKMlxE1gIept8W5hAKhQCgQCoQCocBSKNAT/s5YA9icv3AGpwAYv6tbuMW6v6wHrPSYAHjD+t4AePXLXy633HKLjBYKsseaNdyfX/rpTL+w+d/tb3AdI9bl5jvvlNF162Ttli1S/bM/k2xsbFrdpqtriyc4qO0GwN0H61XHNt3HYa3/DW7Yiy66SM455xw5ARHXItK9Twp2/XkplMbjeP573vOengAYz3EI6s/vPiZA6+tf/3o+DPDr27nnnssfp4tuTuv4psAYz0mPid9TSDvXzjtXAAzdTz311Pyw3S7kVC/shHZcaKT3XK8h9gsFQoFQIBQIBUKBUCAUCAVCgVAgFAgFQoGVpUC9XieI/OY3vznnCzv66KO5CB+AcjltM8Ffv46lgsDPfOYzqTvcvykAdgewR0A78MV3TG5ijtC/AgAvp94X5xoKhAKhQCgQCoQCg1Kg+zNRXiJj2hrAmbpzHQC3MkQ8qxuYALiNaGgFwAIn8CwAOLvxRjn3Fa+Qhzz0oXLm858vBfvQNtsFwzVcKZfluS98oTz8iCPk9Be8QAobNkhxmX3Inu06d/XHp6tFvKvrEtcfCoQCoUAoEAqEAqFAKBAKhAKhQCgQCoQCg1XgTW96k9xwww1y++23z/pCSGHDQnSYAJbb9shHPlK+8IUviMc+T3f+SwGBkah33HHHEf7ia2xsjPHPiIFO6/8iBhrANwDwcuttcb6hQCgQCoQCoUAosBQKpOknOfiFcRdfWw46mDbcdgaG26MOsDuBAYPh+M0BsIJgHKTdtL/P4ADGsZ/0pCfJw487Tl551lms5zGnrd2WQrEoJ596qpxy0kl0yHoNkDk9f547Ia4ZtYK7t/m4X+d5CrvU0wIA71LNHRcbCoQCoUAoEAqEAqFAKBAKhAKhQCgQCgyVAnAAN5vNWc8JIBIgNbaFKXD++efLaaedlgNfr/ubOn49+jl1/OJndwJ3T3LijIYlAtrnWPHdvzj/ar+7er3mYhem7Mp8dq/JbW9v7wfD1P4rsxV2vCqwAnyhH2O+fljuv11F/7jOUCAUCAVmUyDbfOCWGQGwFPSDCvzADoD5hBb+psDYAXCz1ZSN6zfIlVdeuePrttty6hOewA92j3nMY1gPGB/kZtvgOh4dG5N3vfOdrEl77nnnSalc5ptKbCtHgQDAK6ct40pCgVAgFAgFQoFQIBQIBUKBUCAUCAVCgVAgFJhJgZUKgHuBXwdkKQwO8Du/+2MHZ5MlTKZ/x5EDRM5P336fhb6NhTMOgLFAI7ZQIBQIBUKB4VEgB8AOc1HbN32ThDMYmwNg1P1VYtySZlsHeDzYbjWl1WzLpo2begNgETnllFPk61//OuGtvzl0S5G+NqJf9t13X9YDQU2WF77whXLGGWcQHM8FHg+PzHEmoUAoEAqEAqFAKBAKhAKhQCgQCoQCoUAoEAqEAqFAKAAFVjIAdtDr7she37udwNErZlfAIW9aB7r7524QPPtRY4+FKBAAeCHqxXNDgVAgFBi8AtMCYEY7I5ZkBgDcarcEX3MFwIO/nHiFUCAUCAVCgVAgFAgFQoFQIBQIBUKBUCAUCAVCgVAgFBhmBVYiAE4dvjC+OBxrNBo0wuB7GpkbEHjuPTQFuw59YTCCQci/p7Wi01joub9K7NmvAt7P0a+9Hfo9RuwfCoQCoUAoMDgFss0HHpRHQKcv0wHA8P6KtDKNgM4/nID7BgAeXMvEkUOBUCAUCAVCgVAgFAgFQoFQIBQIBUKBUCAUCAVCgRWowEoDwCn8dfALOFar1ZhqCPjr3x2aoVkjCnpundsTIx3yAjaWrUQgvqOGdFozOpzAc9N1oXuhL6cR0JHYuVBF4/mhQCgQCiyuAtmWgzbvUAPY31TVAbwjAFYi3JYWagPDAdxEneCWNButGSOgF/fU42ihQCgQCoQCoUAoEAqEAqFAKBAKhAKhQCgQCoQCoUAosNwUWKkAOHX9Av76133ve1/BF0BlbAtXALrecccd/IKm/pW6gcMFvHCdZzuCA2D0e4D4AMCzKRaPhwKhQCiwtApMAcDpS7etvm8eAW0O4HwfA8BtaUq7CSCMFT8t2bhhn2lrAC/tpcWrhQKhQCgQCoQCoUAoEAqEAqFAKBAKhAKhQCgQCoQCocCwKbCSAHB39LM7f6vVqkxOTsq+++4r97nPfYatCVbE+dxzzz1y0003yejoqIyMjExxAocLePBNnMaaBwAevN7xCqFAKBAK9KtAHgEtBSv2m8ePaNxzS2gQlnYhYwS0wBWMP1gEdFZoSxsOYEQ+tNqycf2mAMD9tkLsHwqEAqFAKBAKhAKhQCgQCoQCoUAoEAqEAqFAKBAK7CIKrEQAnLp/Hf6uW7dO1q9fv4u06s65zFtvvVXuuuuuHAKHC3jp2sHrW4MhBABeOt3jlUKBUCAUmKsCU2oAa91f2Hm1BoVGQOuhUAO4DQAsAMDtBABnAYDnqnbsFwqEAqFAKBAKhAKhQCgQCoQCoUAoEAqEAqFAKBAK7OIKrFQA7LV+JyYmBF+HHHJIxD4PuK8jDvqnP/2pjI2N8ctrA6NecMRAD058cIPuGsCA77GFAqFAKBAKDI8C2YEHHtjOa/5mIlm7pdC31ZYm6vvaBgBM929bEXDWzlj/N4NzuN7izxj0N24IB/DwNG+cSSgQCoQCoUAoEAqEAqFAKBAKhAKhQCgQCoQCoUAoMFwKrEQAjHlRAGAAScDf7du3y9atW4dL+BV6Ntddd52sXr2aABj1gN0FHAB4cA0OAOwOYLwKNA8APDi948ihQCgQCsxHgWzzwQcx0Zlxz5lIoV2QZrsthTwKunNYRkDbBjcwYHCz1SQs9lU/GzdujAjo+bREPCcUCAVCgVAgFAgFQoFQIBQIBUKBUCAUCAVCgVAgFNgFFFhpALg7/hkAeNu2bfKwhz1sF2jNnX+J3/3ud2XNmjUEwKgF3B0DvfPPcOWdQQqA8TM0h/s6tlAgFAgFQoHhUSA74OADtcivA9820K9u+PBSzCwDul3g7xjQGRWNn6UtrSb+1pJWq83HN25cHwB4eNo3ziQUCAVCgVAgFAgFQoFQIBQIBUKBUCAUCAVCgVAgFBgqBVYyAJ6cnKQD+N5775UjjzxyqHRfqSdzzTXXyNq1awmAR0dHAwAvQUMHAF4CkeMlQoFQIBRYoALZ/pvVAewbBm/dCoS9hbYQ+GKbCoA1CrrVbCQAuCkbN26Qq6++eoGnFU8PBUKBUCAUCAVCgVAgFAgFQoFQIBQIBUKBUCAUCAVCgZ2tACKNF3u74IIL5LTTTiOsg2swje1F7dZisZh/4Xev59r93SN+fe7Svy/2+c50PJ8vRQR0vV4XB8BwAAcAXpqWAAB2B7D3KfQh9Af0mdgWXwH0e0RA4zu+cB+HA3jxdY4jhgKhQCiwEAWmAOAU/uKg+L0o5gBOALA+po+3W80AwAtpgXhuKBAKhAKhQCgQCoQCoUAoEAqEAqFAKBAKhAKhQCgwpAoEAJ65YXoB4PHxcUZAH3XUUUPaqivrtL797W8TAK9atSpfVBAAeLBtHAB4sPrG0UOBUCAUWAwFsv03b+nhANaVUczvzzo/+4oefbAlzVZLMviAuyKgwwG8GE0TxwgFQoFQIBQIBUKBUCAUCAVCgVAgFAgFQoFQIBQIBXauAgGAZ9bfATDckPiCAzgA8NL22W4AjHq0+AoH8ODawQEwnO9gCOEAHpzWceRQIBQIBearQLbfQQe3RVqMfO7eHAC7MzgFwO12k3V/AYDxfK8BvGHD+oiAnm9rxPNCgVAgFAgFQoFQIBQIBUKBUCAUCAVCgVAgFAgFQoEhUiAAcADgIeqOPU8lAPDStxDAb3cENKLcYwsFQoFQIBQYHgWy/Q48pC0Z8pw7Uc9+eqwBnJyrr2jjn+D6bQMcwwGMlT4iGPg3BgAentaNMwkFQoFQIBQIBUKBUCAUCAVCgaFWAP/m2hn1CodalAWeXGi6QAHj6aFAKBAKdCkQAHjmLhEO4J1/ywQAXvo2CAC89JrHK4YCoUAo0K8C2b4HwAE8zYbJCHsIkxL+gQY/I/YZXwIPcKsurXZ7RgCMuhc/+9nP5O677+73HIdi/9122022bNnCehK76rYSJlJWwjXsqv0vrntpFVgJ94qnVyz3SfW4jqXt+7O92nzujfk8Z7bzWOrH+72Gfvdf6uuZy+v1ew397j+Xc1jqffq9hn73X+rrmcvrDdM1rKTxfpjee4epjefSJ3vtsxKuYb7X3s/zVoJOK+EavM1WwrX0ew1wwiH2F9+X44a4XNRPxffuLQDwzC0aAHjn9/gAwEvfBg6A8R33ANy/4QBe+naIVwwFQoFQYCYFsv0OPLQLAAPq6oYPu8VMEbAC4CaBLzYM7HABMwC6Wee+jWZjWgfwddddJ3vttZds2rRpWbbIb37zG7n99ttl69aty/L846RDgVAgFAgFQoFQIBQIBUKBUCAUCAVCgVAgFAgFBqPAPffcs2zhrysC+Huf+9xnB4ECAM/cZxYDAP/ud7/jXKtDtZGRERkdHZXt27dzztWNOTMtsioUCuJf97vf/QbT0Yf0qAsBwBMTE9R3MbRHW42NjQ2pSot7WtCrXq+z3wYAXlxt42ihQCgQCiyWAtkBmw+bAoAR5+xbdwS0un71Ua5QzwFwTR3AjaZs3Ni7BvB//ud/yoknnrhY571TjrMSrmGnCBcvGgqEAqFAKBAKhAKhQCgQCoQCoUAoEAqEAqHAClbgD3/4w4q4uj322GOH6wgAPHPTLgYA/u1vf0t4Wy6XZfXq1XL11VfLZz7zGTn77LNlzz33FLQBHqMhZ5otTW+8//3vvyL641wvYiEAeHJyclG1B7jfFTakHaQ1gMMBvCu0elxjKBAKLDcFsgO3/FHb48Zw8p2fAXtRHliJrzuA8SsjoFtw/yoQRgR0E6t9mq0AwMutB8T5hgKhQCgQCoQCoUAoEAqEAqFAKBAKhAKhQCgQCixIgQDA/cl3wQUXyGmnnUaXK8Am4BEcyMVikTAO3/3LXa2Yj8TP6Xf87F8+f9nfmSx878UAwDfffDM1+Nd//Vfqcf311wuMKI9//OMF7vK1a9fKmWeeSU16bQ5/oQ9g8caNGxd+YcvoCAsBwChbuJja7yrlAx0ApxHQcK7PZ4ML+9vfvlZOPPGY+Tx9pz8H5/+JT/yLnHLKY+S+9919p59PnEAoEAoMhwJYYNTPoqB+95/LVWb7H/Sg3AHs8Fe/I+K5LQWLgMbB0lVmXgNYvyPrX2sAb9q4gavUureV4J5dCdcwl04R+4QCoUAoEAqEAqFAKBAKhAKhQCgQCoQCoUAoEArMXYEAwCLPfe5z5e///u/nJFoA4Kky3XrrrfzDJZdcQvgL4AuQi7nYarUqJ5xwgkCzu+++m8X5GAUNgw5+LhQ4hwuzDv5WDwDMxQT48sUCM3VK1O5eTO0DAM9pCJiy089//kt55zvfL0ceeYQ85znP6P8AO/kZfv7nnfcS2bz5wJ18NvHyocDyUeAtb3lLXyd7/vnn97X/zt75ve99rxxzzDHyR3/0R7Oeyo9+9CO56qqr5Kyzzpp13352mFIDeDoA7PUldEWbR4206RBGXWD8DQAYPwcA7kf+2DcUCAVCgVAgFAgFQoFQIBQIBUKBUCAUCAVCgVBguSuwqwNgwF/f5gKBAwBP7fH/8z//Q+gL7T7/+c/LXnvtJUcddRRh8E033SQHHnggS+sd/YhHSKFSkXajwQMwpXFiUqRYEIH7stWSWr0umzZtGopb6q677hJ87bffftOez4033ijr1q3j13y3hTiA3WG9WNqjHXeFLXUAwxQGF3U/TrdujT784Y/LNddcuywh8HIDwHAs//znN8iDH/ygvrrqt7/9X3L44Q/aZepc9yVO7DwvBQCA5wp1+9l3XiczgCehvMM//MM/yKMf/egZIfB3v/tdwt/TTz9dFruEwxQAjGucEgHdakkRq8hsmwKAAX2xuowO4ADAA+gfcchQIBQIBUKBUCAUCAVCgVAgFAgFQoFQIBQIBUKBZaDArgyAU/jrTTUbBD7jjDPobn3pS19K2NkrAvrCCy+Uhz/84fK0pz1th+hnj4JeKRHQd955p/zVX/2VfOtb3yLUPfXUU+XlL3+5/Nu//Zu8613vohsYGl32sY9K5d5t0h4ZlWzdblL/2D/K5BveJIWDN8uqD39AMjiHJyZk4957T3vXAJb+x3/8x5TobTiM5+JQ6vdW/P73vy9PfvKTWc/4j//4j3d4uj/+ta99bUZIPNvrLgQAox8upvZrxsZmO10+/s53vpPfzzvvvDntvxQ7Aeqi/00XNZ6eQ71eZxqo1wFeKADGsZcrBF5uAPg///MqueKKf+kLtnvbPO1pT1y2Ud1LcQ/Fa/SnQD9Qt599+zuLwe7tEPjggw9mWYfuDaUffvaznw0E/uK1egDgZuccpkRAw+GrdYG5BQAebM+Io4cCoUAoEAqEAqFAKBAKhAKhQCgQCoQCoUAoEAosCwV2VQDcC/56g80EgR0An3zyyfKIRzxiBwD8ne98R3784x/L+vXrdwkA/Lvf/U6++MUvEsyiL+2zzz7ypCc9SQA2v/nNb8pBBx4oL3jRi2Tv7/1A6u+7TMpPeLxUXvlymTznPKl//gsia9fK2F++TYoHb5ba7b+XfU46cdr7Bse844475JRTTuE+cOh+/OMf5++DcA5PB4Fng8P93PgLAcCA64up/X0eunXWU0d7f+xjHxO4n1/3utfJ/e53v1mfsxQ7zBcAuwN4bI7we6ZrWY4QeLkBYOjfj8797LsU/TReY+Uo0A/U7WffYVMI5Rs++clPyt577z0FAgP+AhA/9alPld12220gp53te8AD26z3K3D6eryzvVYA4CmiRw3ggfTBOGgoEAqEAqFAKBAKhAKhQCgQCoQCocAQKzA5OSm//OUv5fe//z3PEvUNEUe6kLjOIb7cOLVQYF4K7IoAeCb46yJOB4EBgBFzePvttxOAdTuAP/CBD9CJuKsA4F//+tfU41/+5V/ksssuo3xwYUKDyYkJuf/ee8slF10kY6/6c5m48htS2H2dFA46UFrX/7e0qzWRVlMKcP3CuHPOS2X/c182bT/uBsDY8etf/zpf7+ijj55X/5/tSd2wdzHhL157IQAYE/OLqf0ez/v/ZpODwB0g4LbbbuO+z3jGcNS97RcAeww0TGO4hxcDAEOP5QYclyMAnqvOy60tZr35YoehUqAfqNvPvkN1kXYy+PcU4qAdAjv8RezzQuLzZ7vWbJ/9Nrcla0sGAJypu9dr/vJDQ5blx2ibAxh7tVn7F09FDHRDmnis1ZJNGzfJ1VdfvcPrrgR4uhKuYbYOEY+HAqFAKBAKhAKhQCgQCoQCoUAoEAqEAq7Atm3b5Ac/+AGh78aNG6VUKnGlOiatEWWGSYzYQoFQQOjaXKoN9yXuyUFse+yxxw6HhUNysTcA4OOOO46LS44//ng55JBDOL4AQuJvAJKHH364wCmZRkDDGfyVr3wlB8Zbt24VuIgxl4n5SDwfjmLffvWrX3HMQj1dbBi7fvOb3zD+GF8HHXQQj4UNbQhdHYLhcZzTbJsnJjoMwyTv+Pi4oJ38dWc7htcA/shHPkIXMGrm/uIXv6Aj6NDDHiR33nOvvPBVr5Ld33eZjP/lX0sGOHz/+0vpuKOlcOABWp7v57+Uxue/INmrXyn7n/eKaV9yOgB83/veVx70oE5N0BtuuIGxlK4V3MEHHHBAflxEAN9yyy3UD/tgAnumfunQ9/nPf7588IMfnDYWejatej2+EADsNYAXS/s9nt+phz3dtSD2GQsfsL35zW/O46DT/QGJr7nmGmq7//77M0IbfTSNEP3hD38ouCewD9oB0eHeBtBk8+bNgr6FPom+jJjvEdSKtg3R49Vqlc8HvMUx+omAHhQAxuktJ/DokcrLMR55Jp2XUxvMZ9wY9ucAePazzbWWbj/HHPS+/UDdfvYd9HnP9/gOgb2sw6DhL84ze8ABm+kAzrKiOYALkhEEF6Tdbk75e6vVEGln0mo3RfCsVpPMOADwfJs8nhcKhAKhQCgQCuxcBf7f//t/ggVO2DZs2MAvTOauXbt2557YMnt11/DEE6ePWltmlzSn0x2GxXGIToPu6LtLsQ3DNS/FdaavMahrxnEf+tCHLmi8uffee+WrX/0qIxJjE4EecA49+9nPnrccuKee+MQnLqhd5v3iy/yJ6NN4X4V+SzEmLdV7z7XXXstJfUABgBNM9rpr6aabbpIjjjhioKvWu7vFoMakZd794vSXUIHp+uBSAeAvfelL8ta3vpWQ55xzzpHHPe5xi3r1Sw2AAZ5+/vOfy5lnnpkD4M9//vMcZ1DnNwXAqI/75S9/WS655JK8JvA///M/0735qEc9imAXsdF/8id/kmsCKLxlyxZG7N58880C4HXYYYfxcQBaAEw8jg1tCLPL7rvvzuMj1nYutVAXAwDj3AHg8F6OSGac72te9So57Kij5OWHHiZ3/O37pPLHh8vkVd+U1vd+ICOvOFtKJz9aWr/4hbR+8UvYhaXwRw+Swn3uI/U1a2SfIx8+bb/oBsAYy9GvXvKSl+TPAXz+7//+bwJF36At/p2477778k84T/RDh+TQEwDRgXqvE3jjG98oF198sVx00UWCnxdrWwgAhuaLqf19Djl4xsuCrqjt7LV/UQv4sY99rDzwgQ/Mnwf4e+utt+b74PPFP/7jP7ImtgNgAHUscDjttNP4POz/jW98Q/70T/+Uv0MTLER45CMfyfdptDOgA6AwNqR6oO+iBjc2vL8D6qP95tLvsa8DYI+AXrVq1WI1KY/jAPKEE46Wpz9953/e/4u/+Cu5+eZb+77GjRvXywUXvLLv5y3VE3qB3oC/S6X+rv06/UDdfvYdVlUBgDGW4zvG5Wc961kD/3dUtu+BB02JgE5B8HQAuC1w+7alBYNwq03nrzqAm7Jp08ZwAA9rDxvC88IHbXzhAySAQ2yhQCgQCiw3BfAPseU2fmHc/ehHP0rwi58d+GJCBP9oxJiMCZSXvvSlSzKBvdzavNf5LtUk/LBpNQyT8C984QsJXF796lcvCQQchmte6n4wqGvG5BTA7UJgJc7tDW94g1x11VVLLctQvt5//dd/Ce4JuDXnu8FthdhNwPnY5q7AZz/7Wbnwwgv5nor3Vmg46M8HS/Heg8l8AOAjjzyS8BefFTDRjwkL9BU4kwACltIFPKgxKW1t/3fqbD3AF8/Ntt9SP44JebTdXLcU4Mz1OUux31zbwc9lqdpjZwJgtCsmC9P2fe1rX7uoEHipATDcuu94xzvkZS97GUEUoOLf/M3fyKWXXsoxJgXAGGf/7M/+TPbcc88cACO+F4uXXv7yl7MrfPjDH5anPOUp/DfN9u3b5Wtf+1pe6xZw7GEPe9iUyVa4I3E8AEAAYAAsj2Jk8mGSjDhdv18MAIzxFTAcr4fvAHX1RkMKzaZMPv/F0vzG1ZKtWU0jzshbLpHC+vUyefGl0vrVTZI1GprgWCpJ4cEPksLFF8kDjp0+yhlgEC5jd41iXMdnsgc84AH5JaJWIRYXrF69Ov8bJqwBgaf7jICxByAwdZimmrkD+HnPe5586EMfGhoHMO6nxdR+twfrAoPpNo9/hvMd25VXXsn32DQG2h3CaW3gz33ucwSzDoDf/e53y3Oe85wpdSOxMPLQQw/l+zLaGckdqCeNDe2Hfzfh/Rsb4DEeS13u6Hd4jbkAYOyL9gYI9gjolQ6Av/3t/5I77rhzh6b96le/kQOdRz3q2B0eX7VqTE488ZileOuc92ukwBdDzZuLAAAgAElEQVQHueYafP47Qp7znOGIJ5/3hcUTh1qBfqBuP/sO40U7/MVnnVNOOUUQAY0yGIOGwNkDDthfc5/T6Gf/AyKg9QF+A+jld/wPAFja0m7QAkwADEfwPgGAh7F/Dd05vfe976U7Af+gSzd84AzgMHTNFScUCoQC0yiAlcLHHHOMfPGLX1w2oBQT1G9/+9s5KQ2HEkBvt9sX+2ASBWP0UkG15d7JlmISfhg1WopJ+LlcN/orPltgMgor6Ae5Dcs1D/Iau489qGsGqESbnXXWWfO+nMUAnvN+8SF84mLoEQC4/4Z1+PumN72JE+hYlID7ZtAQeCneewBisKAAk9T4jihS1P3t/huiSpdqG9SY5OeP47sray7XhPedYUoAAUTABH+/G9rQXX39PncQ+6MNvI/3c3y8p2BOYZDbzgTA7v7tvr7FhMA7AwADRqLWL5yK3/3ud+lMhKsxBcBwpGIRK+JyAUnh0MV3fL3nPe/JQRigFxy8iJTGcyYmJhh7e8cdd8j1119P0Afg5bHG+BkQzAEwFkS4g3UpATAcwACnAGnYMBObFVCuL5Pq5R+U2vsvh2VZys85Q0onP0omnncm52YzANpiwSZrRVo33yyF/32p7P/K/iKgP/OZz9B1jBrAWBT8zW9+U5761KfucCvhs0YaI4x/EztA9RjoXgB4mGsA4xoWU/s9XjB9BDQWNKAPI/7Z4W733/z37n/XoG97BDTgLZzyaX925y6i1R0Aw+2LaG9sDoDdaYxFB4iWTrd+agADAKcOYGi4mAB4OTlQvQbwi1/8XDn88E6M+iDfiwZxbNccxw74OwiF45jdCvQDdfvZd9iUxmK1T33qU1zoBvjrm0NgLFzDv7MGsWX77v+AHADv8AL2SFt0xZvzYH6qaGcEwa0GagC3pdVsEwBv2mdDOIAH0VIr5Jj4UIXJPkAFuD2w8hITf/gH6k9/+lNO3uKDIz7khOtghTR6XEYosMIVWE4T5Rhj3/e+98lrXvOaOTnufEJ7KSbS5tJN8B7ik+pz2b/XPoNyNw9qEj69Zkwu4/0RkzJ4r3zlK1/J+mYe8eXXi2tETbVBT37i9QY9Ce/XhIkmTARjsUW6YMEXksHxg88S+IyBRQ2AMIPaBnXNuBbcn5j07F4gN5drGVTfHmQ7BwCeS8v2t08A4P70Woy9u+GvH3MpIPCg3ntSXTBZDACDzzuIjkwBMN6P8BgWlcE9t1TboMZhP3+MTbgmfF6abXvb297G9x/A/mHYvL28NvONN94omHByt1f3OcJ15o/95Cc/YTsO2rk+F53wPogIX19Ugc+wGN+m09k/jwNmwCGKhRg747PAUkRAP/OZz2Q9217bYkHgnQGA8dn2sssuYyQwasOi5i/g2HwAMPoP+vNjHvMYOisBuzDh6gD42GN3dOe5nl4DeGcAYPRfvG4KnVvNpmSrV0m2apWMP/t50rzyG7LqE/8g1Te/VRrf+a4UMFncaEh7YkLNO2tWi9x1txTe/CbZ76wXT3u79aoBjLECrt+nP/3p/LfGXAAwADuAuadATOcA7oa/fmLT/X0u40T3PguJgPbo6sXSfvfTp3dMok9++tOf7nmJWPSABVeIiH7/+9+/w8LWXgDYne+9Dug1gHsBYLh24TwbVgC8nOAvtHcAfN55L5HNmw+cTxcemud84hOf5bkMQ+T20IgSJzIwBfqBuv3sO7ATnseB8bkNsc9YkJPCXz8UIDBKYcAJjJIWi71lD9hvn54AGG962DIB6LXIkzbWnyH3Wb8hArrdKEhbmgGAF7tlVujxfJIaE9i96mJhohv/iMY/6lHHZSlqZ61QqeOyQoFQYIkUWC4A2B2S/S6w8YntuULjQcqOyXRM6ABuzrdGMd5n3Ck6l4nduV7PoCbhMQmNDRDeYw2/973vcaU1FlE57PEJUbQXzgXXOejJT5zXoCfhXX+0PZJDfCLY/462RN/2fu0QGIvMFuIqnandB3HNaC98RkIbw5mPqLZ+N+/b+A5QvpjbIK4Z5xcAeDFbSY8VAHjxNZ3piNPB33TsGqQTeFDvPd3XDJACsIgNk8juAMaEPxzCqAGcxkcOuhUGMSZ5eQy8j+ALnzPm8m9RPA/jLqApvvAZZS7PG5RGqWMbrzFXAIw2heMSbQ0X8FI6untp0T2WzRUAYxH5Unx23VkO4Oncv6mGiwGBdwYAhosRn+kwrqAvvvjFL2YEbQqAAWf/+q//etYIaBhYMNGKxZOoGez1UeEERt/qjoBO9RsmAMwUxnJZWj/+iTS++G9S++SnpXDQQTLyspfKxNnniphTGHO0pcc+Rtrbx6X5jatE7r1XCm++WPY7e3on/EwA+AUveAHHNdRanikCGu7PX//613LQQQflElarVf6cOoAxDp1wwgnTxj07BEZU90LGnsUEwAvVfvdnP2vaYR7/bnnIQx5C0JtuAMP4dx4WvfZyCWPfNAIa4/1HPvKRHSKg02POBICxHxYdLDQC2usGw7m+WA7g5QZ/oeVKAsCD+owSxw0FeinQD9TtZ99hUdvh70knncT0jOk2GAFQ1ur0009fdAic7bv/flMAsINfnkyXAxgWYHLhHAC3RJpFQRh0q9mSVrslmzat3wkO4Dvk0+c8St7opb+OeaN89T2niQZcLN42iH9oLt7Z+ZF+IO84/DI54Mt/I6dNWTCAvz9HPmy7HXvxV+VvnrzYCs18NT5JOxewi0lQ/KN7WFZSL347xRFDgVBgpSiwHAAw/gEPFwWA2HxqbXpsdLf7cqnbEHHbl1xyyYJjFnE9cFouJiQb1CT8bP1ruglSQMSd6YBZ7L6Btoe7AFF+3VFo3QBm0P11EJ8HPW4UH/jTxQ24dzEZOt2G+7l7f2i12PVbB3HNuCZMcAGewLU93w3/UIIGg47+nu/5LfXzAgAvneKzwV8/k0E6gQf13tOtIiZ3EfkMhxTgoANg7HfggQfKpk2blk74ASw+8s9JeJ/B4qn5bugT0Ghnfl5aCADGdXt8NNzdSwn1uzVfCADGsfz+7H5fnW/bdj9vZwHgM888U375y1/OehkLhcA7CwCjFu8//dM/sb4poqC7ATAin9G2AIb4N4FHQGOOCZ8RAdWwAQB/5zvf4f2IKGj/Ox6DwwZO4KOOOirXEZOz7rgZJgDcQv3f3dfJ9ic8VZrf+pbI6KiU//RpUjr2aJl42XlSWLdOWtu3S3HrQ2T1Fz8r7Tv+INtPfYq0f/gjKbz9f8t+Z71k2r7SCwCnEdB44nXXXUdAeOqpp+bHQf1fOLOhlwNgQFuMF6gFC81RPzkFwBiX8DUT3AUkxnsLvua7LSYAXqj2u5/+zJ6XMR3Yxc7+2Ete8hK61v2zrZckwOIkLGx4+MMfntcARr3fn/3sZ1OSn6699louzMI2EwCG2xyLLQBu4ZDH5jDXo6RnawuPgIab2Gs/pzWjZ3t+r8eXI/zVseWX8s53vl9WggN4Pu0WzwkF5qsAoG4/2/nnn9/P7jt9X/AwzNHMBH/9JH/0ox8RAi+2mSHbL6kBnMJf/gyzb6YcmBHQrRYBMBzB2FpNkawNB/DOBMAKf79y8uCB5qAmvxarJ/7grw6X53wIRztW3jgFAHdrpDD4V0sMgbFyEP+gnksn9n/wLae6movVjnGcUCAUWF4KzAbohuFqkKyAcRWTI/Pd+hnD5/sasz1vsbReDEDSfa6DmoTHP/jhVJ7OTTTTBKlPfg7SCbwUn40c6GKiz2Ogu/Xwa/XPDYPsr4O45umcTd6+XhYDv8NhBuDpUZjdJTMWw1Xbq38Por4lJrJQy8/vn35iR72+Jc4L98h8UwFmG3eW2+PQBQspMWk4H00AwnCf4f2in/ZYbjot9HznCn/9dRwCLzYYHNR7z3T6YFI5dQADmGKy3yfsvX4s/j5IeLjY4/BiLRxykPzqV796QSB5If2zGwAD6CK6u9f9jIl+OH4BCtBmvnks9EJAzEKuAc/t/nyDxVB4v8Bnge5tunFrsT439rqWnQGAsQijn9rUC4HAOwsAAzqhNioSXwB3ewFgh7tf+cpXGJeMsebkk0+WrVu3ct4SG757IgqiFruB1A033MA6ql4DGLWHAYqxDRUAbjalcJ+1MnHuq6R+xafo+C0/8QlSfvITCYBlZITxz7JunYxe9Dpp33OvVN/2f0R+e7sU/uIS2e/smQEw6i5DA9cR9wxqx6YbtAJgdK0QXwm9fMOYg+hoHAM1lDGWOAhc6DjQ7/MXFQAvUPvdn90bAH/84x9nfeXp7mV8foO+z3iGRkjjd7isoT9K/8Ah7zWA0zEbCxu8LTGmb9myhQ/PBoCxD2KgAYHxfNwruKdwD+H+m22D47u7BvBCAPByhb//P3vnAR5F1YXhb1NJ6BCaSQiEDkpHqiglWCgCSpXepFchFGlK7yU0KUoXRUEEpVmQqlT9Eem9kwAJ6dmd/Z8zu5Nslt2d2ZpNcsZnXZK97Xz3zt3JvHPOIZ0YAMutFv6cFcieClAUJXowSulhbXkl7apKlixlNgR0ahho/UUU/Sy9CANrNIIIgKEiAKyFJgNyAEftHIzGN/ri7xFVlNhrVxlH/6Fp12CMKos6HGiCX5eF4itjD+Cz81FlTWh6r2hTv3PkgIzaknL4WOORQhef7hBy1ImycNOsACuQBRRw5s0lR8lDY6Q/Hu0BONLNbrr5lFGHKa0JdshBCuMymQkAy2kt5yHjbAjsimsjukFCIItu+hLY7dq1q0lPdsOcjdLNfHp60tGHM2w2B4ClkNaSHYbngOTpa7z+MxMAlubGWvjiDpDF0evKke3RQz+WPMfl+iLPckeGyJfrL7N9bi38leyztH/ZqoGrATBdAxjmAKbwlfQ7uvlLN/0JNtJBN4/pBrQ1Nzus0cDR+7BceGFrxuaMPdia/o0BMM0NfZeQl5epg1IOGIZvpTLuCIAlyEvXPaYOU/uWM6/RXQWA6Zw6evQoKPQz5Vq15qBzksLF2nK4CgCPHz9eDM9Me4UhiCTwJAFg+rf0s+Txa/xOsEp6kb30b4JslEfVnigj1mhHAI3ul0owjG7gxsfHiw/JGHobW2qTvG1JB9EBR5+Wj7xytM+jIVy7huSIFRCu34Tf2pVIGDQC2gf3ocqRA9rkZL33jhYqLy9oX7yA5/TPEGIhB7A1tmWWsvYCYEdqn89CDmB79KRzmrx1a9eubU8zDqtrCIBp7ZPnt+EDRdZ0JAHU2rVroFs38zmUrWnTlWXv3r2PmTMXsQewK0XnvlgBVkCRArIA2PAJOumCRnchogPAupjQgFagnMBqBAYFujAENHm2TgYmGYc7VmS71YVs/0PTTIjqRzswuNkvaJLOWzd9CGcJ7G4I+wXdJh+GfOjml0NAm4TkYt/X0ffvUXA+OrctH1lG//Fs9QLhCqwAK5AtFXDmzSVHCCp5g5kLgUc30ggWUDnyqiRQbA6okq0Z6RVmrDXdsKVQzpbGJNlP0Sf699flwcpMAJhCMEZERKQLXWe4LuQAMJWVYAXZryQKhzXrzvZrI2W90A1fAp3SAwyWvNkNIaIECJ0RScQZNiuFD0r2G2dcPznDZuMVYI3XNulF8003xPkwrYCStWJc0xl7Y1abH1vhr1TPmodhlWjnbABM8InCzRLQrVSpkvhvUwDY8Hf0vUVQmDyF7cnlaMl+R+9JSvdgJXPijD1YSb9SGWMAbE1dqaw7AmBb7KA6dD1gSzQEuf6cCYDtgb6G4yYvvN27d8uZYvLzrACAKX8t7UGSJ6RNQlhRyVEAmDxpqS2C3JIDjsrHWwS9BH1Ttn+HHBGLoX36DEnjJ0JVpDBUHh7ivVkRHHt6Qnj0CJ6fT0GJoYOssCDzF7UXADtS+/zduzhcUCkE9JQpUxzetq0NSgDYMAS0rQCYcnSfOHEajRo1sHU4GV6PIHBQ0CsZPg4eACvACrAChgqoQkNLm80BnHqxofcAposQAr+CoA8BLWigFegiwxAAB7kQABPsPIim+0OxutkUHBYtMw5/7LgJt/UPTTE0Mzakein/vXMHglq3QUGlAFgR+JXsNJED2JS3r8m+HaeVcUvSDXhrwAHd8KUneR19s9p5VnLLrAArYKgAef7be5gLe2tvu46sb8tNdkf2L9cWfXdR6ElznpBSzvUuXbqIofXoRpm5UNGO8CSWG6+lzw21lsJpKgmzKGlAHgAUUs4ZkMNZN+HJ5jVr1qBWrVompTG2xThksFRJCpfraI9YW6+NlK4D8mLcuHFjKuiTIoqYup6QYLEEWByVM9p4rM6wWSl8ULLfOAM+OMNmY12VegG7i/evXPQBOheNw3MrXfeOKGfLfp3RkR7cXVN74S99/9iTX9bUunDWd4/UF4FACutMN3jJg5RAMOV9JKhCXm10k5e8EilUMH1G4FfyCiYozADYEWezdW0wAIaYW54eEIyJiRHvJchFirFOYV1pZwLgjh07gnLS2nMQ/B08eLAYOcWWIzMDYPKYpodVKIcq5Up11eEIAEzzThDXEP6KYNfXF0mfzUDS4gggpz88ChaE3/LFSNm7Hykbt5A3DuChD39Nd209PeG7YikCP2zrKvPdoh97ADB5bDtS+1xhTezWhMJFHz9+XFwP5J1MnvAzZsywu11HNuBIAOzIcXFbrAArwAqwAmkKqEJDQ2UBsFRcAsI6EEzpJ8gDmCKNCNAKKghaAYFBLgTAIsScgsMNpqSFNybY2QPY4ATPVltvfhEAXl3SRI5ixQC4pBX2mADAMM75K3kkOw+WmzrJ6Easkhv1VNeWkNF8YrMCrID7KHDs2DGHPLxBUKRevXoZZpj08Iq9A3CGF6LSMZGGZAd5UJo6DIGS3M1/Z4AlpXZQOWmsFB5t0qRJL1Ul2ELwjw4aq6kwgXQDnsId0ueODGftrJvw1gJgsp3sPnnyZDp96Ht1165dDrWZOrD12kjpvNMDCjSvhuFoTf1Oao/WMIF+8vah0NF009fRD5I5w2YGwLoZVOIF7C7ev/QQCq1NU0CP1iGdh6ZyVSpd+/aWoz2OznsK/Z8nTx5FzdG46Zwx932hqBE7CrmzptL3I+0t0sNESky1FRoraVvag+ndnhQPlvoiAFyqVCkEBQWJ1xLkmUiewAEBAS9Vo9CP9DmVlUJFZ2YATHNHIWTlDnpYsVWrVqnFMvpayVQOYLpBL3dQ2E7KLUmHO3oAy80HnZv08LiUOoEeFqKDfu/o3NuWrn8oN6e9Bz1UQdcwcXFxVjdFD2h8+OGH4veprV541GlmBsA0fimSodUC2lHBEQD4yZMn4n1W6SUNh+7Fao4cg/bxE8DXB4iLh0f5cvCsXgXqfQehfRELeHpARf9pNPAqHgzvenVQyMRebYeJbl/VHgBM3qe0bhyhvUftWvCzIt+j2wtrYYCGAFgKAe2MqAuZWSMeOyvACrACGa2AqlRoiZdyAEu5JqSUE0R56YtQo9GS/y+0+twW9JCZShCgUpFXMKARBAQGF3edB7BJgKqDm7+EmQCudqpt8w0/EUpvAMgP2BBMKwXAYm7fNiioaPymADAACZbr2+j21Qagx0E0dQIoNzdMuqlDN8PIa0fugoD+4Ll48SKH9lM051yIFXBPBbKKBzDZYckWutFHcMqcdwHtd87wPHDUrNMNIgKiSjyAqWx4eLjTbjTL2WTsAUxAk266SgCGdJa+X+jGn+T1+uuvv4r5MKksAZms7AFsTkNn2GzpBqjcXCr5XHoYzPj8onknwE03dC0drg77qMQmc2UYAOuUkfMCdhfvX2keTQFLd4C/ND46fyiqA+1/5Klp6XuI9koCBRRpgM43uet0e9a6XF131NQQ4pYvX158gEgJBHY2/JX2YHp3FgAmoCt5ZktwUG4O6fPMDoBpT6brBiXXb6SPYdQqdwLAN2/eBD00pwQE0j5B14ME7d0NACuZD+lBMdJfgr/SWqXPaI4ceTjTA5jGaS0Epgc1JPDrCDsZAFuvoiMAsPW9cg1DBewBwKykbQoQAKbwz4YhoDPyOtI2K7gWK8AKsAJZWwFVaMlgrejGCwoXkvauUunyTdA7QJDXQ8z5q/MC1r0TEFZR8l8xB7AW6lQAfOwl1WyGp5b0N5PH1qzHrZ1zaa8NYi7eyYeBHvpw0K4EwMa2U9+fAVMVg2U7xdPfiCKvHbkbJs7KkWW/BdwCK8AKsAIvK6AkJKs762aYA7hYsWJYvHixyRueEozLSG9mY63p5izlhFWSA9gw/60zYKizPICtzQFsbq05w2bqy95rI0vnBs0tzbG5Q8oL7Orzyxk2MwBOm0VLXsDu4v1ruOYMgaW7wF/D8SlZWxkNrIzPYXfSVNo7DcM3Sx6Glv6mcQX8lfZgencWAKa2bYHAmR0AW3NOGJ9j1tR1xveXoQewNfNAsDg6OlqMtuJuAFiJpsaev4baOuPa1dkAmMavFALT9RDNmyMPBsDWq8kA2HrNHF2DAbCjFZVvzxAASx7ASiPPyLfOJVgBVoAVYAUcoYCqZIlALVQUytkDKg9iwWnv5O3rofICVBrx9xTiWRC9gCn3L/QAmNyAteLPakGDwKAQHD3qIgAMnbfv9T5/Y1Q1SQ5Tv3OEVI66yWnooWvCW9cICovQ2BEewEYSOAuSyykt/WFGobLoSVzD3GgEF+hmr3QT3Rl5suTGx5+zAqwAK2CtApkdACu1Vy48tNJ27ClnSmu5nJHUn3EZZ8BQZwFgOb2U2qK0nFx/xp87A4ZKfRAI7Nq1q0mvHYoUQk+XZ0SIXWfYrATSkS5K9hslN8rdaZ6Nx2LOC9jdvH8Nx03AkqIl0QOyGbEmLc2nkrXljDVj7RozLu8umtJDKLQm6UEjw8MSBHYV/KXxuOq7x1oITDk4ySPRGq9ha9aMo/dheyCuPXWtsVlp2ewIgC3BX/L8NUwjoVRHuXKuAMA0BjkITOfZmjVr5IZr9ecMgK2WTAwdTNcBBMHoRTll4+PjxSgcderUsb5BrmG1AgyArZbM7gq0zmm9kwcwA2C75eQGWAFWgBVwigKqEiWKiiGgpRwZ9C79m0JA6/6tixIthoAmCCyFgBa08NB6iM7D5AFMIaBfCaIQ0K4CwIDOqzYtR671wFS5rrb9oRmFHQv/QMMR+hDO6QCvPhdvab1HsB5oTzmSlpvXenvMhIA2MNNYM+UKOKakMeglCEx/tNGNPfI+mzZtmhiqivI7MgR2jObcCivACjhPASVAxnm9u65lS3lXXTUKR2ntDBjqrJvwBDrpxiU9OGXqUGqL0nLWzqVt10byvUjjPXLkiMlwtHKhguV7sL2EM2yWg3R0nUQPyZEuFJKUIKO50KTOgHnOsNnSDJjyAnZH719DG2hNmsoHbPtKc0xNubVFvdD+TmN3dIhUey1wB02lBw9MefuagsCuhL+kr7O+e0zNnVIILJWjCBZeXl72LgOT9R29J9FcStc51KFxWGdLRhiHJ6Z9eu3atekedHaKCGYazW4A2BL8lVJ/OEN/VwHgvXv3Yvbs2ciZM6fJnMCDBg0SQz87+mAAbL2i0n1SjUYjwjAGwNZraG8NYwDs7e0NT09P8b62hwdFt+TD0QowAHa0otweK8AKsAKOV0DnAWxwSPCXfmUaAGsgCASCyROYymhAjJhyANPvAgNd6QGsG3hqaGXxJ6M8uw7UzNY/NMnbtttX0kDS4K74m3S5eemzvrjebDVC90egTRG9bXZ7AOtB8xH9GBpMsSKnsAMFNGqKQDDl8KN3ChFCINjwZqarb6A4z1JumRVgBbKyAo6Cku6kkZQvV8rfI93cpBB6GZnTx1E5iOn7hWyim2qOOpx1E15ufSkFu0rLWauHrddGcv2Q9x+BFwpraO5o0KABRo8e7XLo5gybqU2y2dw5RlpQPlfpIFhn6qEAKke6OBo+OMNmS2tAAvyUm1w6yP6MmG+5terun1sCwLReaL+nMpZC6bu7jc4enyVvX8PPatSo4fIHWJ313WNOUwnuktdhUFDQS8XI043CDku5ZJ01N87Yk2guKWc2HdLDBwMGDJA1QXo4RXoAhHJpG0a5km3AwQWyEwDOKPhLU+YKACzB3/DwcJQuXRr0UGBcXFy6FbN161aneNozALb+xDQFgBMSEkQP4Nq1a1vfINewWoE///xTzHnu5+eHHDlygAGw1RJaXUECwMnJyaIHMOnOIaCtlpErsAKsACvgVAVkAbCudx0jFiEvBNHbV/QEpojRYp5g8gqmz7UIcmkIaKdq81LjzvhD07UWZL7eGAJnvjnjEbMC2U0BOUCXGfUwtEnyinGHiAzkAUnjIShkK4gm4EE3a+nmrCNDAjrrJjx5c9JBN6EJ+NHr7Nmz4h/YdJNZArsE/CwdZDNpZgmo2rJWnXVtpATuKoHEttgkV8cZNtO6bNeunQhNzMFduXFJazsmJgbffvutzeeIqX6cYbOcPVIOaDpXaZ07K4yn3Dgy++emALAEfgmq041Sir6TkcAqM2isBAKTrq7+rnTWd4+lOSEIfO3aNdG7l/YsWkP0nUTgkaI4UdhncxEKHDXXzt6TrImkoMTL3lF2K2knOwFgejDwwYMHL8niTM9fqTNnA2BD+Et20mEcDtpZ4Z+pLwbASs629GXo3ihBYPIAlkJAEwCm7wYGwNbraUsNAsD0944EgOl7ijyAyfvX0NnJlra5jmkFGADzymAFWAFWwP0VUIWWDE7nAUxDpgsX3bsuBDTBXt3PunDQovevVndhI8Z/1ucApoudQBeHgHalxM7+Q9OVtmSmvhgCZ6bZ4rGyAtlPgawMgClKw8qVK9G/f38RQGb0QREj6EYrfR/TzRRbDrop0KhRo1Sgaksbpuo46yY82UmgU7oGIYBLYTXJm2DEiBGoW7euGLZS7iCbKWywreDcXPvOuDaSQIucxzlBQfKGoTDRrjycYTONX0qRcfHiRZM3tOVsdNbapn6dZbMlmySvaJrfrLjPys2noz43hFPG4Jf2dXcMW+0o2x3djjkInDlkNbQAACAASURBVJF/qzjru0dOO4IbN2/eRHR0tPh9REdAQACKFCkivjv7cPaeRN8t9MCVkgfFpIfT5B7EcrYmUvs0H6dPnxYh/KNHj5A3b16UKFFCtntpPmkOaa0TsCJProw66Dvx3XffFa9d6Byjh1QMr0VpDdA8GR+ugL+WvhefPn1qt2Sm4K/UqCEEdlb4Z+qLAbD102gMgJOSkiB5ANNDm3w4XwH621XyAPb19RUfVGIA7FzdCQBTyHMpBzB7ADtXb26dFWAFWAFbFFCFlgzRAgR4KR+C7p3COuveBahUntBq1fqfCQwTBKYw0IBakyL+LKUJphzAgYGUA/joS2Nx9h9pthhvbZ2sYIO1NrtLeenGCt0MNpcH0V3GyuNgBViB7KUAgYmsFjqTbKK9lmAB3XgjeMiHZQUy6iZ8Rs9Ldrw2Yptds+oMw5YzALZdc+mhGcphK3n8Mvi1XU9jCJyR8FeCUPSe3b6nnb0Pm4OL5lYOPZzlTnPw77//IjIy0uaF7govbiWDk84v47J0T4D2Mwphb3i4Cv5K556pObcXABPg7du3Lyjss+T5a2y/BIHXrFnjlPDP1B8DYCUrNH0ZnaOMNtUDmELiEgCmsN3Vq1e3vkGuYbUCZ86cEfNlkwewj49PKgAmxyb2ALZaTkUVDAEwQWACwPTgER+sACvACrAC7qOAqlTJULpEAbQegIpiPHtA+pnCPasIBOs/12X9pUOARq2FRgTDOi9hchfWCJQDOIgBsPvMb5YaCd1wcXY4sSwlGBvDCrACLlEgK+5NBFvokEIOOyN0sEsmx4WdMAB2odgZ3JWzwUMGm2ey+4yymUKB0/5DD6O42tPbHefBljERAKZIDsWKFRO959jj1xYV09eRIDB9R9K/aY2a+xvF2GvR/t7Tt8DfPY5WNK092ndofuUO6VpJrpyrP6eb8vSy9iCPOfKgc5fD1DzQeUVhuulBITroHKQ0Aa6MVuOsENDkwU1h1innb0YeDICtV18CwBQZkaIkEAwjAEyv8uXLi0CSD+cpQMCdougQ/KUX5f+l/UwK/8wA2DnaMwB2jq7cKivACrACjlRAFVqi1EsewMaewPQzhX8WQTABYUHnASxo1eLvdR7AKmgENQKDAhkAO3KGuC1WgBVgBVgBVsDFCpBHBeURlY48efKIN9b4YAVYAVbAlQpQCFDyALM1L7Irx+qufREgobysDH4dO0PS2pRrlW76u5NnqNx4+XNWILMoQHsbhXul0LrulMPcXg9gd9GfAbD1M2EIgKU8wBQGmgBZvnz5xAex+HCeApQPnHKgkweqqfDPDICdoz0DYOfoyq2yAqwAK+BIBVShJcpYBMBaCvmsDwUtAV/6mfIDCxQqWu8xTGmCCQAHBTMAduQEcVusACvACrACrAArwAqwAqwAK8AKsAKsACvACrAC7q0AA2Dr5mf8+PFo06aNCO3IY9MwbC95blL+VulFP0venMbvUohfCfJlBOyTALAUBpogMHmlShA4JCQE9FAtH45XgB5cvnXrVir8pXUkrRvjteH43rN3ixIAprUuhYCmBx74YAVYAVaAFXAfBVQlQ0prTV0c0e/ECxdBQ1l+xRFTCGitoIO/KhXltxAjP4uewRqNFhq1GsHFA3H0GOcAdp8p5pGwAqwAK8AKsAKsACvACrACrAArwAqwAqwAK8AKOFMBBsDWqZuVALB4z1SfB5jCQEtewATGpFfBggVBLw4Hbd06MVeadI2KihJfpKn0otDPBIA5/LNjdLbUCgNg52vMPbACrAArYK8CqlIly0qJfcWLFcND+jn1STYKBS1ooVJRvmCR/FIGYAiCGmoN5QVWIziEPYDtnRSuzwqwAqwAK8AKsAKsACvACrACrAArwAqwAqwAK5B5FGAAbN1cZVUATPdQJQgseQKTd6SUG5je6fdUhg7je7HWqZh9SkvOS5J3OIFeKdev5EFu6DHO3r/OXxsMgJ2vMffACrACrIC9ClgEwALFdRavRnRvupDPOq9fyQNYBMBaunjRewAzALZ3Trg+K8AKsAKsACvACrACrAArwAqwAqwAK8AKsAKsQCZSgAGwdZOV1QCwePtU7wUshYI29AaWvILpd/QyLGudctmztCHQlUKCS96+hl6/BIEZ/rpmjTAAdo3O3AsrwAqwAvYoIAJgU0+biRciEvmVADAEosCpAFj/sJoIhgVBC0GjRhCFgD7KIaDtmRSuywqwAqwAK8AKsAKsACvACrACrAArwAqwAqwAK5B5FGAAbN1cZUUAbAyBJdhr6l0CwNaplr1LS2BXAsCm3hn+um6NMAB2ndbcEyvACrACtipgEgCnhn4mBKzVps8BTGBYICKshaBLAEz/0gFgQYOg4FcYANs6G1yPFWAFWAFWgBVgBVgBVoAVYAVYAVaAFWAFWAFWINMpwADYuinLygDYFAg29Phl+GvdWjEsbQh4DYGwMfiVQkbb3hPXlFPAGAD7+voif/78ctX4c1aAFWAFWAEXKqAqVbK02RzAhiGg6YuTfhbhsBgGWguNoNHBYRUgaATREzgwiD2AXTh/3BUrwAqwAqwAK8AKsAKsACvACrACrAArwAqwAqxABivAANi6CciqAFhSIdW5xiAsNH1mDH85B7CydWMIdCXYSzUZ/CrTzxWlaC54PbtCae6DFWAFWAHlCqQDwKYuUqTfiQCY8lRQXmA9AJb+TQCYvII1gtosAD5z5gwKFy6MoKAg5aNzo5J3797F48ePUb16dTcaFQ+FFWAFWAFWgBVgBVgBVoAVYAVYAVaAFWAFWAFWIKMViImJgVqtzuhh2NU/5VLNkyfPS20kJyfb1a6pyhMnTkK7du2RI0cO+Pj4iC8vL09QDlfp5eGh+7cU6pfuTRqG/TX2BqV+2PPT4VPFDbICrAArwAqwAqxAJlVAVTq0jFkPYOOndggAi5mB9SGgNZQEmIBwqgewgMCgIJMhoGNjY3H58mVER0dnSqny5s2LsmXLIleuXJly/I4YtBgOXKVyRFMZ1kZWsCHDxOOOs5UCWeFckb7DssK+lRVuZGSl+bB2TWWV88kau9nmzPmVYe28WVveHVVxJxuy8z7pzLXhTnNsq51ZwQZbbbemXlbQKSvYIM1ZVrDFWhsI/sbHx2daCEzw19/fH/RufDAAtmY34rKsACvACrACrAArwAq4hwKq0qGlUgGwbkge0Go1+vc04EcXvsYAmPL+UllqgPL/0s9BwaYBsHuYy6NgBVgBVoAVYAVYAVaAFWAFWAFWgBVgBVgBVoAVYAVYAaUKMABWqhSXYwVYAVaAFWAFWAFWwH0UUJUtowPAqV4dWg9AJUAr6EM+k5ev/kgPgAn6ChDI/RdaaDSUH1hAkJkcwO5jMo+EFWAFWAFWgBVgBVgBVoAVYAVYAVaAFWAFWAFWgBVgBZQowABYiUpchhVgBVgBVoAVYAVYAfdSQFWmdAk9APZMHRl5+0ovgZyB9Qfl/NVSafF/DIDdayp5NKwAK8AKsAKsACvACrACrAArwAqwAqwAK8AKsAKsgGMVYADsWD25NVaAFWAFWAFWgBVgBVyhgKp0qZJa45xuhgBYQwBYD3y15Owrhn3WAWAxLDR7ALtinrgPVoAVYAVYAVaAFWAFWAFWgBVgBVgBVoAVYAVYAVbA5Qo4AwCPHz8Bbdp8gBw5csDb2wc+Pj7w8vKEp6cnPDx079LLw8MD9FKpoH+XflaJEQ2lFwljfI/T5WJxh9lKAU9PD+heaY5V2UoANpYVYAVYAVbArRUQAbDhBZIh3KV/WwLA5BEsiFRYlx+YXsGcA9itJ5wHxwqwAqwAK8AKsAKsACvACrACrAArwAqwAqwAK8AKKFWAAbBSpbhcdlWAHl7w9vbKruaz3awAK8AKsAJuqkAqADYeH+UANvQEps8FaNN5AJsDwPPmzXNTc3lYrAArwAqwAqwAK8AKsAKsACvACrACrAArwAqwAqwAK6BUgRo1aigtqrgcewArlooLZhIFfHy82BM4k8wVD5MVYAVYgeyigCq0ZIgunrPRoYJnKgCWPhJzABuEgDYHgHfv3p1d9GM7rVBAo9FArVane9FTpCkpKahdu7YVLXHR7KDAnuMPkT+3N+q9WjDV3EPnIhGboHai+fH4bWxFzD9eH0N+3Iy385jrSo2n/2zHT/v+wK2oZPgWqoAa73bHmxUD4JG6YUbj5u8bse/IWTyJz4H8peqgYasOeK2Ij7Lxv7iAE39cQd7a7yLg+mps++E04ou2QKcBbREsPlSqYAwQEHttD/bu2o9Lj+LgW6ACXg3rjCbVAuENATEXf8aJG3lRuWkDFPVOHTie/bsbJ+8EoGpYPRT2BFIuTMewj1ciR99fsaBbGWgeHcOhI8dwfPMi/Ck0RvsujZHf0xeBtdqhapAXoHmKm8d24ejJs7jzOAaCX1GUqPkh3n2nBvJ7Qr6+xXErkw/CU1zZvw4Hjv+HZyiMso174m3P5RgYvgNlxv0Pk1ukTa4m8i/8uuN7nLv+GCk5iqBk7fZ4r1k15E2dTIV9xl3GiR+/xp/nbyJWlQ+vvPo2mjR/G8VzSfUtz5l5Xdsi8Mku/HX6Z3y3fh+EOsPwYd3C8PAORbV3G6KY/iFjh9mhfoQLezfg95MX8SzFDwVKv4UmbdqibH4PQHMP/9u/H/8cWo5tRwTU7D4YNQp6wDv4TTSrVQKk+9U/9uFWrnpoWDMEacvqCS79dgD3CzREo2pBqYIK0edwaPvXOHX1CbQBVfHGBx/BY/ObmLa/Kobu2YiwVO0Ah9gnmD8vhei/ceKPS8hZvTWqBKadp8LTMzh69Dry1WqD14pKYb0ExPy3A3v2/IrrkWrkLVEFJQv7U8A5eBZ6HW++UQF+ZCWtwwNf4cDx83imKYjg8hVR0E8FqLxQsHIb1CmVU6eFJc31asVe3YcTNwui+pvFcGvbIuw9H4vCjUeiR7MyEEcl20Y0bhzeizv5GqF+mXic+X4tDp2/DxSsinof9EK9ErqxyJ7fSk4H4RmuHVyHfUcv4BmKiOdfyzpe+O+XU/Cs1haVi3lavVaU7XkygxMi8dPI6liVMBYrlw8EDcPUkfLXGPQduRV5e+7Hgt4VdPrSEfM9ZrYbjBNB4Yj4YhiClUR5k9kPlchpuoyA5/s/xsCpB1C03z7M7V4OnhDwfEdn9FgQj65bd+CDICUDNDcCg/VSOhp/fbsOhy9EwifkLbzTsRPK5/dA8t2D2P3N97gY5Y0i1Trg/db1EGDo9KB0/ctNm0v3iWRcWhGG0VtyosvGH9G+hE7D+Ju/4vg/UShcqy1ekxaOPXslnWvR/+HkL3tw7t/LiIoT4BtQHlXf6Y5GrxZKXXPSeV+jUUXEHlmDH385h2jfUqj+/scIezUAHkk3cXL7avz+72N4vVIPTTp0ReVCaZMQf/0gjl3yQYXGDRHoS5Yo2wdSp0R2X1GwgqXrmTotUDLhN/y0fScuPtKiQIXmaP7hewimrdPgkN3rU87iqx4tscNvDCIWv4f7O7/E4fMPIOSriFrv98ab5fPrr8WUX+cAJuY97hJOHvoH3q+2RNXiOXQjtPAdYq1msnYqkNbWIrn9vdCwSkBq9aP/i8Lz2BQ0r1vU1ia5XiZS4M8//4S3t7c+1K4XvLzSXhy+NBNNZAYMNWdO/XWrA/tmAOxAMbkpt1CAQkH7+KT+FewWY+JBsAKsACvACmRvBVQhwcXTAWApVwa9a6GFSszxK+X7VeYBzAA4ey8qc9YzAOZ1YY0C7guA43F5c3d8tvIkPMs1RtVQXzw9/zv+vpsHb3y6HSObBcMT8bi4ui0mbriJgJpNUb5AAh6eP4GoumuwbHjdNChmQRAddN2AYu3a4uEP3yOpeEl4pVRG77VzUMtXyRiAxPNzMXb4Yjws3BA1Xy2EpHun8G9kY4zf9Dle9U7CuTn1MGl3CfT97lu0LCTRzkT8Ob1WOgBnDICTD49E3yk7EJ2UCDW84OPtDZXKHzVHH8a4d/1xenY9fLY7BgXKVENoYV/E3jyF/27Ho+gHX2HBqEbwsVg/v8y4Fawi4Qn+nNsWs364Bq/ClRCc7znuXotGkYqBeHj+Ol41AMCJF5bj89EzcMGzMmrWKgfvqDM4c/oGcjVehOmT2qKIQn4iRP+GdUP74odrQMHSFVEID3H72l2g7gKsnNUR+T3k50xjVpeDaHT2PczbH4nk5BTAMwe8vVSAfxMM2roajfMAjrIDCWfxXXg3rP/HC6XrNESI7yNcPHEED3K3wvClS/FWgYNY3H4gDj1LRLIa8PTxBQ0lR73Z2Dy9HZD8B5a174QDQZ9hzZLeCJCWVdJ+LGrbA79XXICdczvq7qM/3Y/lg/ph720vBJQpi7wxV3HjRTDKFrmNS3fqpAPAjrHP8nmJk+HoO2Irig37E9PbFUt9mCP5yHD0SvfggIDoo+MRPmETnge9hZoVcuHp3wfxv7tx8PD2Q46KIzE3YjCKqyJxcn5bzNz1BMVeb4IyOR/iwrFjuB/vCS9ff5TrtQuzu5aDrOYibNLBiTE7SqBls1vYuz8RQUHeSCk3GQvDm8JHbt6oDRGatMLPr/TF2zFbsedeYYQUScH9yzcQl7sxBqzcgPeKe8Ly+Z1f/gQUInFywQeY+f0VeKaefzF4pWkDpBw8iMLh+gcwrFgrgPz5o+hUVQSANbjzVQsMXvMIYfOOY3AdkZrpDs1VfNu/EdbfaoGxu1aggZ4JmRclSXY/NHjGQV5bwxKay/h2wNvYcOstDNuyFk0L0snmQABssF6aPd+CvY8CEZzvKW5dfQiP18Zict8UbJy0Ag8KlEP+uEu4/kiNwPabsGD4GxB5Hq0DJetfxmrX7xMvg8DEK6sxY/gU/O3bHEOXrEATAuty55zsXvkbItp3w/7YogitWBGFfGNw+5+TuJcYguazf8KAOnkNzvviaNXyKQ78cB+FShRAzLULiPKsia7zwqFe1R877hVC8QIvcPvKPaiL98GUNZ+jqniP3gTUVLgPiNMiZ6O5JyiM5lS6ninS4SO8+PErPAwoj0IpN3D9bjRy1pmJuXO7I1B/Aiva6/UA+PuUN1A7x2mcfFIIJQO98OTqZTxXVcD7c75D71oEgZVf55jSyvjah/Yh2Ws7hZopstO6HcGq0gyArZIryxVmAJzlptRlBjEAdpnU3FEmV8DPz+Dvh0xuCw+fFWAFWAFWIPMroAp6JTAVABP0NQTAUOngr+7/6UNAUznK+asRa6fPAcwAOPMvDGdYwADYGapm3TbdFQBrLs/DqH6LkfDul5g9uiny0T33pP+wfXhLbLjXEhO2LkRtrwNY/EFPHK+yBKunt0VucQONwfNoH+TLL0sMxEnV3XhchrsoiGrDtmPCh+Ug+SQqGkPORPw143VMO1QbI79djbdEh1cBcU+fwrtAAHysuDH68k1Q8ja8hK19m+Jr9WAs+DIcpVIdjtS488fXuBPYEnVK5dVBtJRL2D7kXay/3gSf7FiNN+nGtNn6cuOWX/Mp/0zBoEFfIO716Zg1oyeCfdWIOjEbMycvw8UX3qg1Xg+g1OexpW8LbEtoj0+Xz0KtAjTaRNzc2BGjv7iFBjMPY1gDJXgmEf9b1BgTtiegdvj3GNOypAj546/txA+nCqJlhzfgp2TdWNQF0FxfgFHdF0Ld9Scs7vdamleiw+xQ4/ra5hj1VRyazN6JgfV0Hu3J1yIw8eNZeNh4HVaMbwZ/qHFrXXMM/TIFH67Zj67lDFz+FEO9JFxY0hjjtkWj2sjvMf6DsvBRP8Tp1X0xd9MpxHo1xTDJA9hR9iVZPi9TlAJgzVVsH9gEG6K7Yfq6z/GaP8HsH7Ggx0D87/XVWPbpO6BVo7kVgfBus/CizTdYNLwe/AjO/ToEwyYfQ9Xpv2NEQwI8SjXXA+BN14B8b6LP0rVoGSrtJQrb0IOf7Tc9ULTxDHw67iOU8Nfg8Z6+GDljP3J1/gErB+lD+5k9P5Wcf1MxeNAqxMqdf4rXCqBsz5MfG0FJ8gBeeb0mGjUoBW+VL3IWLIVydZujVoXC+odzCNrWxdTdhdDxqz3onLa50VmNX8dWwoJjNfDxd98YPDhjrm+F+6GCoRsXSTw5DoNHboDQcguWj3kTutWgB8DzL6H8O80Q5K2Cd67CCKzUGPXrV0V+a5wRDNbLK2FzMHFsBwTneI5z85pj0vd34elXGDUHr8fINhXhF38a6we2wfb7TTFy+zo0yqN0/csZngH7hBE0/cBnJ+YPGY6j2rcxaMEyNCtBN/QUnnOW9kr1ZZzYcxVFG7+DErl1T8qk3IjAhF4zcKveMmyb3iYNAG+8AlVQGwyeMxdNS/gj9uQ4jBz5FR57+qNA3UmYOLE7SvrH4eKK1hi76TZqTfwTE97JZxEAy+8DSm2Um0PpeiYCdzxC0GDUlxjaqgL8NHdwcMJ7WHw0P9quOIier/oASvd6PQDefkOFQm9MwfhPe6NMbiD23DRMGL4Mt0uPxaJVwxDi6WAALPMdonhdKLVTXlqbSzAAtlm6LFGRAXCWmMYMMYIBcIbIzp1mQgUYAGfCSeMhswKsACuQhRVIBcDpwK/eYPF39NJqRTBMHsFaAr7i/8AAOAsvDGeYxgDYGapm3TbdEwAn47+IJgj/pgB6bP0ebSWXFbrpvvMj9Jx3FWGLjmDga79hQeveOBb6KRYuGoBga26666dUAsBPa87Aonk9kBp5FgrHUFOLE5/VwIxD5dBj7ddoW8I49LTyG6PWAWBTazIZl5aHYfTWPOi2dSc+JO8pCwDY8rjl1jzp0xjh27Rotew39Kks2S0galc3DJx1GBX1ADjlf59hyMA1yDPgMGZ2DkkFqsLTDZjSdhzuttiGdZ80kOtQ5/XaoRP25x6GhevGINQwBKpYW+mc+VrQxTwAdpgdKaewtltr/Jh3AlYuG5C25oRI/DyqJlbc6oTPv56JKj4OAMDUV9fW+EHbB7M2TUFF6RwRHmLfmDex9OTrqQDYYfYl7bV4XioGwEn7sLBtb5yqsxZfTnxb/2BGJH4aXh0rH/fD3PWfopw3kHx4GHqO/wU1Z5zCiDf0sPbpekxsPQGRHXdhycDq8Fasud6Tb9MjVB21D5Pbpq1XKG1DpQub+r3QBzO/nIJKEj9O+BFzWn+M46/Nx455nXTr3WYArPz8U+4tbsX5I3u2xuL47Bb48m9v5MzpDW3cYzy4cw9xQh6UbLMAk0Y0RyHPRBybUg0zfymN7tJ+ldpuPI5MqoZZv5VDT5tDLJvYD2XHbVRAeIQD497EkuMh6LxuDzqVNgj5e2gMRi/7E565c8FLiMWze9fxJFaDnGW6Y9icaainNKyB5GVptF5Szk7EwKHroG21BUtHv6kLdQ41rq4Kw6hNWrRddRDdK3opW/9ydmfEPmEAgD9aNhzP5vTH3vjGGJgKf4nUOmCvNGU7ad69JXbkHocfVg0yALgCWkXsQ58q+ljJKcfxRed22K3tgqkbZqGa/teai7MwtO8yoPMuLBlQDZ5mPYAV7AOKbZSbRAkAr4DQ7jssGlpb/7ACkPhrf/SYuBflx57DlJb5oHivl9Zmchd89uUsVJWe0xKeYN/o2lh6sir6frMd7xdNURzpRJEHsMx3iNJ1UfGSg6495KU3W4IBsB3iZYGqDICzwCRmkAkMgDNIeO420ynAADjTTRkPmBVgBViBLK2AqnhQsMkcwJLVKg8PBsBZegm4zjgGwK7TOiv05J4A+Cn2jqiGiNNFUKlhdYgRN/WHEHkax89F4fUp5zGhmYD/LWuNKVsuwjv0HbzbvjfebVYXha2IBGQIXed20+f4FPtSOgZ/xJ/9HOGjVuCWd3nUad0Hrdq0xatFJerjXACc+OAEjh86hCs37yMmIRGx1w/h9M1QdJVyKloATJbHLbe6Y3FwzGtYdKoRRu1eh0YGuQWNQ/nG/NAZ3WYfQcGq76BcaqxierrpES4eOoHo+svw3ay2ch1CeLIGEz6YhBuN12DDlPdSPbXTKiqfM0vgzZwHsKPsQPQmTGo1Gv8E1EGdSkXS8llDQNT5n/HvszB88vM6vJXDAQA4bhs+bz4c5+osxaZZH+ohEin2cghyh9mHWIvnpWIAnHIa6wiUF5iIFUv66UB54jGs6tYePxeajC+W9kVhDyDl/GcYMmAd8g/+A9M6FBcfMEg88ymGDtuIgoOPYHqHYHgo1tx0XlJxjSltw9Mgb+aqoWn5a5OPYEXHDtj3ymfYGdFbt2xtBsDKzz/lANiK80f2bH25QMrDX7F50gB8968PGn7+B0Y39hMfnpl+IETMAdtBnwNWVzMehz+tgtl/vIY+32xH66LKEoXL7odWjltzdT5G9Z6PB6/PxfLZH6X7LnqpqeS7OL2mP+ZsPgPvpquwYmpLXVQKucMwz6rBetFcm4dRPRZD0+1nLOr7qv7BGQ0ebGqN/qui0GLp7+hb1UfZ+pcbQ4bsE/pzbXMMXgmKx737IejwxS50KW8QvUPpOWdpr9Svp0fnfsbxv87hzqNnSEh+jtt//Yo7wWPxw5qhpj14xfPzP2zp2wzbNEPSPXSkubsM4Z1mIuaD7Vg2vA68LQBgMX+upX1AsY1ykygB4JXI0fdXGF7PpJwah4+Hb0aRYX9hZruiULzXm1mbBHEvRjTBmG0paL7kD3xcTetYACzzHaJ0L66+zzHXHvLKmy/BANge9TJ/XQbAmX8OM8oCBsAZpTz3m9kUYACc2WaMx8sKsAKsQNZWQFWieMlUAKzVe/aSydK/VR5pIaCNPYA1ggaCgTcw1QkKCgKHgM7ai8ZW6xgA26pc9qznlgBYuIOdg+tjzfmieLVhdYgRgw0Pr1fwercJeIuAgfAMl/cswObN3+Ds7Rh4FW2CTpMj8EGVfAZgzfzcmgXA1owBAl5c+Bpb1yzHLyevIc4zCDV7ReCTLrWRy8NZAFiNBz8Px+Q53+OxfxmUr1gG+f08kXBDOQCmMKbmh1iQpwAAIABJREFUxy1zPgiPsWd4Tay8RDk6l6O+AXRPD4Bz4fHXH6DfktMvA2DqQuWDgvWHoHezMrInoObmEozuOhtRzTdizdjGL+d4tmbOLIA30wBYcJgdwoNVGNdhCi4Vqos6lQobrVMVvAqHod2Atgj2tB8AC1FfYlKbCbja6AtsmNrCAJobA2DH2SdOpIXzUqM0BLTo7dgMozbcQ0jTnnirUi5EHd+APadSUG/Sz/gkrKhOO/Xf2NCzBb59VB4NP2iLcv4PcGrnepxLeRej1i7Hm4U8oFxz8wBYcRuCOQB8FCs7tcfeYg4AwIrPvzzK80Vbc/7Inq2mCyQfH4m+o7cBzTdg/bgG+Gf+G/h0Zw60kULTplbTw+i/m2Dkj+vQWMyzaulQuB/KNZPu81icnPkWPt+jRdM5f2BoPdlBAEm/YHG7bvgFHTFp+3zUNA4IYap/awHw5jbov/IJWiw9JAJgJetfzuyM2Sekcy0HwtrnxfGvj8P/vZWYM6556ne+4nPO0l6pvolfp3+EZfvvIEeJmigbUgh+nnF2AuDlGNtpBp5/sB3LrQbA6fcB5TbKzaIFAHx6PPoP24TCw/7EzHZFlH+XmQXAatxY8x6Gf/UUby88ioG14GAAbPk7BIq+Q1vD91vHXHvIK2++BANge9TL/HUZAGf+OcwoCxgAZ5Ty3G9mU4ABcGabMR4vK8AKsAJZWwFVyZBQCwBYCwLA0FIkaBUErZAaAppgL/3MADhrLxBHWscA2JFqZv223BIAIxoHx1TDopMNMHzXBjRV4kYlROPmL3OxZO46XAsYiDn68LByM2jeA9iGMUBA7LVd2DwzHLsvFcUHKw+gRyUt/p7XABN3BaHXtu/QuphEs1/2wLQqBHT8Xixs3xu/5++Lacsm4bU81K4a175ohpEbc+AjBR7AadqYGrccuYjDb2MrY/7xWhi4YwveM6D0xh7AsXu6o/v0w6gy4SwmNad8rLYdIqRoOx6X6kZg/awPYOB0rG/QijmzGgADjrIDL7bh81bDca7mIqyf20HMY2v6sASAj2B5xw7YX3QSVkV8jCLSskraj0Vte+D3iguwc25HIP47TG85GCdfm4WvFnTX5dIWj5fXn8PsMzTGxHkZ+rfOG63Q4KOY2TE4FYAbrxskHsXKrp3wZ9CHqKQ5jysPYuFTqDJe/3Ak2jUumxbe9PQEDBmxD8XeqQPN5XN4FO+LgPLN0KLXEDQooV8lijW34AGstA1z0CTZgQAY0vn3Ogbt2Ip3C6SJ/pKOyQrXii37rpWnss5beyViwtZhy6QwPNzSFh9HXMDrk09hwtsGe0PKX1jTpS12efZPDfVtsSul+6EV4xUebcTULuE4FzgCC9aMNsi/bqER0Wv9fex43hYTdi5BHSXRKOwEwIlK1r+c3RmyTxiea1/glfVtMGd/Aqp/shMT25TWeTwrPecs5ABO+GMY+o7/Hvnab8OswfWQS/yq/B829nwP231H2+gB7DgArNxGuUlUCoCLKf8uMwuA9Q+2/VgA7df9jC5lNIqvcxSFgJb5DimXqOw71CnfafLTkK4EA2ArBctixRkAZ7EJdaE5DIBdKDZ3lakVYACcqaePB88KsAKsQJZTIB0ANraOPH7JE8sSANYIgi4/sJbyA2sRGBjIHsBZbpk4xiAGwI7RMbu04p4AWI2ba5tj2JeP8Ob03zHyzXwKpyMex6bUwMxDdTHyp3VopEuaaPEwD4BtHQOQeGgQeoz/Ga9NOo8Jb/vg+uq3MWJ9DN5eeBgDa+nCW2oe/oCFgwbj98i30nKwXpiOYR/rwjcu6Kb3iNVcwbaPG2Pzi16YuWkqKulzuGrur8C4DtPwqMUmrAlvpPeGjcc/C5rg0x35xZCq7clD2kx9U6KkH/fLeDV9HTWur34XI756gHpTDyO8aX7dx8IDHJvZFrP33Ed1fQ5gXSjThXgathrLJ71nAXjKTdZJrO3aBj/Ef4jxWxahTio5jcPda08QUCoID5WuGwu6aG4uxuiucxH74XdYNqx2qqexw+zQhxX9OqoNxm5agnp5zNmtwZ31LTF4TTRaRPyGvlUMoLz6PDb1ehffxH6Ez7bOQlURNGnw+OAwjJv6HaLqLNQBYPW/2NTnHWx7/B5Gf70KDfV9CU/2YMnA/jj4OG39Ocy+l8xJf142vDMHw3svRmyrr7Fq9Bs6r2TNXfwxrS3m73uUtm6uL8Co7kvhN/hQamjnl5XSQ/INudBzyza0fuWlxNC6Koo1twCAlbZhDQC24vw0d/7V/+wwxjQxf/5B6VqB7Xue3D6rnwTc3vA+hq38F2WH/I7ZnUrowxevxItGK7His1aQTgXKUTp04CokGq4RC50o3g+VDVQMCXz1i3cxav1tVPnkN0xpE6QoooTmxhKM6TkT1ytOxvKl/VFMpJhy+5ppj3GzIaDTeQB74Na65hgqt/7lxpAh+4TRuVbwBNYM6IIfHlZAh8Xb0aWSvxXnrbm9UqN7yGD5bYTNO4HBEpFPPIaVXdvj57xjMh4AK91X5OaQUiYbXEOkCwGdzgO4GBTv9fq97LvIOui5bBPaltaH504+ibXd22BnXDtM/GYhXs9B1wPKrnOsBsCi3UbXdt660Nxy36GK7VSgra1FGADbqlzWqMcAOGvMY0ZYwQA4I1TnPl2hwMWLF8Vuypcv75DuGAA7REZuhBUQFbgVpUHY/Cf4dkBBVAnW33hkbVgBVsAqBVIBMEFc40OEutBABd1nkgewVhDEnwn+0u9E72D97xgAW6V/tirMADhbTbfdxmYoAD4agrf6dkbpVK6lgkeBmmjVrDo09zdhWu8xOOPXFJ1HjEXT6iWQUx2Fe/8dwV/ngNp9OiHkxnLMX/8Ctdp3Qq3SeRB35TusmTwJJ/OPxMLVo1DSDAsyFM08AIaiMYTiX3z/2WLE1euDsHqVkCvuPH5bPBCrjweg09o96FTaC8knx2HAiPWIrdgfQ0d2QrFnv2L7kgX4OwaIiX0dQ/dsRFiu9DdvUwEwovHb2JqYfzQQzaetQIvCTxCbpw4qFPgDizt0xy++7TBm8Sw0KBSN89+Nw6JV+/FYXTkNAJurX+SK7LjlFpfmxlKE95qBKwWbo2f4KNTIcw+ntnyGLUcfAglJeHXc/zC5RR5Acxt7x76LZSf8Uav3NHRtXh/FciUj+vY5/H30T6DBaDQrq2CyoMaNr1rhky/OI3/DcPTr+Q4CcQMnt8/GN9fewYwvRiH4sfy6CRW7MqNroA/w4jtMbzMYfxXtgbFTeyHg6XPkrloLRT0cZYcGD3/ogZFzfodvvVH4+OOOqByUB+pn13Dl1AH8i2b4qKUu52fsvl7oOfUACn/wBUZ/UAzPY/KjauUQ0YP33LyGmLQjGmU7zUf/FiXx/MRSrFl3BC/wFHFV9B7A0OD2htYYsfIc8r81EYN7N0Luh7/gu4h5OBkJJCbXTV1/jponzRWZ81JzGMs7d8TPL6qh9bjpaBYUidMbp2Lr6afA8xeoKK2bpDPYOqgTtvyXhJwFCyOPvx98/HIhd+FyqNS4J1qHvSZ68yX/Ox9jR8zHleQ8KFCwAHLkyAE///woWLIOGnzQF2+Wo3DwSjW3AICVtmENALa0DmVOwNTzL6AFeo4ZmXb+/XoDSRoP1NA/gKF8rSjc8xScqolHpmD6AX/UD2uM8iUKwzfpPq4cWYct63fjQcGP8Ona2ahFUQs0V7Bj6HtY909evN53Bjq+VQZeD3/D94un4dCTauj1xTdonS43sBlREg4q3A/ldjX95y9+xsKP+uA3tDN62ET/eeJ+rBm7EzkatUaNV8siv28CIi/ux+61i3H0bhG8PesnDKyfXxE0hp0ewMrWv5zdrt8nTIHA5MsRmDh4Bi7l74IJK2ahVgGt3Xtl4tGR+Dj8G/i8uwKff9ISBV+cwJ55w7Hx6B2oy4VnPABWuq/ITaEVAFjxXi+uzVb4/q4HPPO+jtaDx6BRGQ0ubh2PVXuuokjn77BoUC3xIR6l1zlKALDsd4iXwv3cYdceCsQ3U4QBsO3aZYWaDICzwixmjA0MgDNG98ze661bt3HwwAFERkYpMiUgoCCahoUhJKS4ovL2FtqyeQsOHvxFbKZp0ybo/FFne5sEA2C7JeQGWIFUBf64nISwBZE4MDIADcsqCWXlOvFu376LAwd+Re/e3VzXKffECtiggCq0RJnUENC6+jq4Kx1peYF1sJdS/hIA1oWAFrMC62oRDBYEBAcHswewDRORHaowAM4Os+w4GzMGACfh5Oy6mPbDA2iMTPEI7o9d2yaLe+SzkwuxePYynLqfYFDKFwVqjMakhYMQ+mwXlg4ZgYO34/U7JOBTLAxdpkag7atm3SrT9ai5PA8j+y6D34DfMb1jiC7sZOohP4bSHg9xeNaHWLznGhKlXd4nGK/3W4FRnWtAzBopPMKJRV2w4LvziKcyHnlRuuV09AjcjM++yo+hu9biLX/AcCyzOhLk0x2xJ6di7NiVuCnK4Ida405hcsu8eLh/FKbM/gZ3k7zg7aGFT8kP0bOlgK0r7qDNhm/ROlBnjcn6zZPlxy27zJJw84ehmLFoF+4nUWEP+Ie2QY/BlXBs/AL4jT2HCc10eTOFp4exbcYn2H7sNsSi+sM7oD4+mvM1PiyvgCpRneQr+GVef3zx0wXE6b9GvQrWwNvDItCvaQl4Klg3pfVdmdaVYulG49zSNpi29T8kUp++TTF050Y0y+tAO4QnOPfVCERs+gUPxU70h08RVO6zHp93qaIPgfoH1g7siR3X4sUCvvUX4Lu5nXSaRu7DF58MwZ7LL8T175G7MpqN/BRFf+iGbXnn49uZbXWNJl/E3s97Y/Uv13Xae+RGSNgE9CrzE2asy4Uh+vXnqHkSnsidlwKeHp6IKZ99ietx4siRq9xH+HhgCPaNXoTc4/XrJuUy9n7aESsvlEDTlnWQR52IpISnuH/uAE5fV+PVoXvweYfSEG5uxKxhn+JyUAc0q5ofmqREJERfx79HfsMtTR30Wb0N74dQvnAlmqtxfc17GLkpF3psTjuHUudHSRvq89jcpzm+zzkey5Z8jKLSppJyEmu7fYCfX5mB7fO7pDZpfh3KnYBJuLlzCKYv/hEPxIlVIWepduj+XjK2RPyEMhJIt2atWHH+WBpdyr9LMGn8Ipx/kpC6N0Plh0LVuqDn6PFoGKL3JKSHHO/twqpPw7H30vPUK2PPAnXw/tgIdG8QaLQnm+tVo3g/lFOVPo/Z2xv9ph/CKz2/w+xeVV7ON55yBt+M6INtZx8gKfXqXgXfInXxzqDZ6N60tEG+bZkezawXza1lGNt9LjQ992Fu93J6HQQ8/rY9BiyNRKsV+9G9kg9SlK5/OcNdvE9QyoKXzzUNHv40EONn/wRVqy1YMeoN+Cg558i2F2b2Ss1tHJrVBUt/uoJkT194aH0R/O6naCYsxPoH/bF9WT8xfYI4ls250GOTwXmvuYrtA5tis2YEFq8ahuL6c1l4sBafdp6K6PY7sWhAdXibssWafUCpjTJzqLuGWA7/Ab9hmsH1TMo/n2HI4PUoOuoEprxfSPf9oeQ7maIH9GmJX8pORSd8hTV7/tNdwyAHijaciHGTe6GUFGlF4XWOqXk3vvaR/w4hA5Ts5wrtlDs37PicAbAd4mWBqgyAs8AkZpAJDIAzSPhM3O2TJ5GYOmWKeP+4ePG0+wiWTLp9+5boZDR5yhQUKhTgVOtpfOFjwlG1alWxn3PnzmH2nNl298sA2KnTxo0rUCAy8inOnv0b8fGG9yzlK/r7+6FatSoICDDI5SRfzakl3BkA79y5B7t2/YR165Y5VQNHNU7A+uzZf+xqrlq1yihePMiuNriy6xXQA2C6W03JpyT4q/tZqyUEkvb7VACsVUMrqCCI5Sn8swYajRYajRohxUtg957drreEe3R7BRgAu/0UudUAMwYAWyGBOhoPLp3DrccvoM1REEVKvoaQornSoIAmBg8vncPNRzHwyFcG5V4th7yOjlYiNwZoEHf/H1y5eg9xHgURXKkGiuc3zqGrRvT1v3DxTixyhryOCiXyKQQbOq2Sn/yN/124A3WesqhYuSxy629Epzy9iP/+vYb4XGVRqXKZ1N8bK2y6vpJxy89VytP/8N+Fm0jMWRoVLIyBbvzG3v0HV67fR7zWD3mLlUNoqSD4KwmTmm4YAuLvn8V/Vx5Bnaskyr5WAS/LLbNu9O2Z05W8JiMvHsflBynIXbIWKpbIbzBfjrID0Ly4iav/XURknBa++YJRvGwFFM5pJEjSA1w9exaP1PlQvHJtBOcx+FwdiVv/O4N7cbkRXPn19J+l0ywZz66dxOW78cgZUhMV0tljPMcOsE/Beal5dgkXaO3mLCOu3VxGZusg3Bm8Pu1XjHxTH+KYhhq7G/M69MORMrOwflELnBlXDwv/bfZSOO243wah36e7ETr6ND5vnXZTQ5HmMsveEW0YdmF+HSo4/6Iu4AKdf7nKoGLlMvA9Phy9wnekA8BiK4rXCpVVdv5YHJ0Qi8dX/sGth1FI9siHQqUqo9QreU3ve0IMHl44heuP4+CRuwRKv/YaAtIYsbwI+hJK90PFDVo2EPEP/sXV63cQk+yJXEUqoHS54i+tY8f0Za6Vp/jNyvVveTwu3iesEEfROWd2r0zG82uncPHOC+Qs8brRfm7FIJxcVJGNDh2DNXu9Gs+vncDFO3HwD66OCqUKvfxgBOy7zklnmoLvECqvTDNr7HSowGAA7Fg9M1trDIAz24y5z3gZALvPXGSWkezc+QN2/bALk6dMVuzRSx7DU6dMRcdOHdCsWTOnmip5/xL0pYNgsCO8gBkAO3XauHEZBQjyzZmzyGr4KzVLEHjMmOFuA/kyMwAmEG8I02luMgqeHjlyAuvWbXTI+dOrV1c0aFDHIW3JNZISewNadQy0+ujE6cuTW6oHfHKXgkrlDZiIbqxSEdekl+uPS5cuQ6t9OeKy3EjKl9enXpQraMXnqtASpbQ68GsAgFWU99cDWjH/rwqgn0UvX0oHTP/TgV/y+NUIJLYagkYFjaAHwLv3WDEELppdFGAAnF1m2jF2uj0AdoyZ3AorwApkKgU0uPNVCwxeG4MWS39B36ppNDDlRgQm9JqJh2HrsSa8OHb0a4LNsb0wY8NUvJoaqSgZtze2w4hVt9BwzgkMq2cDTcxUeqUNNvmIGQCcSe3hYVtQQHMZ23j98xJhBdxWAQbAbjs1LhkYA2CXyJwlO2EAnCWn1alGSQB43ZdrreqnV8/eaPV+K7Ru/b5V9awtPGjgINEzOXzsGLHq7FlzEBkZibnz5ljbVLryDIDtko8r26nAkiWrcO7cP7AF0kmQsH79Oujdu6udI3FM9cwMgAcN+gRhYY3QunVzEAycPXsxBg/uh+rVqzhGHCtaobEQjA4PHw5/f/+XairxZo6Pj8fs2bqHC+bO/dyK3m0vGvXfPKTEXoOXTx7oYK50aKEV1CIYzlOyBzx98qf/XITBKqg8vKHy9IfKw7Xhw+0B7racu3IKq0JLlEwfAloPe6miGO5Zq00F6DoArKb/0aei1y95BYsvAsEU1iM4BLsZAMvpni0/ZwCcLafdZqMZANssHVdkBVgBJyqguboc4wdOw0XP8qhWrzaC8+dAyrPL+N/RQ7jrG4YBi1fjnRLAjc3tMHb5KXiGvolaVcsgr08Som8cw18nr8Gn/gxMm9YVwQojjDvRHJc1zQDYZVK7QUdqXv9uMAs8BFbAnAIMgLP32mAAnL3n3x7rGQDbo172rGsMgE+fPotlEREmxRgTPhrly5cXP3MFAD5y5CjWrV2HXr17oUGD+mK/0u8GDR6MGjWq2TxpDIBtlo4rOkCB2bMXiq2Eh4+wqTV769vUqYVKmQkAb9nyLRISElPhea9eg9Cq1XsiABb3tl6DkFFw3XgsxpIrAcBUR2k5R62DyH8mwjdXceQt2VHHJyWKqSL/1GSoEx4j+vaPEDSJaWm+oIKntx88PHzgmeMVeOeuAN98lRw1JEXtECy/c+euorLGhYKDg0xCepsa01dShZYMMcoBnNacBIBJXZVKa+ABTGCYoC+gFihMNH3GANieicgOdRkAZ4dZdpyNDIAdpyW3xAqwAo5VIOHWQRzY/RPOX7uF6EQtvHMVRWCFxmj8fhuUKyDFjI7D3aNbceDQCdy8H4VErQ9yBYSiTN32eDusGvJbHWLcsTa4ujXNxVWYG3EIQT3WoUvN7OP57Gqd3ac/Xv/uMxc8ElYgvQIMgLP3imAAnL3n3x7rGQDbo172rGsMgOPi4nHgwAGTYoSFhSFnTp1XmiMBMPX59datiIyMQkJCPG7fvpPav59fDixbnj53J3kFE8CRjuLFg+Hn54+AgILo2KlT6hgtzSgD4Oy53t3FamOAaxyG2NQ4DctkJAB+Hq+LQJvPP83T0xwANlXW1XNgDEONtTOGrvQ5ae0q71lDPQzHQqD6zp174sflypURAbVSsKu0nKPmIvLcRPjlK408xZtBE3saWrUHoPIVXyrv/PDK+QqS4+4BYhpbQpz6l8oTHh5+iI/8G+rkBOQp1c1RQ8qU7VgFgCluNYFf8vQ1BsC632kRHMQewJlyJbhg0AyAXSByFuqCAXAWmkw2hRVgBVgBVoAVYAVYAVbALRRgAOwW05Bhg2AAnGHSZ/qOGQBn+il0uQHuEAJ67Zq1OHr0GMqVK5dqf7nyun9Xq1btpdzElIP47Nmz4ue3b91GQkKC+O9Lly6hfv166N2nt6yODIBlJeICTlTAGEJaCv0rhfSNinqKiIh54qgyEgB/uCIKhy8nY//IAFQJ9hbHYwoA/30nBc0WROKNsj7YPqCgE9W03LS1AFgqP2fO5+lyA7vCAEMAfObM36B8xHRQTmIKSa0U7Cot5yibIs9MQo68JZEnuAFSog6A/FC15ISq0QCqHPDwfwUeXjl13REEFkEwPUggwDtvZby4dwhJL26hwGsTHDWkTNmOAgCsMQoBLcaBThcCmvICU1pgCgXNADhTrgOXDJoBsEtkzjKdMADOMlPJhrACrAArwAqwAqwAK8AKuIkCDIDdZCIyaBgMgDNI+CzQLQPgLDCJLjbBFAC+ePGiyVFI4Z/pQ0d6AEt5fadMnaLIe9fU4MiLeMrkKQgICEjNF2xJSgbALl5o3F06BYwBrpSLNDg4MF3+Vwn+kieoYc7RjATABHbDFjyhzK2pENgYAEvwVwstDowslAqKM2IZWAuACbpOmTLTpvzM9tqXaUNAn5oI37whyB3YAElPfgc0agjJL0DzDy8/qLxzwcMrD1T0s5bS1mooaa0IgH0D3sCLe4eRFHMTAdWn2Suh1fUp7zM501p7lC9fxtoqsuVlAbCOmuuiROtyAKcBYPpZEH+mfMC6XMAMgGU1z7YFGABn26m3yXAGwDbJxpVYAVaAFWAFWAFWgBVgBVgBswowAM7ei4MBcPaef3usZwBsj3rZs64xAJZy7JpSwzDvriMBsJR3uGDBghg8ZPBLHr9yM0MewRFLIxAVFQWluYEZAMupyp87UwFTANcYAlP/s2cvEsMAG8Jf3e/tyyFsr23GEDg6QUDYgkgcGBmAvH4eouevO8BfstNaAEx1yCObwi4PHfqxvVJZVd8QANN6IK9vOgoWLIAGDeq4rQfwk7/GwTdvceQObITEx39Bq06AJiEa3nlKwrdINXjnKgIIKalevzovYEFcIyqvAnh++RskPruCgFrTrdLL3sLSOWdLO8bnpC1tGNeRBcCU+1cK+yyIYbQpBDREr2AxR7CKwLAAjVoDjSCgeDCHgHbExGTFNhgAZ8VZdZ5NDICdpy23zAqwAqwAK8AKsAKsACuQPRVgAJw9512ymgFw9p5/e6xnAGyPetmzrjt4AJPy5HW8dMlSqFQq9OzVGzVqVFM0IQSPv1y3Vkx3OGToEBh6KVtqgAGwInm5kJMUWLJkFc6d+wfr1qXPb20IgalrU/CXfk+gsGrVyi4HlIZyGELgT1vkxiffRmNeu7yYtlvn+ZnRnr/SWG0BwDQ/ly9fSQ257aRl8FKzhgD4wIHfcObMObFM9epVERbWyH0B8Inx8CtQFvkrdIFWHQ9AAy15pHp46v6tiYQm9iy0mmhAEwet+IoHhAR4F2iFmFv/ICnmCQLquhYAk4f9nTu6MNvWHsHBQfD397e2msXyVgJgrU5kcsY3AYDVGg1CipfA7t17HDpIbixrKMAAOGvMo6usYADsKqW5H1aAFWAFWAFWgBVgBViB7KIAA+DsMtOm7WQAnL3n3x7rGQDbo172rOsOOYAl5cmTd93ateIN+V69e6FBg/oWJ0XyVqYb8b1697bKc5gBcPZc7+5iNcG9rVu3Y8qUcWJ+V8PD0CvRlJehFKK4U6cPRSiYkYcEgaMTdFFp6cjrp3Ib+EvjsQUAW5ofZ+qdWUNAPz46Hn4FSyN/hXbQJj8AtAnQComAkAhBEwttylMIKQ8BTQy09LMmFhAIAifAp1BXvLh9HUkvniGgvmsBsDPn0pa2VaVKhqadSdSCigCv7qCnnARBmz4HsDYlnQew6FQtlhPEV1AgeQDvtmUsXCeLK8AAOItPsIPNYwDsYEG5OVaAFWAFWAFWgBVgBViBbK8AA+DsvQQYAGfv+bfHegbA9qiXPesaA2DKpXvgwIFUMYKDi5v0xnVkCGhD5aVcvgkJ8YhYFmFxUgYNHAR//5ywJXcwA+Dsud7dxerIyKcYM2YiWrV6D61bN39pWGfO/C3+rnr1Ki99tnbtRhw9egJz5nyOgIACGW6SIQR2N/hL4tgCgKX5cTVkNwTAtAbIA5wOyg1Na8HYFnOTr7ScoxbPkz8mwK9gKPJWaA4h8aLeyzcWWiEWWvULaDX0igXoXQS/9FkcoEmET9F+eHHrLpKjoxHwJgPg9ACYZkgPgQnsUpjndDmAKZmyVhChcLocwIIuVDQDYEct8azXDgPgrDcefhcjAAAgAElEQVSnzrSIAbAz1eW2WQFWgBVwjQJCcizi1T7I5e/jmg6zbS8CkuNeQPDJixze2VYENpwVYAUUKMAAWIFIWbgIA+AsPLlONo0BsJMFzoLNGwNgKR+vZGq5cuUQPnbMS5Y7CwBTR6M/GYPg4GAMHTbEouKzZ81BZGQk5s6bY/XMMAC2WjKu4GAFpDDQpryAzXUlef/Wr18HvXt3dfCILDf3PF7njJjP3+OlggSBP/n2Oea1y4cqwS//oWuprrONsAUA05g++WQiChUqgPDwEc4eYmr7hgB4y5ZvU8MTlytXVnxQQCnYVVrOUYY9+XU8/AJKIm/FZtDEU6hnvZev+K6Dv1rhBbTqOL3nb5wOBAuJ8C02FLE3HyI5+gUCGrseAF+6dBlayp1r5VG+fBkra8gXV5UqWdoAAKd5/1JVAsCGh0Yg+KtJ9Qom72BBq/MQ1mgoN7CAoKDi7AEsr3u2LMEAOFtOu81GMwC2WTqumJEKCI/x3/6duBDljaB6HVC7pC5vQ0rMPTxNyoUChfLCUWzGGW1aLV3yMzyJSoJfQFHkcpRhVg/COfraMAyuYqSA8GgLPu/2CU7Gl0f71fvRrbxX1tcog86JxMPD0GfsN4gp0hkTN8xHrVy2Sy1EncShgyfxzKs0ar7XDMX9bG+La1qpgJnvECtbUV7cZf0l4t7xbfjzegJylW+BJjWCQFmbMtUhPMeVX77Ff571Eda4IjLzacEAOFOtPIcPlgGwwyXNNg0yAM42U+0wQ90pBDQZ9eRJJMLHhKNjpw5o1qyZRTv379+Pr7duw+w5s1GoUIBVmjAAtkouLuwEBcjLdPLkGaIX75Ah/WW9ean87NkLER+fgKlTx8uWd/SQP1wRhegEQQzvbO1hT11r+zIubysAljytjfM02zseS/UzawjoJwcnwC8gBHkrNYYm9k8R+ArqF4De01cHhMnjNx5aQXpRiOhk5Agcghc3HiHpWQwKhc1wprwvtW0Ybt3ajk2FZ7e2DePyRgBY+lgHgiUArFKpxH+LAFiEvhrRK5j4MAFg+jeFf6YyDIDtnZKsW58BcNadW2dYxgDYGapym05XIGk35rbqh0MvPFGix09Y3O814PI8jOo3H1eTc6HKiIOY3i7E7mFonNCm1YNSn8eWvi2w5VIS/GpOw9KFvVE0A+7ou4UWVouXHSqocX31uxjx5XkgdCjmfTUOZZzAfxNv7sP+3/7B8yQBnrlLoWaLtiiX9+Unh12ieEaeE3F7sbBTb/wS6Y/qY37HlNaBsFWF5N8GotunOxDrUQEd1uxH13JOmDiXTEgm7MTEd4hTt1VX9ae5ge0DGuKr82p41Z2PTfM7w45nFDJmYlPO4qseLbHDbwwiVg1FsFMnxrkmMgB2rr7u3joDYHefIfcdHwNg950bdx2ZuwFgKa/v5CmTU3P6Um7gXT/sEiVs9X6rdL+fOmWqonzBxvozAHbXFZm9xkXeh0uWfCE67VG4YfLsNXUQqPr66+0i4xk6tB/II9TVR9iCJ2KXtgBge+raa6etAJhCMEdEfIHBg/uZDMVt77hM1ScAXK1aFQwZ0s9k80o9eyXvclfB66hfP4NP3sLIU+4NpMRc0OX+FXMAJwHaJGjpXUgGtMnQalN07wK9a+BTqCnirl1B0ot4FGo2zRmymm0zPj4+1cva2o4p97y/v86ZyFGHKrREmZdDQCMNAHt46G4fpQFgyvVLAFgHf7XQ/5sBsKPmJMu2wwA4y06tUwxjAOxAWTV3sG9yZ3yv7o3J03vgFYOblpoHmzF35Apo2m3E2LYlneqR48q+HKiedU2ZuJkunByLfiPW44nghdCee7GkbyXr2jRROsUJbZodVNIhrBs4Fkeic6LqgK0Y3KSQDiwl/4HlHTrhp0cCPMuOxMI1oxGaAZzIpVrYPXMWGjCns5P6TP7rM4yd+yNi/Bui+8K5eKOArbjQzABTTmD1Rx/ih7sqhHT/EUs+rgrVo51Y/+UtlGvXA3VK5bUZUKb2mPw/bOnfClsuJup+5RGE9xYdwcCavk5STaZZe88Ju9ZAPP6cXhfT9jyGV5VJWB4xAMVsBFQMgDNm+Yi9ugrISia6qj8GwBm4qF7umgGwW02HywfDANjlkmeZDhkAZ5mpdJkhEgA2BK5ynROQJfCqxEtXri3jz5csXopLly5i2fJlkPIRE/z188shFk1ISBQhcFhYGHLm9AflAa5evTp69+ltVVcMgK2Siws7UQEK60zA7unTpyhYsIAIGyWwRICKQGRU1FMUKFAAQ4d+jOLFg5w4GvNNE8S9FanBX58WNhkG2lxNCv/8+rTHCAnwtAke22usrQCYtB88eDSaNn0LnTu3s3cYiupLXseU89cUXIyMjBLXQrly5sMP66DmPfFhAleFCY/553sIsfcAdQKSoy5Cq04U4a5WZJcCoKV3bdq7+Dv6WQuPHIWg8s4Hn6JVkbdWL0U6ZdVCZgAwmavz6DUNgIkZCwyAs+qqcJJdDICdJGwWbZYBsAMnVn0JW/s2xdfqwVjwZThKGUA6zfUFGNV9IdRddd6qNvICRYN1ZV+KBuSMQqZupmse4/Ifv+JGYgDKNWiMErkdANqc0aY5PeK24bP3huOvFC9UGHQYsz4qoV8nGjy78DNOXY1Hvkpvo4YjgJ4tc+JKLWwZn9I6ZnVW2oB15eL3dEPn6Qeg9qyFnlt34IMgx579KX9PxqDBX+C+tjhaLPkD/av7QnNpNob3WYQbyIeQ+l3RpmsfNKpU2MZ9R4MH2ztj+MI/kODlA1VKMjQZDYBh5zlh5xqI3d8XvafuRpx3XfTZ8i1aGz7tY8XyYAD8f/bOAiCqrWvDz8xQCmJhF1jYiYWNiond3V69NnZ3d1+76xOVa3d3XrvFLgRBJGeG/z8zQykMg4AC7vN9XJA5Z8e79t7ncJ691oqBWHF96q8CsiHt/lX1CQAc1yMlVuUJABwr+RL9xQIAJ3oT/rYOCAD826RPtBVLIZfHjR2LFFUyW7bsBvXj1auXmnfR48aPj3Ho5egqCMnr26p1S7Zs3srnz58pVqyYBvBKYGPL5i3cvHmTtGnTEnKOlZVVpHmK9dUlAHB0lhCf/2oFJC9fCfbevHkrQtW2trkpX74cFSpE7h38q9r5700/mi3zIEcaBTnSGu5V8OKzkhceKmY1S0mfar8+vtDPAmBJVylEt3RIIbd/xSGtcVJ7X716HavqJO9UKWdwXHuoRtWoIA83VD7vUfq4o/b10Hr3RneEuLrKZMiTW2GSLg+mGfJHd1WS/lyWM0derSyyHx2BIwJglS4EtOQBrD1X8v5V60i7CAGdpMdJnHROAOA4kfGPKeT3AGAvnp85yJu01Shn7cmVXRs4f+8NSst8lHTqRNUCVt95rCnxuLWD/YdO8+JzIKbp8lOydgcqhz/v6z0unn5MyjK1sXq2gm2u1/DNWI9WPRuTzU/3Wdl62Hw9zL87XHnsaUaWMu1oVK8kKeX+vDu/GtdD1/E0zk7hOt2oXSLTd7BEfxtUH85z6ux5LmyaxyW1A83bOpBaYUqWUo3J8ulfLl87gMu6Q6jL9qNpufTIjXNSvHYlMumeuVTulzm+ayc3n30kyCwDNmWaU8exOGERVrWavUpVlfJ5fLm+cxWn7ryFtMWwb9IZe2tzQMWnGzujrSvSwa324MnpQ7ywsKeSXY6w/LnqTzw8cYS3aSpRtbhul2KI1pKefifYv2M3Dz4EkyZ/Xeo2rUO27yNoKD9w7+B6Tl55gGdQMtLkrkK1Ro3Jm9pwQOv/+igHd+7h/ltfkueoimPDFOzt2CNCCGhF0BvunTrFS/+U5LSvTd40coLenufsVTeMc1WnXK6vXHVZw5k7b1GnKUqFZt2wt05O4Jvj7HfZzb23gVjmrkHt5o3IZalrWyRlEvSS28fP8M44P6UqF8D/8nr2HbnMh0BLspZqSf16pUkdwvj8n/PfqfO8C0pDnvI1yaXrs9rrNpfO/Ie3UQ4KV6lIOvdTnDi3mz2LtvJcpSCzwyAalEiNmU01qhRPj8etA9x47odFnmqULaDzDJYMqfzA/aPbOHv9Hh+9AzGyzIp1cSdqVC9FmpBcwTFpr76VL170fcmt42f4YFIAu0q2+F7cwMET13jvb06WEs2oV98eq+/+LlG5X+X0/j3cevKKr4HGpMhYgMIOLalYJINu3Aby/sYe/nttgrW9I6keLmPbvluo8nWmYxUlV85HpbM2V6b/u/OcP3aUO49f4BUgxzxdXgpUbUm1EtlC50WEcZXblxu713L6v5cEWuSmWL2u1CgiwdZA3l124fLRVazeexeVwoYKXbpROKU52cs1oXBIHG//F9w8sJWzNx/xJcAYy2wlKVO3FWWsDfnDSonb6rr0W3kLlXldBu9aSWXpsm9XcZ0xiv+d/I8v0nO7zJxMpZrToE1PqpfKhnbvvWGH2sOVWR17cdozM1WbFefGtj18kRnuAazV6iUmuatRNqc313dv5OydFwQkz0nh2l2oVfy7tdaQMU0gn76fEwaO86DX+uaadgyoPG5weo8LNx6+wVduSbpc9lSq35T8abUTW/1uGcNbjOeuMjllRl5ldN3UBojpy9vzG9h//Cof/CzIWrY1tc3X0Hd05CGg/d+c5vi+vdx9/olA4zRkLliT6vUcySYt9bojunbqa5Qh1357fpAj+w/z6NUX1JY5sC3fEsfKtoQ2wRBbhbdLhXQ82TKPow+U5Gk6jqYltboZ0ldU7jw6uokTl27zyVeOeYb8FK7WhqqauRb9YdA9RFeMQe2JpsqY1Bf9mgb+r89y4bobypRFKV2xsO7ZQI33w0NceuCBUWZ7ypWywUwfAI52rfHl7dUD3H4ThGW+6pSx1T2LqT14euYwj72MyFiiDsWyJifCfTAKu+qV6NsjLu7ZyqU7bvjIUpG5UE2q1a1Jdmn9Ch8Ceo4jL3at4/yDj8itwj/vhCs9mmcM1aeLnD73EF/d39WaK2XGpC/WiFI2cRvy6/s+CwAc/dxMymcIAJyUrRu/fRMAOH71TaqlSx69R48cQfIuM+SwskpL9Ro1QkMxG3KNoeeEhICWzpcgb8tWrShZsniEy69du8HWLVs0cFg6OnfpTIUK5Q2tQnOeAMAxkkuc/IsVkECgdPwqgGdo9yQIvP6CryYXcEyOdmXNaW8fv8/OUbVH8rA+cuREqDesBNr9/PyoUaOq5pLNm/9HyZJFIw2rLZ378uWrX+YBHBNNxblJTwEtAI4E/kpdlQCwtFNL41ItvXjS5AD+HgDrvIHVUk5gKQdwNvbu3Zv0lBI9irUCAgDHWsI/qoDfAoA1L/cacCxLB+zeb+X4Bytsspny+clDPMlLvWm76F42jQ4C+/JoUwcmLLuCwtaBYjlN8bhzkv9eW1Jx1A4GOmbTvPwNujeZfj3Wk6lZY9677iQguw1GQUXosmoGxZ5qP8vQojXeezbgniEvll8e8NxdTr4eG2kXNI3pW9xIbZMe3+d3+KTMTf1Z++leKgTARN8G1ZmBdBu3C68Af5QYYWJsjEyWHLvBR6l6ow6zDrsTGBgECjOMjWSQvBp/b1mBgyX431vCxMFTuKcogl0pW4w/X+f6tedYOMxj8pjGZNB0UNKsPgcyd6Om9xb2vUlPjgxBvH30nG8pHOi5bD11sgdxcYq93rqiHNyBp1ncvBVHsk5g5YIuWIWw2YDDzGvckZMF5rB7ZkvN5SFaZ2jRhq971vLeKh/pgp7z7LUX5mWnMnNmB7KEvJH3u4HL0Pasu2VE7rKVyGH6gQcXz/IuRX36L1xIFQNipwY+WMzY/pO57R22gcrIKhspvV7xOcgoLAfw68UMbTWJByoT7IbfYpyTBW83NqTnkqvIirejjr8re+57S0FLNIc8dS269s/Pudnzuesd8vArw7zoSKYt+BsbY1D9UGbKsN/Jy1GrUQBnd1zHJ/TZ2ZRszTcwq39FDSRRPZpJ/y5zeK6ypNKk/xjioEVvgSd70X6kBH4K0GLlfhwuN6HX0mu6ZA9hVjIqPY21sytxtFcl1t5WYmQ/h42zWmlyOqo9jrN2SC923/PSPT2EXCfHsuhARs10poBFuD4Y0F59i9+PWsShvkZlqO7oy/m9t/ENNbMR6WrMZ/qYxqTXjCc1nhcnMXHsPzz6+t0fK/I0FOy8hjGdS2MuARCNXnIK12uM56GtvJamXq6+DK1+jun/RKHzvHZwajBDxm7mbeB3SijSYee8i9ENc6FAFWFc1Q38lz13w9nAJC8NZu6hW4lP7OhZRZOLM+JhTPHB15nYyAr1p8MsH/Q3+x77hI5LzbnJ8lFv/Ha6VwgH+yM1jhfHhpVg7mlfFHmdmbdyEDbhgLn/27Mc+98K9u0/zsuvUjtMSVu4AfXa9qZexTwki/Zu58PN2TUZ6/Ici0rzmF3vIoOHbsHTYAAcppVR0RZU9tvPkUdfw/qqyEql0btwdtSCV0PHNKE2DpsTyULmqt5xbs+XDQ2inmvzOpDi/U7m9OrHqffh7aYga+vdLOxtp90EEHiCRU3bctAd0jfZzmrn6F5W+fNkY2tGL73A19DxbUzaTFZ4vXuHUhE+B7Caz2dHM27cGp6HTQaNpcxydmLIgkmUTiNHZUg7o7Bv9Neq+HBkIKMnb484F2SWlB11jlG1rQy2Vei6IbenRs2PnNj7RHOPtO64l0XdCxvUV1SvOTmhEXOPvI6wRspz9GT6+jHkD9nsEkV/Db2HKDBM++imTUzqM2hNQ8rzXYsBa+6ismjIsD1LqaCJvu7P+bHFmHrEC3nu/sxZPZRcsshzABu01ijvsLFLbbY+VmJeYzkbxjthIlUTsI+Z9btpNlzZdNzPvO6FIXS+RWbXonolUnudYHXfbrg+hbS5C5CO97x8+hrKzWHZtJakVmlzAO8MLEtxoxvc/poV6x+ed3QPGQY8YwSe6Em7Ubv5FmEPthE2nfazsFvh6MwZq88FAI6VfIn+YgGAE70Jf1sHBAD+bdKLiuNQAQlI+/n5ajySpTDPkR1SeGjJEzlZsuQ/BaIFAI5Dg4mihAJCAaGAUCDWCnwXAjrii0sJ6IY/1MFKTRht7X8gxOtX8ysJDAeryZI1qwDAsTZL0ixAAOCkadf46tXvA8BO7HgOae1HMWJMd2wt5fj8N4VR/Rbilmso8//pTw4jCaDNwrn7fPxqr2H64OqkksBkwH129Hdi/RsnRm6ZSxnzECi5mNekpXi/HYxsaqt9cRkKLBfxSm5D5aFr6V0nL2bep1nSrTX73xthlrYanWcsoE5uc/zuTGFor0V8sF/AqmlNNaDN0DbwMyGglXfY3K0e2/yaM2rJNEpp8oP647ahJYOXv6DC1DP0q2ARCoB3uMnJ6DCFUcPbYJ1cxcd93Rg45TAWrV1Z9ndJTX9/KgR0jAGwpGcOKjivoW/9/CRTveLoyDrMP5eaxkuP0qmQpL6SZ6vq4rz2G9Wm76aXvdabKPDpIkb3mMZ7h9UsHeGI3j2E6lfsG+jA0ss+ErElV5X62CrucunEVT5r+Ex4ALyIoa0mRwTAGxrQMwSsKtJj61CL7J6nOHX1BSGMT566GOWrFsTvyk6uvvIDeTbqLTijDaX7+vsyJQAc8jtt/Snz1aacrZIHxw/iJtGd5LUY8P+extVSSmNnBv27zNUB4BsMcdD29vvQry3kruw4+C8ntx/mrUqOlV07KudLgZltU5pXMWFXz0oakGhUbjYbZ7fGQu3BuYkOTD/0AbVpHip1HULN/Ga8OzGPtTuv4RNsjE0HV+b0KI48Bu3Vt878qIUFb+NMX6lmBZZ5HbEvnIznJ/7loYcSFDlwWnCKHsVNUXvtZU67Hpx0V2OaoyFturcht4kb59dNZt+dLwQbFaD5sgO0t33DDp1eUqnyVEWp4FAYhXll2joEcOxwFDpXy83bdU44u5pRvl5TyhTJibnfHQ4unsipl4HIbXozc91IbI1U3/U7Lbkr1yG38ipnz9zHJxiSVZrPqmn1cT+0iBPHduF69hlqeWaKNmhIHgtzctXqS8Uc3pwdX5UZRz6CVWWa9e5JsRSvObtyAvvveyPL2pXJGyZSWF+aXeVtNnSuw7YnSkzKz2PDzBZh3pnhjKn2ecSVf1eyZ9dO/nvzjWCjMnTe4kLj0J0akVs+6MEsBv81mydG9nRduZ06bwfTZXAMAXCEMZKGnOXrkt/sLueOXeeLCuRZujB50yQKGxk+po0j8XJMZuA4r/jRJeq5Vi0Xr3Qe1erUFWnh3I9iFp95fnk/TzMOoE9TW623qeox23s4sP6eEqMyM9g9t53eW7T63RrGthvBDV+QWxbGvlpJFE8Ocu72ezTLWDgArPbaw+y2f3HqM6Qt3ZdOrSti8X4Pmxet45GPnMzNt7O8f+lQz2+97Yy0VWFe41FdK/v8P6a27ccFLzDP34FOXZzI6HuTE5uW8dFxH1NbmP/k+qPAMl89Ktgak7z0aNqXuGRAX+1RPZ2Nc8dZPFGnpVjHqTS3s8TrySkuPMpKi6GdNc8KUR4xuIfIDNLeXv/jWIzqM3BNKyDn2YqaDFhzTwuA/11KBc1eIn/OjS3GNAkA5+qvTT0RGQBWexi21ijusLFzbbY+0QLgdeOdtNECIglfTYT5FtGuHaum16ORP7fnOTByhx9lhu5kiJONZlOF79PduF5Ni1OLiljoPIB3PJeTsdpUPc87hj5jqAjyD0Cl+bPah9sLGzJprzENFh2ic5GYxEOI+ZO4AMAx1ywpXSEAcFKy5q/tiwDAv1ZvUVviVUAA4MRrO9FyoYBQQCiQFBUIB4B/dLGPCIC1gPd7AKwNAS1DrVZpQkNnzSYAcFIcKHHRJwGA40LFP6eM3wmAdwa2ZfyaaRQPcbRVu3N4SBkWXC5K1207aJhJyf1F1Ri6PQ0dt+wMByvUfNndhk6znlBj3ll62ZnqvFIX42E3hXmzOhISXVWypNZjdSnqZi7M61tGF/40kDvzKjNih5pac47Tq7QuqKXyP9Z3rIcLPZm5dgR5jQINbsPPAOCg2xPo02sllj3PMLV1jtBQlmqP9YxrPJzX9baxelCF0JCIO9VdmbpmHAVD3ln67WFGwx5cKDybXbNaaQburwHA3+sJ/sf/ouPog+QbdpNxTqkg6Cqr2jdkT8qRLFvcM8wmancOONux9EUrJm6dStEQUh/JtFO7r2Vs0+HcCJSTttZyFo6piyVKPh53ZtTY7bxVGQiA5ZmwH+7C4Lo2GPufYnHr1hx4r0aetgZ/LVxBHWtTgm6Np/ffy3ijMqbYoGtMapwuGgAsJ23l2UwZ35IsJirebW5Cz0WXUCry0GTZUToVNDEYALezNYKo8pJGAruSf97I+GaDueavIHOz7SwaYK/d8KB6xLYe1dlwLygUWOZ+HwKso2+vvpVPLwCOtb5yUpefwuRJHchuCr4Xh9Jn0Ho+qI3I0e5fFvcsiqdrO7pOP06AwganBcfpUVw7CVRu8xncfhqPlAqyt9vDku6pwgCwSX4azd1Nl+KWYV3Tl/81wJtvMkvMQ8ekkucratN/zR1UyZ0Ysnc5lczCAWB5JsoN+x9D6uXCWOXGzt6VWf1fIPIcvZi5fjS2xhBVDmC1x2YmNHPmqp8ZRQacYVKzrJoNEkHXhvNXv7V8kOWl2T/H6FBAD90KPM6Cpu047B5MyjprWDOqZujGl/C29H9zlhO713LowBGeeASCSQV6bN2GU0Y9YdhVbuwdWJN/rgSQs9MuZnUrTvD5gT8PgOXpKe28nWGNpM05Plyb4cD43a9QK2xp9s9R2mXYavCYto0EcoUBYAPGeZRjQHdf2O4G6Zzov2QhDlkiI/AeHBxQnEWXAlHYDsJ1jbOeqaPGY2drus46RaA8I1UnHcO5ShpQvubstObM3P8cVSgAlvNlT3u6Tj2Gv0l5emzdrrNRALdmV2SUyytkNn1w3TRIe/+Ktp2RNSu6Pqrx2NWarjNPEagoSMtVB2mbNyRXgT/+ajNMvH9m/QHjXD2ZuHQMhTT3fLWBfR1B0I3R9Oq7knfBmagwchfOtcOlKYjmcc3we0hBvhqkvf7cUTGpz9vQNa1n4VgB4OSGrjV5H/wUAI5o12gMIm02a9GKwyn6MXf1EHJGtrzpAHC0zzs/8Yzhd3MCg/qtIKj+JuY6V4p0w0xc/gUgAHBcqpn4yhIAOPHZLKG0WADghGIJ0Y6EroAAwAndQqJ9QgGhgFDgz1LgOw9g7YuPkEMCwNL/QmLiqaXP1BIE1nkAa4Cw9nOV9Hu1mqzZRQjoP2sIGd5bAYAN10qcCb8TAO9KNoRF//QlW2gCv0AeLK7OkC0B1Fl4hr+K+2hfsl/LQMFKJUgbjlWo3a9x4eZnSo+7w0jH5DrIuwyzbseZ2T5PhJyAWgD8/WdK3FbVpd9aJc1WHQr3gtuNHb0qst6zE1M2TaCQse5FvwFt+BkA7O3amvbTz5K2WC1sQ+MuS7eIDzw4dRGv8otxmdY4Yk688JoFnmVpyxYcyjyB3Yu6aIHYszk4d5iLst1+5ncvbFB+RGLsAfyj1kFXh9Oj/yYy9LvM1GYZwWsjY+oP5pZVWcoWzBAur7Oaz3cOcNezBoMOrKaKHgecoBsj6dlnNe/VllSYcJ1h1XWgXq9HUrgQ0CHeh8bV6Lt3I44pJG3f4Nq3HCuuB2FUcjKr5nfWji1de68HGVOw7zmmt8wWDQAOqSelRvcgHRzzkIXzIDbQAzimANj0ylC6D1jPp2BLKk0M8yyGQG7PqcjIHS9Rm9Vh0P5VVHT/0Ys5qvbqWxP1AuA41FfTBv89TK/fnTM+YF59OdsmOHJzRnnG7H5DsEVDhoZ6wGmEZ1mrZux9q8a08mJcJhUPBcCaENrzOpAqfMf0AWCpOPebXDl9kkfPX+Lp44eP2xmuPPyM2rQ2zgdWUzU8AA7fbwK4MqUME/Z+QJapE5O2TKGISdQAOOjaCP7qt4YP6mRkLlmd3HjtvfgAACAASURBVLr80MF+T/nv/B28SUu1aVcZUFHPBAnYz6wGXTnpLSNtg42sHFo1XP5ub15f+h/7d23k5IUHeKsAk0wUqNGJRq07UMbG8rtc6xGt//Vkb/4e5YJX5o6MXz2VYhYQGBsAHEEracNIDzqM+pdvSOHRbzAgxXiDx3QV4x/D3IYB4OjnZZSbLaT0yeec6T1sM59UIDPNjG3FptRq3pWqhdKFW0t9OTY0P3PPBKLI2QfXjfqgYLg5aeHEkN3LqaQLe/B9JIB2tqpQ0Ks2y0kR+8LaqBcE4//yLFceeUDq5uzZN9/AdkY+o/X3MSBsrqVuzqid8ynzHQMP+qn1Jyz0ubZVYVA7ur7ic5QF7Tty+L1klGRYFXTEoUE3nGqWJLU+719N9gRD7yF5uauD7NG2R89CGZP6bhu6pk2tHysAbGroWlPuyU8A4O/tqv/JWv1pJSObjOG5w0rWj6sT6YaVCDmA9T3vxPQZw/8a6/9qgotPU0atnkEpSz0bYOLoDwQBgONIyERajADAidRwCaDZAgAnACOIJiQKBQQAThRmEo0UCggFhAJ/jAIGAWAZUh5gdB7A6gghoDUewAIA/zEDJjYdFQA4Nur9edcmLACs5PnKOvRf60HNuefoVfIju3uXZ+WdjBSqVAJNdOTwh1FmSrcfSRVrRZwCYJdeFVnn0YkpmydQSPHK4DbEHACr+bi1Cd0XXPsRAEv9lJmQtnwfujjm0QOAz7GsVXMOZkoAAFjzknkj6ftdYmqzTKjf/cPwFuN4mK4cZQum/w42yTBKX4NmPRuH2wDw4/wLPDeQLkO24Ek6aky/TD9t3MtoQlJGB4DfsadvGf75HgB7b2Ks0yCu/SwAvjiIroM28Zls1Jt/hr9KmsabB7DJqd60H+GCjywDNWZeol+5EEKj5NHSagze8AiVSQ3671tPVc8oAHAk7dW3AhoOgGOnr6YNgcdY0LQ9h93VmFVZwo4ptTk/vjhTD31BZtWKMTvmYBfipau8wboO9fnfcyXG5eexa1rpMAAcEjI7fMeiBMBqPM+OZsz4NTzXJItUYJwsGUYqP/wCVWAAAL42rSzj/30PBgDgwDP96DRsO17BMozMzDGOsL7JkJvlp/EsF1rk00O4dDm6j3pC6nrrWTWiugaoqD/vYUnfQRx+7q3Zbii3yE3Jut1o0rIFhTLoiykdIpQ/FyfaMfmAB2ZZS5E/q4XmCTXY6yG3778hiGRkKFgOWwdnBrQqEQadfxhA4bylvwPAQRec6Tp4M5/VybEfd5tBpkMMHtPVzWIAgCMb53o3AfjwbM84Fi/fzsPPQdoeKTJg138bo5voQkDjxeFBRVhwPhBF7gG4rh+iZ+r46zYGfIQ0LRntMpfSOhP8CICVXJxkx+T9nwmWGWOazDTiuimTY5qrJxuX9deEso2+nVE1S9+1Obg0rjhTD39Blq4tY/83k5LfRWkIjIP1RwpfbHhfwffxZlbNmM6xux+1YbMxIo39BCZN60R2fU7yBt9D8nDFYO2jNrfh96w8XDJ0TZvZJFYA2MTQtSb3z3gAR9xwEd1TtMptAYPbTedz3Q2sHOYQ+dqh8wD+YZNgYMTnnZg9YwTweGUDhq1zp8Kkg/SrrE1JEd+HAMDxrXDCLl8A4IRtn4TcOgGAE7J1RNsSkgICACcka4i2CAWEAkIBoUAkADhElDBP39DfaMI9azb8E4zW41fyAFZLXyIEtBhN0SggALAYIjFRIGEB4ABuTC/H2L1pab76AG3zfOPokOLMu1KB/v+up7rkvRnFEbmXr/bkmHoARwDAxl4GtyHmABh89nWgw+QzFB15gzF1tZ6kkR4GvhCVrv05D+CzLGnZgsMZx/DPoh5kCHkzqgNMJwvMYffMlnr0lELXRgTAfN3GxPr9uWk3j3UzW2jyKcf0CPpvLH/3Xs5blSklhlxhXMN02pe233YztVFPzvkYGAI6godq7ABlZHmBNeMsMgD8ZBYDO83mqSoZ5cbcZmQtrQfzt8Nd6TRuH77hcn+G90rM1+s009va6PKN/gi7wnt0lRpxjbH1Uuuk9eXihNJMPvgZmVUbxu6YRbGPiQMAFx9yjYkNrTT9ULuvYUzTEdwMlGPVcAtrh5QJ84w0rU4/1w3UCInq7H+QOU06c9xTRtr6G1g32MZgABxBZ+VN1nd0YvszFRYlBjFqbC8KpTMOy/cbawBsR8ctu2maVRvyIDSsrdoAT98o14VLrGjbBNdXKg0o3zilkSbEverhdPp1ncfrVMWo0KgnjZvWJadlaKgFA6ahL6dHFWHG8W96zzUqM511c9sT9coVHgBX5u/dW6mtGapqPFxa0mX2GYLkmak99zzd5eNDPaKjG9MlFXEHgCOMgfC99X/FnSNr2LpqJTc/BiG3as2YHbO1Gw9UL9nZuzyr/1NiVGwcu5f00KNTIHfnV2X4tmeoTarw985N1NbtZvI90o1OY/fyLXQdUIeGdg5O1ZyRu+ZTNjper6+d0Vk60munYLSgAmN2vkZtUpleLpupEz78hiZMeZj3enS2imr9kaIVhISxNriv+PLxxm72rJnNnqtvUcoz4jjzIn1DN8D82GHD7yG23NeF1Ta8PbGpL5zHcXRr2rBK2s1xq2+jMquN897VVNV4kXtzcoQds05+RaEnB7BpSAjt6NYa5T02da3JlkdKTCstZOO0piSTqvHZyZRGf3P+m777rZ7nl3AyqT+vYUzjETwst4h105qgc4aPKKShzzsxeMYIejyf4X/N5FOFxcwd2+DHDYXRzZWf/FwA4J8ULolcJgBwEjHkb+iGAMC/QXRRZaJUQADgRGk20WihgFBAKJBkFTAYAMtkUp5fdWhI6BAArHldFqxGrVJrwkCLHMBJdqzEumMCAMdawj+qgN8JgF3cy9Bp0QYa59G9Agy4xMoOTXD1bcbo7XMpbaYL07zmA5Unn2Rg5QiBXCPYKf4AsOFtQPWYbT0c2PS1M1M3jqegcVgTNXlK283Ep6kLi/uVCfV6UT2dhXPHuXjUWMGSMXWihqSGvhANyYkaSV16B7byjib043afNkzYMo1iGuig4uPRfgwf78LnsnNjDoCV99nczZGtnxsxbOMC7MOlYTV4knluY2Kz/lzyBdP8/Zk0fyj5ucvBaV1YdvwFShI2AFZ/WMHIZmO4rZSRqvJc5kxqhvmT9cwfPprz75UQHgD772Ry7b+5ECDHymkdS4ZXxShAhYnRmx+Bpud2JrXox0UfGRZlpzF/ZnsyKCRwuosZnXpz9nMwKRwWs3xSI5K/TgwAWHKyrEXXyXOpm0/NnUXNGLv1HkFYUHr4ecY4pcPrQCe6TzzIN1lKSg4+wpiG2VBIIPHwX/SbsAfP4NRUGHuOYdW+6AfAUenMYWY4dee0jwKbTvuZ160wCtVrTk9sxKzDrw0KAR2ZB7D/4c60GXeAAHlmHGecom8ZIwKlPKp+O5jctA8XfORY1VzG3NFO6KJAA754fvDFIoOVHu/aiOHMFYVHs2xJLzJJ48D7AsePB1GoZiUyaghOTA817hdXsf/GB9TabCSaQ/X+FAeP3sFPZknuGm0pV6U1Tavk0hNmPhwAxoh0lcYxfEQncgdfYHWfNux+EgDJa9B3+1ocZTsMHtMpIsmLHWUI6Mg8gKMaA6YKPlzczatsdbHLokHpvN/chB6LLqGSNgDs04G3oIusaN0U1zdqLBxXsHVcXb0Ce+3rQNfJh/EjGXk7bmdidzt4vIGFI0Zy9k1QhHXg68HOdJ1wgG/yzFSZcICBDuGiJ/h/5JNvKtKlMbCdkbZKFU0fV1LsWAe6Tz2KH6bYNF/DhD5VSa16wy2XOVxKPZBuZc4ZbKuo1h+paYb11QTVuxOcdstJ+XI5NB7uqrdLGdFiAne/21gTaXdjcA/xNUh7PUnrpQbEoD4fQ9c0x5R82taMbvPPo5Slo9zI/QyrZYnb7oFMnruPjyr0AmALbwPXmnDpEWRp6tBv5XIcLO5xYEpnlp98jUrv/dYwAEzQFVa1a4Srb1NGbJ5H2dCdYd94/fQTVrmsMTP0ecfQZwzlQ3b2rcfal5Xov2oFDqE73GK6Lsb8fAGAY65ZUrpCAOCkZM1f2xcBgH+t3qK2xKuAAMCJ13ai5UIBoYBQICkqYDAAljqvCfcsHRoP4GCCdW/fwgCwiqzZsrB3796kqJXoUywVEAA4lgL+YZf/TgC847kKhVUFGvcZStVcQdzfOoLl+56SobUL8/4upXvRu5FJXYZwPVl1Wg8YRvUS1pgrP/Pm/lku34QyXVuR0ygqL1+tMWPnASy9bDasDeDFiWF2zD6XhbqTllIv/Sd8LMuSP4sJfHVhcqPeXM7YkWHjO2Pl8YUUxUqRUf6Sg8Nqs/hickp1mUS7uuXJZBGI18ub/HfuElQYjGNeqYM3WNvRiehCImo6HFVd4YD0j8Pcn5uzKjFmlxd5W83mr3o2fLm4kJWrz/IVD74V/QkPYAmeuHZk4IyTmNo706NHS4pktUTp+ZTHV49wF0faOBXSn6NY7c7Z8dWYceSjJpStIllqkuPNVz8wMgKlUoZ1R22uY34AnRZh3pu/yQMYyau0kxPbn0pBS2WYpEiF3NeTAGNLkgd58438tFh5GE0OYJ2NpXmBzBTzVKaQbwwrZthzuGcl1t5RYhQa0tibm7NrM9blGSpMSVuoGsVyKHh/7Sh33/uBWVFaLtpN2wJmkeYx1syLBBUCWjciFcmwSA6+X/20oYvTN2fE+vmUlTYP+JxmWZc27H2l1OSyzVeuIlkVL7h17hIfA8A030CmLB2MrdGP3qERvM+j0nl6Sfb3cGTj/SBkyXNRtHxhjF+e58ZDXcjZn/QA1q4/i3gpmdXEEksTyNP7AuPqm3Bzds0wG+avTJFcVij8P/D6/lWeGrVmyvox5Nc7bwP4b1YFRu98TXCaloxxmUspU1C9W8+0vvN5FBiO3oab9DLT0rRdsoTq4fOOG3Dvi1UOYF35crOUJMcHH38pKbEcqzqrWDiqFikwfEwTWwAc1RiY3YR7E+2YctyUPGXKkz25J08unOC5lwrTYmOYv7AnGgduj42MaTyY64FG5Ot5klntculVT+25h1nt/+L0Z2lUG2FmmQK+eeKPMUYEoQy/Dnw7w7LOrXXjPCN5SlfAOrWCAPcnPL5zB4XTDpb1LqQJ0R1tOyNtlTa8t95rvx1hfsdOHJFy7iLDyCItydVf8PZFszliYbccsV5/NE0zqK92aMKlD9+DsTRHbFLw9cExrj3xQG1Wls5rdtA4hx7v9hjcQxQGtke/sQ2/ZykMXdOkOX1/Gv26z8dNYxIzLFLI8fP2w8giBUofb9DjAWyBj4FrjZLH/zgyaN19NNWYpMRC8Y2v/saYmwfxzQc991sDATBKnq+tz6Dld0hdaSjdO9UiC8+5smM625/WYspyZ6yDDX3eMeQZowA+B7vRY+JBTEv/RYMyIRsqZBhnrUrdCnkMWPl+/hQBgH9eu6RwpQDAScGKv6cPAgD/Ht1FrYlLAYVCjomJ3j+UEleHRGuFAkIBoYBQINErEC0AlkCv9H+NB3CwLiy09N5ORgQALME9yUNYAOBEPybirQMCAMebtEmy4N8JgHeZtKVN3mu47L2DJuUmycjsMIZhozqSU5fqVQoV6nllLvOnL+bqW79wNjAlTcnBjJn7N7mNQPVoFgO7LSZZz5NMbpkjAlTUfraE5D1PMCn0MxWvNzaiz0olLdfsoYWN7gWy+hV7+lVmlWdXpq8Zga3mbwrD2iCd6XNlPMOGLcNN09RklBp+lbFOaZDg8M2FjZi05T7+0kem1em7ewOOKUHtcYZtUwax4/xLAsL10NiqPG1mbKWplANUeYdNXeuy03wEixf0IGPI+27Jm6Z9Ew5knsKO2W11V0ddl75BrHY/xPJBfdj36Kt0O0KeogiOA0eR0bU921LO5n9TG2suj1xPCLo1gT6915HR+SLjGqTTVqX+xM21A1i08RjvNR3XHSYZKNJ1HRPbFtUPgDX5TI+ydlg/dt/10EBBFGnI22ActdSzWeL6kdw9DjC9vS2y92sZ124k1/1TUmncFYZUS8bHnW3pPecE/ikaMthlKRUlZ3O1O0dHVGDBaR+SV57L8qnN0Dgnf9vNjCZ9OO2TnNJDTzPGKQPqH8o0D/e7VFQad5kh1bRhnYNuTaRv36W8/n8f5WaLD9C+oCYbK95XpjF+1GIeftVu7jJKX5nmQ1viObMPBz2L02HNLppaSwZV8f5AL0ZO+5cPmtSjMiyqLWPN+BIcd3bgn0u+mNdYwurx9bVhOf0fcnRef9buu8kX6W295pBhmqUqjQbOolW5TBptw/pgSHujHiE/ahF7fcPCaRuRt1ZbjC5t5J6nLsOnVQVajF9Oi+KpQ3M1+j/bxorJkzh6310DKLRdTkbGMj35a/hA7NJJ7q+v2ReZXqFdi0LnifVR3ZzDlDHzuOWuzf0qM7elSueaeK1axE2TxgzbtRB7U3Xk44pA7i2uwcjNj5Hl6svUVcO064fqBcfGNWPhsVfa3KWylFSccI2h0rjxe8jRBQNYu+8GX7Td1h6KFGSuMYVJo5qSPppElT5HutN13B585IVptWY/bXIboXq5hOHtJ3IvMAp7mlagx5ZtOGWMWRbMoBvj6N1/OW9l+Wi26CDtC0XjDUk4D2BFMao2MOGG62XdeDUmrV1/Bk3qT2FLXTsMHNOR2dg0dK4aMs6jGgN1+XrYmTEztvPaNwSeK7DI3YQu46ZTQ3djCrwwkG6Dt/BZlpOGi0/QtUh0OqjxPD+JSROX89BLO3IVKYtRs297glcP5aB7Udqv3k0z3X1IGucrp0zm6L1Puny3WjvKzXNS2XkbzrUy8dGAdkZufZVB1367u5x5E6Zz8ZWv5n4gHSYZKtFi3CpaFLX4ifUnZF3WrpchR/R9zYrq3S4WDhzCsRc+oW2RpyhA1T5L+LuerWazmL7D0HuItF4a0p5oqjP4nhVSX7RrmlSh2oOb/7Rj2qbr+GhuJSZYle5D77qfWDJhA14FRjBvSW+yyaJY/wxca9ReZ9gwqDsud79o77fGmSnefgbVPw9jjutn8v51kGnt8kZyv41oV70aBT7m2Ky/WL7/Ht90e56N0pakZr9FdK9ujSImzzvRPmMU0nhP95p/ge+XQ2O7Kexa0Ck6c8bqcwGAYyVfor9YAOBEb8Lf1gEBgH+b9KLiRKSAiYkRCkVMUtwkos6JpgoFhAJCAaFAolRAlssm7w9uGFJeX+nQfg/LBayW/uSWYDCysFDQwcEEB6tRqdSog1VkySo8gBPlSPgFjRYA+BeInISq+K0AONkQFv3TC8sXl7j/yhfzbMUpkNMqciCo9OLdw5u8+PiVYLO0ZLApTI6MFtHCwzg1lYFtCPz0H7fvvUJpmZcCRfKSIvTvEn/cH1zg0bsgUtiUooB16nDtV+Lz+haPn73FNzgZKTPZkjNXVpL/9N80+urSo4rSnRe3r/PmWwqyFSlNthjlDY26XNVXN57cf4D7t2BMU2Uje978pDePQefUPry/e4nnHpA6T1nyZjYPhYJxauN4Kkzl/YQHtx/x1TgLuYsWxUpPXk//9ze4+/A1AaZZyFWkBBkiTZIY1tAgj4c8eviMLwEKzNPnJ69ttliMm3gSIIpiv8+nPLqKO/dvPsDHLCu5CxfFKnQjSPgCAvjy/CZPXn4iUJESq1zFyZUp5mtBlDr7v+HJrVt8DExJtsJlyJYyBuM0Svl8+XjvIk/e+2OaoTAFCmbTQnzdEeT5mCcPn/L5WxBGllnIlrcQWVJGh7W0F6s9tzNFEw7clML9zjC5RbYENDfC5wCuRt+967D3vMydZ16YZSxKvnyZNDmLvz9+1ZiOagyofF7y5N493L/JschUgLx5s5IslJUHcn+RA0M3P4VMHZm4eSpFo8vTq+ug+tsLHt66xxfSY1O0OBmT6wPwgXi5/ceTl+/xVZqQIkNucubNhWX41AJ626l/Luvvo+5a5Rfe3L/Oy88BmKTNh21+GyyMIpYbN7aKvq+ovHn/8AZuH74iS5ENmwKFSa9Xv+/6H6N7iAHtiW6pjFF9hq5pKnxeXOW+mydGGYpSMF+maOH3D3PLkLVG9YXXd67y0suY9PnLkDtdpAtxdApE87ka37c3uP/4A0oLG/IWzk9qw5a8SMuN9TNGLHsT1eUCAMeTsImkWAGAE4mhEmAzBQBOgEYRTUpQChgZKTA2/u6hNEG1UDRGKCAUEAoIBf5EBUIBcAj0DS9CCACWfif9HAKANdvcv/MAlnIACwD8Jw4hw/ssALDhWokz4fcD4L5kiwu+IowpFBAKJDoFvgfA45wMDSOa6Loajw325OzYikw/8hkTu8ksndc5Wq/heGzMd0V/D4A34pji19UeLzVJ4aM7OLHDDbK23sXC3qX052mOl0aIQoUCQoHEoIAAwInBSvHXRgGA40/bpF6yAMBJ3cKifz+rgBT2WfslXiD9rIbiOqGAUEAoIBSIPwVkOXPoPIBlP+Zjk6CvFPo5BASrglVSImAt/ZV8gKXo0DI0oZ+1XyqyCg/g+LNWIi9ZAOBEbsBf3HwBgH+x4KI6oYBQIFQBAYDjZjAE/jeOPr3/4Y2iFJ3W76JJ9oTyUiTpAeCgG6Po2XcV743K0nltNPln48a8ohShgFAgkSogAHAiNVwcNVsA4DgS8g8sJj4A8OjRY2jWrDlmZmaYmJhoviQvSgmkhXzJ5dqf5XK55kt6Rxnyc8i/pd+FfEmmkX4Wh1BAKCAUEAoIBYQCQgGhAMhssufRkl8dAA7/oBQCgKWPg4NV2hzAaikpkhYAq9XBGgCs8Q4WAFiMp2gUEABYDJGYKPBbALDqBUdnOHPSrAPO/ZxIHbM0lDHpnjhXKCAUSMAKqL2OsnHSEu76pcKu2xKaFY2PUKMJWIC4apranYdHd3LbPSX5HZtR0CqhLKpqvM9PZ+6mS/inqEbb8X0oaGC45LiSJq7LCXp9lEOnHhGcrRrVK9lGCOUd13WJ8oQCQoHErYAAwInbfrFtvQDAsVXwz71eAOA/1/ai50IBoYBQQCggFBAKJF4FwgCwrg+ycO/mJLAr7aiTvmsgrwYAKzWev9KGOgGAE6/hf0fLBQD+Haon3jp/CwBOvHKJlgsFhAJCAaGAUEAoIBQQCggFolVAAOBoJUrSJwgAnKTNG6+dEwA4XuUVhQsFhAJCAaGAUEAoIBSIFwXCQkCHFB8uFHRED+AwACw8gOPFFkm+UAGAk7yJ47SDAgDHqZyiMKGAUEAoIBQQCggFhAJCAaEAAgD/2YNAAOA/2/6x6b0AwLFRT1wrFBAKCAWEAkIBoYBQ4PcoIMtlbasJAa3N8xvukGm9fkNCQks/R8wBrNJ4Aqs1uYBFCOjfY77EVasAwInLXr+7tQIA/24LiPqFAkIBoYBQQCggFBAKCAWSmgICACc1i8asPwIAx0wvcXaYAgIAi9EgFBAKCAWEAkIBoYBQIPEpIMtjbRssZfWVIj9rsvtKMFfz72BUBKNApvkuD4YgVMjVuvNQo9aFhg6W8gGrpH+ryJI1C3v37k18SogWx7sCAgDHu8RJqgIBgJOUOUVnhAJCAaGAUEAoIBQQCggFEoACAgAnACP8xiYIAPwbxU/kVccHAO7bty9Vq1bFxMQEY2NjzZdCodB8SenopK/wP0sOKtKX9Pvw30McV77/nsglF80XCggFhAJCAaGAUEAoEGsFZLmz2gYHyyTwC9J3ueT5q/u3WhaMHBmSb7D0uUpCw2rJ51fyGFbrPITlEgomWK1GpVaTMUsGAYBjbZakWYAAwEnTrvHVKwGA40tZUa5QQCggFBAKCAWEAkIBocCfqoAAwH+q5bX9FgD4z7Z/bHofHwA4X5cuvLOzA2NjMDLSfikUIJdH/iWTXlaG+5LOk46Q34V0UPq3OIQCQgGhgFBAKCAUEAokUgW+VKsWZy2X5cmWL2LsZ5nk/ys9P0ngV/eR7lsI6JV+rfk5WALEclSSj7BaChEtAHCcWSYJFiQAcBI0ajx2SQDgeBRXFC0UEAoIBYQCQgGhgFBAKPBHKiAA8B9p9tBOCwD8Z9s/Nr0XADg26olrhQJCAaGAUEAoIBQQChiuQJwC4LzWBbR4Vwd+w+cCjpgXOBi1zus3BACj1vgCa2Cw9DuVWkXGLJmEB7DhtvyjzhQA+I8yd6w7+1sAsPoLj4/t4IFJeZwq59f2QeXG8VnDOK6sR/ehbcluFNuuqXC/sY2zzzJQtmE1MipiVp7a+yZnDl7DuGQr7HMlj9nFCebsANx2D2P1yeTUGDmRiul0O7cTTPtEQ35WAdWn8xw79pA0FdtjlyWGgzsGlSb2eaBp/4GrGJVsRfnc5jHoecipsVtHfqLCX3yJGp/7/3L8jglF6tXBOtkvrl5UF7UCkd0nk4JeSbVfScE28dCHoKcbWLJoH6b15tG9WkZNKqSYHEG3FzFjxQ2s206nVWmrGF8fk7ri41wBgOND1cRTpgDAicdWCa2lAgAnNIuI9ggFhAJCAaGAUEAokFQViFMAnCdH/lAAHJIvI0Q4CQCHQeDvAHCwiuBgNAGitZ7BwSiD1WQWADipjrtY90sA4FhL+EcV8FsAcNAN1nZ0YleyIbiu7KvVO/Ao85u252hwS8bsmEMp09iawZ9Lk0sx6XAx+u7bQA2LmJUXdG8y/Xosw6zbcea0zxOzixPI2Sq35YzqPhXvuhuY3q8CMZQggfRCNCMyBQLP9qfz0F3kGX6bsfUs402kxD4Pwrd/Zvs8xByVx24dia1hgu4uZPLsAySrO5ehTWxjW1wk1wfycGkNBm82p+2GPTS3jrlC8dAoUaSkQGT3yaSgzK/uV9B1/jd8BBeStWDOxE6JX8HE1B/lY3b3r8f6Ly0Zu2Q8RX/mVqV8wr4hDVnxxolxq6ZSLJE9yAgAnPinXGx6IABwbNT7s68VAPjPtr/ovVBA8/JAVwAAIABJREFUKCAUEAoIBYQCv06BOAXANtnzBIcHvyE/a0JAS4RXd2gwryb/b7AG9mqCQGuiRUv/0YJiKQewAMC/biAktpoEAE5sFvu97U0oAFj9YS1j24zErfwyFo91wjKmbiI/yBg7cPMj+FLx4d+ejN2sxGnWCupmTeCgRPWKw8Nrs+prd6bM60uuWAP12I1T1btNzBy4FFWzDQxrbPMTIM7Q+hOZnQzt1nfnCQBsmHCJHQD7n+pN5xGumDfbxor+9oZ1OkZnCQAcI7l+5cm/GpT+qr7Fol9R30f0rPt++5nVpCtnzLvg+r+Jv6qX8VdPoumPio97OjNgoRcNFm6lua3ZT2ui/rSHuT364eb4P2b/VRKTny7p118oAPCv1zwh1SgAcEKyRuJqiwDAicteorVCAaGAUEAoIBQQCiReBeIUAFtny62hvOHBb8jPEtQNhcOyYCSApw8AK9VqsggP4MQ7suK55QIAx7PASaz4hAGAA7i/2JHh+63ptXI1jpniAq7GNQBW8mJ1XfquCaLpysO0s411jOr4HUnKF9w8cgPTUk7kt4oLPWPXXNWzOTh3mIuy3X7mdy8cjwA4kdnpJ2UVANgw4RI7AJY2/wV+80OWzBzjWG+KiUwzAYANG0m/4axYgNLf0FrDq4xFv6K+j+hf99UBPgTIkpPMJF4mkeF9j6MzE0d/lLy/spOHppWpUCRDrO/5vs+OcuFVOkpXLEqKRGRGAYDjaNAn0mIEAE6khksAzRYAOAEYQTRBKCAUEAoIBYQCQoE/QgFDAfCTJ0/InTu3Xk1kObJrAbB0hIfAIV69cnnYX7PfA2CVzhNYJkPrAawSAPiPGIE/2UkBgH9SuD/0soQAgNWf/8fU9hNQ/7WPEU7Zw70oVOH99ChnTpzmkds7vqmTkyZXRRwaNSVfmohQU+11k1M7tnL1ySeCrYpRsUkb5JsqRwgBrfb6j4unH2JeoiFFs4T5kKg9rnPu3DNSlWpEYV2y4AgewG2Sc/vwYW6dWsK2s2rsOvSmZFo5xtkq41jKWjdylHjc2sH+Q6d58TkQ03T5KVm7A5ULGJiz7us9Lp5+SupydcjufZQDu/fx8EMgKXI6UKNpU2xTh9wjvHh+5iCvUlWhXPoHuK7dyEPfrJTvNJIq1loorXK/zPFdO7n57CNBZhmwKdOcOo7FSRnupan6633O797EpXtv8DdNT45iDahZ1550xmETIdpyNG1+TMqy9bDxO8H+Hbt58CGYNPnrUrdpHbJpUier+HRjJ5evHcBl3SHUZfvRtFx65MY5KV67EpmMQOV1nyvH9nHz7iM+f1NjapWPYrU6ULVQurCxYEhdqjcG2CnyiR6TseHz5BAX3dJSsmoB/C+tY8+Ra3wKTk/eqh2pVzkvEdOoxnJcSM1Ve/D48GqOXLiPJ+nJ69CJmool9IosBLTKnUfHNnPy8h0++QSTLF0+itRoQ+UiGQkxbUz6GlUI6GjHhtqDJ6cP8cLCnkp2OULrRv2JhyeO8DZNJaoWz6oxRoieJSpn4sW2eRy840N6h4F0dIwmZLPKA7fz/3Luyg1effRGnSwj1nZNqV2rJKl1y0P49k+q/JwDLq48+KgiZe7q1GremNzfhRowZB0JGUEqjxuc2buTG4/e4BtsQdpc5ank1IgC6cL5p4Uft18P8+8OVx57mpGlTDsa1StJSrk/786vxvXQdTyNs1O4Tjdql8gUNu6/PeTKqVsYF3KiWHbJgy5k/lelfB5fru9cxak7byFtMeybdMbeOnyeY0PWz6gAcByMW1R8uefK4cOnePb+K8HJM2JdsiGOjqVJGzoYDR8nem/RsdQ5JnMCtRduJzdw6OwNPvmakTpXWSrVb0HhDGF293U7xOG9B3nw2guZpQ35KjanekVbzFHj/eAAF5+npEj1CmQMXW/VeN7dy5VXVhSrYU96afxGCUoN0FVaNqJd49V8fbibvXuO8uwzpM3vRN1mVVHcduWBkT0OJbJpJI+RNobcf6Lsl74xp+c+4pgL9+P67s8+vDi3j6cmdjiUyhU6jNTetzm9YzNXHn8Eq2JUaNKFkkZXOH3bmCKOOhvEYB3TFhzLeWPAmgZR9Ed6BnLZxrVHH1ClzkOe3JkwlYFMkYkCNWqSPcjw5x/9j8NqfJ7u4+C/h3n44RumafJTqEZrqhXPErbOKz9w7+B6Tl55gGdQMtLkrkK1Ro3JKz3HqF5z+/Ap3DNWolLxbBHAsNrjBufPPSJFySYUzazbZKevLE1D4+aZKL7+BBAAOL6UTRzlCgCcOOyUEFspAHBCtIpok1BAKCAUEAoIBYQCSVEBQwDw0aNH2bt3L/Xq1aN69epRyhAKgL/P/6sBwARjpDAKDQUdHgAHB6tRa0JEa+JAa86RQkQLD+CkOOTipk8CAMeNjn9KKQkCAHs/5sELOdkL5sIiHKQMujiEboM38y1dIWxzZ8bY5xH3bz/FP3NHRq+cSskUWiupPQ6z5O/uHHxphFWevKT0fsLzr9nIm+ElD1+VDc0BHHRlKN0GbCFTv0tMbpaJkKoi86aMAL5aPGN+816c8vQnUAkKE1OMZGBmP51Nk5sBvjza1IEJy66gsHWgWE5TPO6c5L/XllQctYOBjhFfckY2tjT1/bWdTI2r8XHv//iUuiCZTd/x/NlHZDadGblkIiUlgqt5eV6fA1m6UPntBk4F5CaTUQC5ex+kd3kz/O8tYeLgKdxTFMGulC3Gn69z/dpzLBzmMXlMYzJIYMH/Ght7tWD7mywUsy9Jan837t/8gN2UE3QvroUYhpSj1Wg9GVq04euetby3yke6oOc8e+2FedmpzJzZgSwKfy5OsWfWYXcCA4NAYYaxJF7yavy9ZQUOZidY1Lw9h30ykrNAAdKZevPy1hXe+Oeg7vT99CybUtMeg+pSHorGTlHPasPHhhaYDdmVnQb1v3DY5QVpcmVB+eoOb31SUnKQK2Ma5dK91I79uJCA6aWZjZnm+hSj9AXJluoLr596kaFAFt7feUah8DmA/W+ze0R71lx0J1mWAmRLo8L96X0++aemcPf1jG1fAgkhGt7XEN0j5sI2ZGwQeJrFzVtxJOsEVi7oglXIZAs4zLzGHTlZYA67Z7aUkn/r9LTGyfEFBw/7kzWrMUG2Y5k7tLqeUJ8BXJtuz4S93qTJU5yc6U3xcbvK/Ze+ZGyyljnOVTU5r7XjZilKO0dM7xzjc5oCZDR6w/Pnn5Dn6s7oxWMppoPAhq4jmvnxcDlTB0/kmqcFmXLnIaX6LS+eviHAshztZm6kWUHN7odw47Y13ns24J4hL5ZfHvDcXU6+HhtpFzSN6VvcSG2THt/nd/ikzE39WfvpXkqb6PIHAB8y/zN3o6b3Fva9SU+ODEG8ffScbykc6LlsPXWya+m3YetnZAA4DsYtvjzd1o0Ji47zJbk1NtZWqD4+4MUHXyyKD2PsrD7YSjslDB4n+u/IYevDT+ps8L3BlwcrGjN6vRtWdtXJl8aP93cu8rncShb3L4exBHgvTmDkqOW8IBPWubIgc3+I23uwG36W0fUsuTnDnjF7renm8j+c0oVMjEgiVkQKSg3UNdo1Xs2XcyMZPnItr40yY2Odlq8v7uGbtSFFgly5kmmmbn7GbL0waG2Iol/676HpuBLVfWRdU2530XN/jqQ+tcdRlvXuxv4XirBnBh8bKpUM5Mz5rPTet4Ea0hSM0fiM7bwxbE2LbGOA2vMoy3p146BHDkrYFyO5+2WuXH+On9wE02TFafWPCw3cRxj8/KNvtvnfmcmw/vN5n74SdoXSEfDmKnfdHRixcSKFpA0NfjdwGdqedbeMyF22EjlMP/Dg4lnepahP/4ULqWJ1kzXtG7DrW3NGb5tDqdAdU0rcVtel32oPas07S0870+jLkqLFxMUzUTw+8AsAHI/iJoKiBQBOBEZKoE0UADiBGkY0SyggFBAKCAWEAkKBJKdAdAA4BP6GdLxRo0ZUrlw5Uh1kNjltwxL9hjtFArwRcgBLsFcHfbWpgbWfa8JES/+SfhYAOMkNtrjskADAcalm0i8rIQDgqFRWuR3kyAtrKlTMpwPDgbzc0IwByx5gN/Yawx2lN7QB3FvgwPBtXhQfuJMRTfJionzPtRXdmLnxKj5G1emne5kbO/AVdYhJ1aNZOHefj1/tNUwfXJ1U0jv9gPvs6O/E+jdOjNwylzLhHfMi6bAWYCziJRmx67WKQS1KYCH34u7S5oze8ADr7oeZ2dEWhe5lp8tLSFlqPJOndiZHSH5f5R02d6vHNr/mjFoyjVJppIb447ahJYOXv6DC1DP0q2BB4NkBdB5+kIKjzzPcMbWmNWofd74aW5FSKsvAckLa/EqegwrOa+hbPz/JVK84OrIO88+lpvHSo3QqpAXKUYbuVD7i4r4nZHSohbUurmPQ80WM7DyFF/aL2Ta5kRZm6fSJvq6fCwFt+NjQAcsNj5FlcaLntDnUzGWO6t02pnUdwCXLnsxYP5p8xhAn4+LWOP7+eznfSk9m2pROZDNV8vnidKaOXcyDr8aUGnGbsfUsNZ5nT1fVZfBqN/J02ciojqU0YTJV7sdYMbAr+17mo+2qPbTIZRQ7AGzg2DAcnOj03PgUUlWm68JVOOU0JFekklent/IqixNlc6XUbuYIesiOPrVZ96wag3atoLJ52Lh5SRbK9F3JgGbFsMCLO0uaMWbjI6x7HGJmB1sUMVhHUN5mc7f6bHlTjNazVtOiSGrkqPC4MIaxw9fwOtcQ5v7TH8khP2zc2lB56Fp618mLmfdplnRrzf73RpilrUbnGQuok9scvztTGNprER/sF7BqWtNwADscgNfN/x1ucjI6TGHU8DZYJ1fxcV83Bk45jEVrV5b9XVI75wxaP38EwHExblUPZ+HcYw7vCjgzbtoA8kuQXfWBq/NbM8XlKdbdDjCzY34UMQJsUd+PY62zoQA44Ajzm3TiQtEFrJjcGM0eJLU3X7xMSJXaDALOs7xdc/b6O9J7yVIcs0oLqg9uR5bzX6ouNChlFisAbKiuqujW+MDLrGrfhN1fK/PX4pXUtTZD9ek4G0b9jcvtLyjKz405ADZ0bYgEyBo65n4qBPQP9QVwb2E1hm/9Eu0zg+HrWFys94ataT8CYBWvNzSk93JP6iw4RPfi5qB25+yEGsy8Xonhm+ZTNkXMQH7UM82fy1NKM+lUGQb+bwVVpFsPar55eGCcxgoTlDxbVRfntd+oNn03vey1EVACny5idI9pvHdYzdIRDrxd7ojzus9UmXaeARV1D0fKe2zqWpNtvp2YsnEChUwMKcuR5HHwTBSfT/oCAMenugm/bAGAE76NEmoLBQBOqJYR7RIKCAWEAkIBoYBQIKkpoA8Anzp1il27dv3Q5aggcJQAOCQEdAgE1nz/HgCr1VLcaMn/F7VaAOCkNtDiuj8CAMe1okm7vIQMgCNTPujeJPr2+AfzHmeY1dYagq6yql1DXIO7Mm3jOAqEhhZ9z6EhlVl4pXQ8A+BA7i+qxtDtaei4ZSeNs4SEplbzZXcbOs16Qo15Z+klebPoOUI8FYPqb2Le4MqE8GK1x2YmNHPmZr7xLF/YnfQqyQPYCRf3ivy1eiN1Q+uDoNsT6NNrJZY9zzC1dY7Q0Ipqj/WMazyc1/W2sXpQBQJP96XjiH3k6HWQCa3zhIVt1LXP0HJC2qxu5sK8vmU03qXS4X/8LzqOPki+YTcZ55RK87sY5QCWXuh2cGJXiuG4/vO35nrD6/o1AHjwZjX1Fx2ia1Gtp6fkBX52TAmmn7ajz78bcbSMi3EhleHA0G3B1F98gq5FQkLMqvn8b3t6TTtDgRAAHHSRFW2askfejWnrx1IgXBRin6M96DZ2Pxm6HGF253yoDYVdkXigGjo2DAcnOgC58QPFnA8xtnHYuI35yhvIwyU1GLzFkvZbdtM0qyJ03ATV38y8wZXCzatNTGg6iJv5J7B8YTfSq2Kwjtwcw999ViNrvpNFfUqHmz9fOD3anpkns9F67T5aSbBd54EccY4EcmdeZUbsUFNrznF6lQ4BIP+xvmM9XOjJzLUjyBsKkL8HwE7sVHdl6ppxFAyZdH57mNGwBxcKz2bXrFZRSvfD+qnzwB682Zy2G/bQ3FoVB+uZ1L8qjHCR02DxMboUCbf2ebsyvXlPzmdyZv4KZ6zVhnqK6x8NsdbZ0DkRcJA5DbtwPuco5s7rSbZwIfM169SVoXQfsBmLDgeY161QJHlPA2IBgA3XNfP56Nf43r2WE9xsJ4v7ho1h9adNTGgziJtFYw6ADV4bfgCyhq+VcQKAY/DMEJN1LC6eA34c5T+uaT8CYH8uTrJjyoVqjNg5n7K66fZlV0s6znlHw2VH6FjQJEYbf6Kebf5cnFCSKads6bhqK42tw91oNBPgKqvaN2RPypEsW9wTXUYNDZA+4GzH0hetmLh1KoVezca542zca6xi+ZjaSHdR1eOZDOg8n8CW/7Lw7xIYG1hWUVnsn4lifq8x/AoBgA3XKimeKQBwUrTqr+mTAMC/RmdRi1BAKCAUEAoIBYQCQoGoAPCJEydwdXXVCKRQKKhRowZHjhxB4m7S0bBhQ6pUqRJBQFnOXPl0HsDab997/Yb9W63x8NUEhtacGoxapUam+D/2zgKsirSL4z/SwhbFwFbsxK61sHPt7i7sxo7PVuzu7nbVtRdFV2yxFRUDUZES7r18z9yAC1xgUHrf2YdnBWbe+J/zvjPc35xzNNcEqVB/L1JACweNSAEBgIVvREeBBA+A/d24f/EEtx89xeO7DwFertx2ekq2vudZ2KUA+OxmeqNhuFRcxrY5rfTqr4ZPqSk/ytNQ6tuIwKInp+xL43grC0WrlyGjfp1dj1v84/KF8lPuM8FOBwoNW0c/1eu8Lnq1TwNvadIlBnZl5s6ZFEfzYefBFKNxXD0Ea71SyF6HO9Bl7hUylqqPTXDOXSlA5yOPLzrxvcpy9s9pCT7X2DigEwdeJCNXtc40bd2FP0rnCE63K7ediMYceHMcfYdtJ8vQG8xubaWecOQA2JePLif554YLbh+/4hfwjTc3zuNmPZbD64aor5ffV1wBYB0w0xngJ3cWVGXS4Zza1K7fYsAvvDk7ujiLb9ZkxLEN1NRzobBpy1WfNzDxz4m8qLmGTVMbB8N4tfbvVjC23XTe1FrD1qlNMJILuwwAYLm+ER1wIqXUDgGQoWt7R7WX+bs78c/Fizx99R4vP3+8X1zk1qu8dFbDTB0A1gDUsOtqQ5dmHFJ0Y+aOGRQPkLuPqPiyrw09F92n8ox/Ga1vFJR82N6CvstdqTLjDqNrJY/AbxW8Wt+IoZsUtF5/mk4S6VUb6hX7BlRjy9fuzNo+TZ1O1XAKaAPrP+AKK9u15XS2aRxy7BkiW1T7ZzgA/P33/Vb1gaNDy7PmSSPGHl5JFf2AbuVrDgyoyoaXjRl7dCVVjWISAIe1czR0lr0mvLm3vDlTdjzGLG99GrTpSQO7SmRWQzcVHnta02vJQ6rOus3IGoYi2X8DAEdHV0Xke7zvia50mnGZspPvMaG+XnqKcCna5UeOyt4bwgFg+ffQGAHA0XhmkL+PyZ/D7+5p4QFwAI8d6zBmXya679hL82zSHurL3UV1mHjIip679tEsq3EMAWDwvT2dMSNW8tqsEBWb96Jpi5YUs9L6+vdtTG46iruZKlKxaJbgMhvS2vhy/yQPvtZl5MkN/GH2jH39a7P5XWPG7l5OFQsFL9bWw36LEa3Xn9LsiXLbMomBZ6KojPIbvxcA+DfESwKXCgCcBIwYT1MQADiehBfdCgWEAkIBoYBQQCjwn1PAEAC+d+8e69evV2shwd+ePXtSpEgRHj58qP65DgL36tWLYsWKBWsWDgDrfqNL76z73shIU+NX93N1DWBVEEbGmjTQAgD/5/ww2hMWADjakv2nL0jIAFj5di+LRozhontKrIuVJkfGVJj4PgkFgFVfNjK5xQSe1VzDlqmN9WqGxhEAVrlxaFAV1t23olj1MqizLusfptko32UCf+SOHGxFCIB1aRG/d2Ta7jmU0ka7hAfAKj7t+pM+S2+FB8DSeIzMyVhlMD3tCqhHp/K6zdkN89l/4iLvvM3IXGk4IxwGUjQNstuJEMreGk+/odvIPPQ6s1tnVfcXcQroV5yf2ZHlZ9xIntuWgrksSWHiIx8Ah+sr/gDw3QXVmHjYWgOAM777fb9QfeL4MFtWuTZm7JEVVNELpAwLgJWvlzKq01y+NNzKunG1QkV1qzw3Mbn5OB5VXcH2WS0wkQ27wgLIfLJ9Qz44MVSDVs6WrMD95DAc/neATykLUKhIAdKnMMHvpUwAHGZdlfghdx9R8nZLEwaucaf2fCeG6MLtNKuKrwfa032+s/qlj/F2KaMNgPcPqMZmz+7M2hFdAHyVVe3bcCprCACWs3/qajAHA/ic73/fb5XP2NO3Jts+tcFh3wLK6gcJqj5z3L4sK+/ZMerEOmoYxw8ADqdzNNYEqq88Ob6Q7dv3cPuNF6ZWtWnv4MifJVPzbksTBq1xp858JwaH8g2dT/8GAI6Orskj3+O/7m9H94V3qTLDhVE19UD1LwNgC/l7Q1gAHI17aEwA4Og8M8jex6Ixh4h3N3l7mqEawMrHcxjaeymf8zWnkV0ZUn46z8mDl1DUcGThlObqF9Oi8wJc5Duwih8Pd7Fz3QrOOT/HxyQHtj0cGdmpAik/rmZc2ym4WlaiYtHMegBY/RCCaea6tO7fEmsTJR92t2bA0idUnH6V0dXfsLV7Q/aZD2fpGntymYDKXWZbqogAcPSeieTcdX7lHAGAf0W1pHONAMBJx5ZxPZPYAMD2IwewIV9xMDMDU1PNl4kJGBsb/pIyEOp/Seept3Ptz0M+wIxreUR/QgGhgFBAKCAUEAoIBWJMAUMA+MKFCxw6dEgNfyXIW7hw4eD+Hj16xNq1a9X8NmwUsFG+CGsAa+v7qlM8owa9UgPSl3RIAFipVBFkpPteighWkj1bdo4dOxZjkxUNJR0FBABOOraMi5kkXADsg9P0Ssw6k4mmSw/Qo3Q69YeJSte5DO3liHlvbQSw735mNhmEc/E5bFrYVVN/V30YAMDayFTLQVeZ3c46+MPJsDBNujpc5B0RgcXvnB1dmsXOVRl2ZAt11EUho39ECIADLuLYugN/pR/GonWjyBsUcbSL9/GudJ15mZITbjO5UVpZg1D9eMzldcNZse8eGToeZuWAMshtJyYAsN+lofQef4B0bXYzZ1BlTa1nxT3Nh8HJRkUdARxTAFi2b0QELH8SCgBb/ogBv/Dh77ElWPBPOQYc3EFDvbcLwkUAe27GocVYHlZcwua5bdT1Y3WH8sk8hvVcjG/zvawaURlkzzX8OpDrGwRcYUW7tpyxmsxqx75k0a3LcIDpFwGw7ykWtenJhfS9mbF8MsWlGrNSHeQ1dgzfmpyOUUUAa2vPnkmnXVcBcvcRFV8PdqD7vBuUnXSbSQ3015kUxVYf+81eNFh6mX5lksUjAJa5f4aLAJaizn9zP1N95sRwW1bcrYn94U3U1t8TFffZ1rMBe7w7M2PnLEog108i384M70URRwCHA8DRWBPBI1F959W5eSydt4HnmQbwv83jyXykHd0X/Es5Bxcm1NNfhbqrfnJnflUmHclBj937aZ5VtzDC36/Cgb7o6KoH3Q3t8X6ne9B56jmKjL7FtOaZQsQ1BIBlaiN7bwgXASz/HhoTABjdM0OJuWxa1AVNkQLDzwzy9zH5c4jQk2XuaeEBsC93F9Zm8uXc1Cyl4MUjN/zMs5G/anfad26CdQpNj7rMHHKef2Q9PKDC+/kRts8ewzFXK/6UUk3nPMj0psNwsV3M5nltQ92Hwrap+riRye0n8LzySlZ1fMT4PitJ2fc8czrl06RO/7FbXlt6/hQ2K4psn5Q34V86SwDgX5ItyVwkAHCSMWWcTyQ2AHC1nj25a2srAHCcW1N0KBQQCggFhAJCAaFAQlYgIgB85MgRevfuHQr+6uYhRQhv3LiRpk2bhkoDHQ4Ah00Bbax9oy4IZagIYF3dXxWa/NIEgVKlJHvWbAIAJ2TvicexCQAcj+Inwq4TLABWvuHAwCpset8Oh33zgqPI/P+dwOChW0itA8CKB2zrVZ/dnxoyatdqqqfRGEH1+ThLB/Tj7Kc/gmsAK5/8j2E9l+DddBerR1XTRAsr33JpRksWnP5IGV09VYMAWInb5iYMWvedxo5/07uk7hN2LWTY+JEaMy8wvEbIx8nRcQcNwFiOZ8mJzJo/gLzaoKyAO1MYPGgNfg02s2Z8XZJH8mGn8vl8RnRbhGfdtayY3DDSD19Djc3/BPOb9eKf0svYP+dP5LYTLQD8agmjOs/Du9V+lg+toI1QVfJhR0v6rnhD3flODNJFzPlfY1XnNpxMO/oXAHBEdorcGvJ9Qy4AVmnS/P6WX0hAsQH2m9ypPPUyY+qk1zq3O9dmt2Tu8fchPqtwYUu3Juz1bMCIbav4IxgWB/BibROGb3an2swrjKiRBvlzDQ+A5foGEujrIYG+jkzbOYdS6uhlJZ/ODmXc1P18qairMfprAFj5fiXj2s7gY+NtrBtTU+tPGhAy8WB6bT1bXQro5XiWmsTs+f3Jo42iDrw7jcEDV+GrW1fR2UcezWZIn2V8reHI8mktSa9jeIH32danIXs+N2PsrmVUtogodXk0wKR6XwhfAzhcBoCAMBHAcvfPcAA4KEb89umqOozc6kElh78ZbWcZ/LJN4JN5jOq1GI86a1k9uSGpZPtJ5Ov3dwFwdNZE6JH4cm1KWWZfrMTwExuo+nQqgwauwb/+BlZMqBdccxrfZ7zyzEbuHOaaVLebvai36DIDymk2euWHwywaOIgLHiH3q/CgT4FsXcPKFXaPV9dbXcSXmqtYNa0pGkavwuPCcMZN2s3n4PWJ7P1C9t4QDgDLv4cqDd5HNHuL4fuzdDMPeWlKXVLKuEXyAAAgAElEQVRAt9Y/N2L0zlVUi+SZQf4+Jn8OEXmy3D0t/Hxc2dm7DntTTWLF4j5YaTPKh+3n13088rXnf3Eg3cafpPjk+0yo/Zodve3Y9aUFY7ctpbJWW4MtqD5yenRVlt+rxp91n3PgWCZ67NxDs6zabCmKR/Laio1noug8vEVxrgDAMShmImxKAOBEaLQEMuTYAMCFevbEXQDgBGJhMQyhgFBAKCAUEAoIBRKKAoYA8KVLl0ifPj3FixePcJgSBP769SvVq1cPPscob56C2hrA4a+TYLAU+Ssd0r81KaClL/VP1CmgkX4f/L2KrFZZBQBOKJ6SwMYhAHACM0gCH06CBcD44jyrCtNPJqfW1N0MqGWFt8tGVs6cy3X3QPL30UYAo+TNlubYr3Ih/R+TGNSzJqk/nGO/43ycPcA/oBJDjm+lrhSM9fMyKzq04+SP0jQfNxO7HB7c2jqVnbc84dsPioy7h0NjzSeW4SOAwft0D7pP/YvMf65h1J9Z+eaVnlIlcqF8v40ZPUfzb4o6dLAfS50yuUml+MK7R1e44QIVerUnbwQfyurcQ9OfI2+UpmS07U+P3n+SW3GTQwsmcfaNNS0dT9O9RPJQH2aHjXZB+YZTYxuw3Ckl5XrOoHOjKmS1COD7GxfuXL0OVUdhVxBebB/EHp86NG1chzwWP3hx2oF5S86RrsdJFvcogrx2TCOuy2sgBTQ/9jOzxSBuWHVj7NQeZPL8RupS5Uh3Yzh9x+zBvMFKpo9sQsYfThyfP4ytV91Q2Iz5BQAcsZ0iXYqyfUMuADaOEb9QvlzGmB6zeJqxEd3HjKBsmnfc3DGNHVc/gN9PigX7rJJ3e9szfPFVzEr1pWfvttik98Xtyio2rD2KR/6R/G/FcPJJ7y3InquBdSDLxyRn98dlfnUmH/xOwfYL6Nc4D9+clrFuwxV+4IlPyYUcmteOcCmIo0iVHmxDv7MsaduVc8laM3rJHKpafuf+/nEsXn2GT4oSYQDwSt4bm5K2ZB969PqTPKpbHFwwkbOv9dZVdPYR5XOO2jdkzb/mFGvnQMeGZUnn/5QbO6ex7fx7cvc8zNwexdVQ+nfBpPwawGFTQMvdP8P7c0zsZ8o363HoNYm7ZhVpPng0tYtl4uerMxx0nMeVT4XpsPIg7W0kGi/XTyK/kf6uznLXhPLpChZs/kG5Nu0plz8NPk/3s85hMs7ph7No7Qjy8JDd/Rqz9YkllfrMoF31vPD2HEfXLOVV9X0s7lGIAOdx9LffjHeRfgwZ3p6sX8+zb+lC7niBl3f5kPtVOFAqbc1ydDWRsce7sndAAzY/zEyVQf+jfYX0fP5nBevXH8PdX4FRJd0LGtHYL+TuDYbmJfceGsF9xMoskn0/XH96zww1JzGoR8gzw9W3fiiNawW/NBYd//ztdSNzTwv/YoA/rhtaMnm9CwEWWciQNhXJkqUiRdqs5CzZhMZtW5BPypAQjX0/wtWmeMCBaUvwqdyLupWLYuFzn7+XDGDtP5lov/447fMb8eFwN4b/7wLJKo+gb992lMiRBsXX5zy9+RcPsKNjk2KaCF9UfD/Ziz4z/uKnsRLTsrNYtbAbmYKzuCjltRUJAJb7LBObj+kCAMemugm/bQGAE76NEuoIBQBOqJYR4xIKCAWEAkIBoYBQIKkpYAgAKxQKTKVyGVEcgYGBmEnlNbRHhABYV+vX2EQDfzUAWKn9t+ZqCQjrSm4EGWnOs8qcRQDgqKzwH/29AMD/UcP/4rTjBQAr7rO9VyP2pxzPgRV9Ixy58v1Blo0YybnX/piYmxBkXpBaAzqg2jiTTx3OM7ttLs21AY85Nb0na8+94Kf0vXFqctWdQI8CJ5i1wYLBR9bzR0r1born5UlMmbaRFz7SGzXGWNh0pO+AXJwetZjU412YYJdK3aTyyXyG915Oiv4XmNNO28+PS6wf0J2Dz33V5ySrspD989pran86L2LJ3OXcfO+nN59kZCg7ismLBpJfFgBehXnTUeR9sJy/nnhp3vlJnpeqg1YzrGUx1LFietqtWNYXqzClhVWel9k9ayT7rr3RaKE9zDJVoeP/dtGqkDFfzo1k/KxdvPPTvZeUnCxVRjPKoT+FtFlLo27HVKvRClL2/5sZ7XJpP9QFdXTloM1YjXBiSjNL7Qi+47KsBTN2PsJfLV4dhhzaip3FGy7O6cSyE08JMEmGcVAyrBtMxE61iM3u/di3vI+ePWT2FaGdIlskcn1DwYt1DRm+3YJu2/bSPLvOAAE8cqzNuIO56Ld3C/XVEbi/7xfwk1eHhzBr8RHea5yblHlb0G1QUa6NX0iKsSE+i/IDN9cOxnHXFTwCdHNNRqayvRkwcSzls+jGKneuhteBHN9QrzaP06wZOZjjT36ofdk4dQnshk/E6nAXdqddwN7ZLdVpm9V6brOg23Z9PaPa0JR8ODOCKXP38PanKWbGQZjnaUX3Jip2rnSjxRZNW1L6a/s+u8k3bDjsn8LZ55qxYJ6TSoPWMaJVcc26itY+AsrP59g+fTQHb74nUHe9eTZKtJ2DfZ+6WGql1uwjYf1WydttLRi8TkG7jUdpm0d7ssqNo0NrsP5rL+ZuHI+NmQH9tev/QKrxLF+qt/4DnVnf5U9OZpvFvgWdNGtG1v5pSP+Y8FslX/75HwvnrubOp5CdyCxzFZqNXELnqtmD9wt5fhK5P/yuznLvDarPR1g22J6zb3w1fiS5Uta6dJrqSMti2peHXu1hxeRJnHvmhaZ4ixnpi3Wk9+TpVM9hCqqPOC3uxML99/FVL4y05G8yk27ZtzNtU3qG6O5XBu+TcnRVydrjA59vZcFYB66809yzjCwKU6t/GwLXTeNaEd0LGuqVLPu+KWtvMDgvuT4XwX1EysQe0b5vqD/pmWFad9aef6W5TxqlIXeD8dQOnM+GC6VCILzsfUyj0+89B8jb0/SfATTPTwG4HerDxEW3ydawA0XTBvLzpw8/3l7nhtNjlKWmsmBxb3KYyLdjhKtN9YHLc1qx5Phz/IMXgDXl+6xkRIeymoh31WdcNtnjuO0cH9Q3e91CyUKJXpuZ3qlk8NrnxwkWde7H+S/pqDLxHKPrhWQLUF8lp63ffiaK+o/6qO5Gkf1eAODfUS/xXysAcOK3YXzNIDYAsMP4kZyxzodnoUqcKWhJSnNzCPRgkvNddgZo6wBbl+Ve2ZzkNP7OouNXmWKUk131y9I8pTFSxkIjI6OQrx+vqHD2Nh8K1+BRkUyae0BQINef/UPFex5hpMvFjvqlaZ9S85aP0vsVTc78y8lcFXEvmw0rA0I/fPk3RW9/xbroHzy3yaB5sdL3HQMuXmed7s9t63K8trUmJ57MPviZWi1sqKCprGfwUHq6YnrhDR1LlmV2zrRkMzPBJEjJF19Ptt6/ib32mShe7C5DC1Jbs7RsMbqmTU4aEyOUygBeeb5h3M277PUjlFa6OQQqAvng9Y5Z9/9lVbBZsrG5XgW6pJLECuL+iwsUd/kaftpSf6WK0DZ9CjKbGoNWqx0PXRjipmBerfqMTGdA8MCP2B+9yuKwLeaqwNsy2cmud4lSGcgXny+sfXSbiWr9c3GgYVlaBP+BpnYs/AP9efjhOfbOT7ikbtfQedoOvV5S/uxtnKPQC1JH7gtybBIvziI6FQoIBYQCQoGYVMAQAP7V9o3y5y0QaQSwfsMSwFMFqTQRv0agCgpSA2BdXWDp/1ZWVgIA/6o1kvh1AgAncQPH8PTiBQBHZw6BHry6d4v3PqmxLlkB6zRhiGdwWwF8fe7Mk7e+pMplS+Hc6UM+ZAzTn/KrKw8fPMc3VQGKliiARURNGhrnT3ee3b7NR0U6cpYIMx7Fd9xdXXj96QdByTOSJU9xcllZRDgO/eZDRbB1SM/bOzd555eG7EXLkyt9dD+gVOD99i5PX7zHNygFabPakDdfDlLqzVPp/YZnjx7i4W1C2tylscmTSZtGV39UUbcTHVNK0VQej//hiXsgqfOUo0iwjQL49vwmj91+kCp3eb2fR6/1UGdHZqdImv0t34io3d/wi+A/3j0f8ejhK/xT5adwiQKkjsRnA78+4cnj53wLMCd97jLY5DK8Fn5vrjJ9Q+HB63v/8k5avyXKR7J+f83WgZ6PeSStZYuC6rUcmS4oPHjlcpP3fqnJVtSW3Bm0+aBDdS1/H5HAy/dXt3n6+jOB5pmxLlqGHGmiu1Z/bd6yr5K9fxpoMQb8Vvpg0e3hHd56BmCWsQA2RfKT2pBEsewncvWStSaUXnxwdeHVRy+M0xXAppgNaUNe+NR0pfLmw8MbvPyiIFWOUhTOlznM/qrg+4sbPHbzJlWu8hTOnU7WfSJ4HjJ0lbXHB37i5Z3buPun0azPZOdY3LIbF0IBYE2vsrRRnylzbzBkFFk+F9F9RIpWjuT+HK6/AL4+u4HrO18scpWjcO4U3JxZjhlnQgNgzZSisY/JmkPEHhmtPU1q5vs+ZrYZxpMqa3Cc3FCbzlv6hRdXp1Rmzt/FGHBoFw20FQTk2zGiMSrxeX+Xp8/e4WOcEeuiZcmZXq/otPYy5Y9XPHv0GA+fIJKlsyZnwcJkThWdh62Q/n+/rd/wSbmbRwTnCQD8mwIm8ssFAE7kBozH4ccmAM5XtiZzs6fG3NwcU1MTnr27QZ1HP1B/4JirPK5lsmNl/INlxy4z0agYV5sXoKxxxAC4SKVGbMqmR+sCPjDo2DWW6+lnXbgGTwpnDHnp0v893U44sbl4LYIKGC6fpAPAXSs21Gs/DKwMBnTfmH/gI9WiAMD+Hg/p9zMP67OnCP/c9e0pRufvxZ/Vo9QiDXsalKF1ivDA9dbTA9jeg9BahZlKwEfsz11lsZqxasF7UBBKIyNMfN1occqZQ/qXZCrOzcoFKGvouV1tP3eahQO12gYiAsCRzJEgL1ZfPks/j+LcbFmAsgYtEcS7d/+S4/prIJLz1ADYk1FR6VWhQeS+EKVNDEDz+PMg0bNQQCggFBAK/KICMQqAC+QLnwJaVwdYvx6wNFYJ8OoAcJBEgdURAprU0NIhAb6sWUUK6F+0a5K/TADgJG/iGJ1gggfAMTrbhNtYRPV0E+6IxciEAkIBoYBQIEkp8PNMhAA4Sc3T4GT8uR4RAE7Ak1e+WsyozvPxbrUPx6EVCUaxga7sG9yALe+bM2nvQsoZet8lAc8rqQxNAOCkYslfm4cAwL+mm7gKYgMA62oAN9EC4CCVikALCzKqPJl8/l82RgGAXV4coeJ9KUDFSPOlPbrqAHBgAJ6m5mQwCuTM3aPUe6Y7Iz2Odf5gYBojXvj4kDdVKggHgCWAe55RBoyvg5r+fn74pkhBBn3AHAoA618fEh364f0tsjpJwFA69H7+4S6Nbz/jlmlWJhctxojkH0h7ISEA4Ai0CJ6rPyfuXqPfs2+kylqYWcXyk+3DUSrqA2CdvinS0b2ILStypSE5QVx3PUjFBzCwcmMcrcx56OYG1tYUwZcdTqfo+F5nAL0I4SA/zjx2Yegjdx6nzkjfvMWZauWH/ekPtNYC4NAaR7KCg4Gqbo6paVq4JKsLZ1ZHgb9750yO6+mCAbAObFuny8V021J0lQIBguFyCADWnReq5yj1kuEL4cYrdiehgFBAKCAUSIoKxDoA1ommS/2s+14fAGOkA8Aa8Ct9q1QpsRIAOCn6XIzMSQDgGJHxP9OIAMAJw9QCACcMO4hRCAWEAkKB/6wCAgAbjgBOyA6heMj+IS3YdM+UXOXrUDR3RswDvvDm9l/cfp2c8iN2M655gehFmCfk+SaysQkAnMgMFsPDFQA4hgX9DzUXFwDY3P8Lh5PnoE1qE56+vU4tKQo4kgjgKAGwvzs7fDLTIaMJ/l8eUfDiI9wkm6UvzYOaeSgS5MXyVyoG5kn3SwCYb25sMctBl1SEpCz+DQDs//05za7d4Yx+9ab49LGoYGPwXJW4PHei6Z2PGn31juAIYB0Aln6XogS3G+SnFKABpXk53rgUDc192HL1Bn7Fa9I3DYSCuMF9BfHw5WWK3g6b0ltqOCLIHomIBueYm8ONytA0mW4MacIBYHWLumuDpHTfFxivFwEcOQCOSK+Q8UfoC1HZJD79RfQtFBAKCAWEAjGmQIwC4MhSQOsie6WRS3U1JIAXHPkbBgCjrhGsUkcAHz12LMYmKxpKOgoIAJx0bBkXMxEAOC5UjroP5bvdLJ+zn2QtHOldKzOaCkniEAoIBYQCQgGhQBwpoLjDoSnT+DeXPdN6V42jThNKNwqe7RrA+usFaDdnFCUTU8Ss7zOcj+3kmstjPnzzBbM0ZMhZCtsGnahexFLA33h0MQGA41H8BNC1AMAJwAiJdAixAYB7DO7J/iK26CKAzf3fU+1TOs4UzUJGhQf2f99mt+wU0P7su3mKtm4QHAHs/57eL5OxTEr1HPSN+afOM8oPmperz0HrlCi/PSXPZ0veSCmfo0oB7feODievsxO9tMbfnpLzTRpcSmQhg+76aAPg0GmSlUp/7nx8w8IH99n+I56dJaJ0w8Fa6Ne8DcLf/zsn3zxl/H03HmuHHg4Ap0jH0FKVWJBVSnkdwAmXYzQyrsK3EllI6/OGhqdv4lG6DjfypAG9yOpyup/hxeq/z9LPYKbjiGrwhkQah1PUUARwyXLsyJeOVMG1iHMYiADOj2Ol4jRNYYTS6wWVzrrgHGEKaD/2Op+kjVs09FJn2TTgC1HaJJ59RnQvFBAKCAWEAjGiQIwC4Hx58gfXAA6b8ln3vQR/pUMXAWyEUTAINjIKUqeFls7VAOBsHD12NEYmKhpJWgoIAJy07BnbsxEAOLYVFu0LBYQCQgGhgFBAKCAUEAr81xQQAPi/ZvHQ8xUA+L9t/9+ZfVwB4Pw3PJldoyJd0xpx/7Uzdr4FZdYANgyAu53woEOTEtiZ6Wr1ptdGmyq5+ugMVU0raWr+/iIANjrvzqo61eibRsWtp5ew9bLBvWw2rAibNjmy6NRMjKpYmolZU5NGl8k6KJDrz/6h4j1Dka6/Y8loXCsHNmYqyIHSNjRNbRb8cpcy0JNF/1xglEfkNYB9vj2l4fln1Kphh0NGE167OZHb+X1IhDYhqbtDaglHnJpbPwI49CzlAODwuij93tPvghPr/CKu7asM/M6qm+cY5C5dH9F5OgAMRKEXROELcmwSDROLU4UCQgGhgFAgYSoQowA4b+58wQA47HTDAmApxbP6Z9IV0kNJkBQZLABwwnSThDcqAYATnk0S8ogEAE7I1hFjEwoIBYQCQgGhgFBAKCAUSIwKCACcGK0Wc2MWADjmtPyvtRQbADhsDWApAjj/jWeQ0xaXUtnIqvjM0KcmTC2THSvjHyw7dpmJRsW42rwAZY2NiToF9Hu6nXDCQltfFinC9Kk520pZkUFXt1UH1H6hBjDfnmJ0/h7oon6lNh7AnGgDYK03pc7K8AI2jM6ZgSxS6q0gH7ZcP03X4Dq4cex10Ug3XChrAUbaFKRLhmSYSdGrPm9odfomaSs2ZFO25HoDD8I/0J+HH14w7r4rZyjMFbvCVDHx5+CtE7RUl0bOwuZ6VdSptf09HpLi0mPaV2jAjuwpgO8sPnkOe4Npsn8nBXTIEAMVP3nz9S0OLne0UdgRgF2VH6cfOVPfVQfpo6gBrKdCRHod0p0TkS9krKV5YSHcCwZx7BuiO6GAUEAoIBSIVQViFADny5M3SgCsm40mAlgCwGryS5BKhbGxcZgIYJECOlatn4gbFwA4ERsvHoYuAHA8iC66FAoIBYQCQgGhgFBAKCAUSNIKCACcpM0b5eQEAI5SInFCBArEKQA2Ts+k6pUZlN6Em+6e5MmVney/AYA3B6dl9uXxj2QUSm2C5wcXMl57EVLH9XcAMOmZV6s6I9PB1TcfyZ0zG9mjFQEcRvRMZXCtnpuCwTVy48ktowGAdSOsXsaOi7ktggHlfR0A1q8BrDcd6+K1eFkgXcSlIZRfmHrmIlNyVcevSCaSo9REWt8zlAP6dwBwZJHFYcDusyyMK1uWWZmTh4H08gFwRHqNCmvqsL6AAMDxtBpEt0IBoYBQIE4ViFEAXCCfJgV02PTPhn6mqwEcpDIMgJVKFVmzZeWYqAEcpw6RWDoTADixWCphjFMA4IRhBzEKoYBQQCggFBAKCAWEAkKBpKOAAMBJx5a/MhMBgH9FNXGNpEDcAmBjyFqaG+VyksvPl5fp0lH4dwAw2dhevyIdUups6csOp1N0lCJrYyICWGo2my3PK+Qk1w8vXNOkoYhcAJy+NPeqZuLNyydMfv6aW36paVq4JKsLZ8ZKLwVyvHhhFABYqst7NpMvq548xPH1N9xSZ2VyydJMlcCoNsL6a6QAOD2Odf5gYHDea0OzDOLW01PY3suqTd0NKLw5+PQe4x+58zhFOrrnK8K4PObsO/qSQg3L0iI5fHh/i6xO6nDiyA9ZkNsA2E1RiIt1i1DdFHw8HlL40mPc9FJA33p6ANt7obuOUq8rvvSMyhdSCAAclUnF74UCQgGhQFJQIGYBcDQigCVIrAPFEjWW/q1QKjEyNtJGBAeRJUtmjgoAnBT8LMbnIABwjEuapBsUADhJm1dMTiggFBAKCAWEAkIBoYBQIB4UEAA4HkRPQF0KAJyAjJHIhhIbANhh4mgeZs9DsrI1mZs9NcEpoI2NwTgl9lVqMsEyGSYmJhgbAMBSRkIjI6OQL//3dDx5HfNKjTRph/WiThvY1uNEzlQa1X3daHHKGXW63QgBcHgDvXvnTI7rbgTXo9WlgFafmoKJ1esyPZOp9kKZNYCz2PK8Sk7yGvCHQK8X1DnrwqX48pWI6s0Ckha9lUVCNA01RhX3X1yhuItHiFaGIoDTl+LeH3kpZhTACZdjNHqh30hIGmil1wsqnXWBQtU4UdiSTLo6yfqnKz2YdPg1ZbQAOJxkQZ7MPniB8WF/8asAGGhuW499OVNhEpyqO+Jawfi943+f0zFa54OG9HLPHbUvRGETyT/FIRQQCggFhAKJX4F4A8BSCugggjDCCPW/VEEoVaoQAKxUkcUqiwDAid/HYmUGAgDHiqxJtlEBgJOsacXEhAJCAaGAUEAoIBQQCggF4kkBAYDjSfgE0q0AwAnEEIlwGLEJgH1LVGdl7nSY+77F5uYLUANgY8hUlNMV8lM+uSlBgZ8Y+9dN1hjlZFf9sjRPaawuSWcIAH8rW4+juS0w8XtHh5PX2Snpnb4ELjXyU9I4iPsvLlDcRZtCuOgfKGwyhJwbnC46vJF0ALhBGTt1+3i6YnrhQciJmYrjVCk/FcyMUP50Z+jxf1ge/Ftr9jQoR+sUGngaAupS0LqELbOt05Mzmam6fm6gwo977toauQZr3caRA0WlxV0Vi2yL0SF9CjKbSkWLVfj4eXH4xQPGun5EQpE6rULZQjd8HcwM+MCgY9f0tNKcEHytXjR1IetizCpgjV2aFKRS10lW8sXXk0NPHtHrpQ/zatVnZDoDhDgiAFywGt7FLEkV0e/VIynI+abFqGkaxHXXg1TUmVwvClhjU2MORASgJV+88JbykeolwxeisokAwHG0OEQ3QgGhgFAgdhWIdwCMVAbYCDUAlmoCS/+WHrokQJwlSxaRAjp27Z9oWxcAONGaLl4GLgBwvMguOo1zBVR8vXeMW1/zUaFqUVJLf8SKQyggFBAKCAWEAkIBoUAsKSAAcCwJm0iaFQA4kRgqAQ4zNgBwoZ49cbe1BTMzMDXVfJmYhABgHQjW/d9Ik30w+Ev6uXTofqbTTfpeHEIBoYBQQCggFBAKCAUSqQJxCoAlsKtL+xwuAlgCwVoALGkp/VsCwEePHk2k0ophx6YCAgDHprpJr+14BcC+19g1bTFfai5kYL0cSU/cBDQj5edrnDvnSoZqXbDNbqIemfLtXlbO34ui5nQGN7NB89MkegRcY3XHNpyynMiKZf3IGqOTVeF1aRrzDpvTdPJYyqUVdDkmvSi87ypxPzmOFScDqGI/n/p5dOnfYrLXxN2WysuFy6duYVa2PZXzBRdhS9STCny+lRWOx0nWeDF9alshVlmiNmfsDD7gK5+//CRFJisspLCepHKoPvHozCEefjEjR+W2VMiTEpXXZXbPWcJd78yU7zOfFsXic5378+6f3Vx/4YdFocbULpvjl58nlG8PsX7pVp77ZqLywGU0K2wu24qBXu/w/GlBBsu06qiuhHAIAJwQrBB/YxAAOP60T+w9CwCc2C0oxi8UEAoIBYQCQgGhQGJRIEYBcMG8+aRyvgYPHfjV/VICeNKhhsIEoQwC6b06KQJYOqTfCwCcWNwo7scpAHDca56Ye4w/AKzi04GODFziSYv1x+mQX0Cc2PSjgCvD6DHmIAXG3cOhcRp1V4HXhtNz1C6CGm1h/fg6SB+zKj9f4sShy3wJDHPLMjImdfFONK+aExNUeN7eykknd8wLNKVRnSKE/ug5gDfnV3LZszQdW1WP+Wn5PeWfves573yPzz8UmKSxpkDFdjT/sw5WyQx35+80iv6j9pNt6CWmt8oRCh75Pj/KqfNPSFu1L7ULW4RrQIJp57ev5ZLLM77+NCVtzgpUazOAusUyBbejfLuaiZ3nENjjNHM7F/y1D799XHE6vI1Lzvdw//YT8wx5KVCuCXUb1ydX+GH9lq6BD5Yxc8FJUjRaxJg/bX6rrdi+OLzv/sR5VgWmHQ+izv+uM7RK8tgeQqJrP/DhTIb2XUXy3udZ2KVArI4/TnxJ8ZRDwxqz5Vs7HFZMpaRmCxOHUCBEAcV9dvRuzA7Xn6SwncGyRT2xitEXfeJR7J/HmNe0Dxd/mJC72wmW9CmO6o4DAwet4b3SFJt+F1jQJV/8DVD5kn39q7PpvgLTSgvYtqADv3TLUrpxemx9HK9+J2OthcyZ2ka2DZVP5jOizwKeBVhQ0v4sM1vnij899HoWADhBmCHeBiEAcLxJn+g7FgA40ZtQTEAoIBQQCggFhAJCgUSiQLwBYHUEcFCQGlwUdq8AACAASURBVABLh0oP/krfS4Avc+bMIgI4kThSXA9TAOC4Vjxx9xdvAFjhyq6+ddmdbDwrl/WT/SFf4lY7/kYfHqKp+HygAwMWPqL8tL8ZUSuDGmb6n+pBh2knUaXKQEozvZReRsZkqLeCRUOqYoYvf48tyoJL/mCSm4YLTjOgvD6R+cbp4SVZ/rwNRw7Pi9lJB9xh79A2bLlvTr4qdhTKYsJ31/Ncv+tOquoLmT+zLVnCfejvg9OMKsy6UIyBu7ZQL5M2dlD5iXu7xrNs/XHe+5tSZOAVZnfMFQreqjzPsmZwH46/SUlu28pYp/Dg6Q0n3BUFaTLnIL0rptdAYNVHTo2qwsr3XfnflknYRDP8yP/5FhaPdeDKe2MsC1fCJrsFCo9HPLz3FP/sfZiycQolYpBz+l8cRI/xh0nVejdrh1WOWRuFak3JxyP9cdihoMn8tTTKEX0iE853Ve84PrwGq5/bMXqbI1VjJeL698ctW1QJejh04ICiJw4zu5Et+hKF6youAfBv+ZKsuSv5dLQH9su+02zZLtrYxOBCkG2kuDwxDn0vLqcV230FXGJF2/ac+KjCpOBwFq0bRd6k8l6ZIQB8ewL9B2/gQ1BG/ph1nZE1UsW2whG3HyMAWIXnmf4Mm3YUP5thTF0ymiLRoMiBzmPpY7+ZzypT8nY/xdLeReNPD72eBQBOEGaIt0EIABxv0if6jgUATvQmFBMQCggFhAJCAaGAUCCRKBCjALhAnryyI4AlACwdxsbGahCsA8C6GsBKhZLMlpYCACcSR4rrYQoAHNeKJ+7+4gsAK5/MY1jPZSTvd4k5HXP/WsRk4pY+TkcfDqIF3GRjt5aczTGHhbM7BENT/1PdaT/tPCXG3mFq03QRjFECwEVYeDMdGYw+8cN6OPNWjyRfMPSMCgAr+fjgFkH5ymMVTZbj9/dAek48hlWvU8ztXliT5lH1jjNj6rDMKS9dth2hda4wBO3HUf7Xth+3SixmzazWSLxQ5XGebVOGs/+uEQVLpOPVv8/IEw4A+3N/cW3G7/On6uTDjLDTpLX0f7YMh36zcbUezqK1I9FkIFbx5WAH+ix0o77j3/QuKT9tJT8us7pPR459yEe9yZvpWzNncPpK/9fH2b36OvnGTqNqjEY9qgjw8cMoRSrMYjWXroLXGxoxZGMgrdadobNN9IlMWN8NvDedIQN3k23UScY3sY6lveP3xy17gStc2dm7DrsUg1i4cQz5oi9RuK7iEgBLvv/LviRr7go+OB/ANVkNqpbIEkv2lm2tODgxDn0vDmYTd10o+frwJDef+ZKuaD3K5kubdNKEhwPABXniWIexO55hUtCe2atHYxNB9os40T9GALASjzuHuPnGnDyVG2GTMZo3JuUnnlw6z0v/TNhUrUXu1NG8PpaEEgA4loRNJM0KAJxIDJUAhykAcAI0ihiSUEAoIBQQCggFhAJJUoE4AcBGQdJHZ0Ho/q/+GDlIC4CNNH+8BhkZoZR+ZmykjgpWKBRksRQRwEnS62JgUgIAx4CI/6Em4gcAK3m7pSkD13rTcvU5uhYJIR7ez07j9CojZWsWwfvKOo6ec+F7snyUadZXk3L35yuc963lwoNPmGarTO22nSlhGYaYKD14cm4HF27c57N3ECksC1GibkdqlLBSgzXlx3+4dP0tGcs1o0RWfVCn4vvD41x/nZGSdpW1UFSB5919nDh9iddfAkhmWZiyDbpSo0hI+l9+PMTp0lPSVmxMHr+/ObHvEI8/BpGhcCMatWqItV5+ZP35+V/fzNG/bvE5KDMFa3ajcY2CpAjlezL6NuSrKk+entnAX/884iuZKVirO/VMVjAgOAW0BV9P9maQo4KuazdgpxdyGB0AvOhBUzrVu8+One6UGn2Gyc2stR+4RwWAfTg3uhjLn5SiVofhtGlWjcyyPrxW8WnXn/RZ9oTqs28xvLqOHitwXVmbUTtMaL32DJ0LhfaH76d60nfGdcpMvcLo2hqoHXBxKIM2GdFsxERqf51Oz7EHyD4gTARwwEUc23Tgr3T2LFk3ktzBzX7jwoSKLLiUh05bj9E2t7am8qsljOo8n5+djrK0bymZoEqJ+67WDFp6k2xdD7Owb+koaxcqPW5w/uABXF58IjB5FvJUaENDu9JqsK1/+L46zZljp3j89jtGafJQqFob6lSzQR0n5uOK88W7mBVrQqmcEVN4OX2pfjzi2qHtXH/4Dv9kmclVqhn1GlXG0vgd986c4e7FFey+osK26yDKZjTGzLoGduVyG95lo/Ldhv6cn1CLDcrxzJ/dIVTmAOX3RzifO47Lgyd88VGRLFMhStXvSs1illpbqPB6fBKnl2kpUacqVsEvLKj4+uAYzm6ZKFW3MpmJatxKvJ6f5fLfl3jyyh0fVUoy5KtGrRatKJQh5OUDOWtd+fEaF69c45/ti7muqkWbTrVIb5KM7OVaUypHeBKsbvNNZmxrFOTHtc2c+vs2nxTpyFWpA03qhfhAeAAsc+7a4UdoU0OR7QZ8KcbmrvjIw1NbuOD8mK+BKciQ/w9qt2hJwfQhzq7rq0yNrLzevZhT973JXGs43ewKqO3+Wz6snW9UekTteyDrPqGMyvcMLBvVV56f3cDpqw/5Shb1ft+koimPzt3EpHRLSkgFz1WePLt0mtcWlalumytkj1F9xvXvv3ifoTo1S+fQa/wX7z3erjgd38P1By/xVqXFqqgddZs0IGdwJKcvH5z38tf567z56o9Z2jzYVGtL3aoFw5QRCBlK4PtrXLn5CrN8daiU35fbhzZx6c4bAizyU6pxL+qWyKxd3wF8vnuS2y/9sChQm4pF0vDp3+PccftJijzVqVIie8ie7P+SOxev4a7IRMFqdcmbRuNP/u8ucf74MR68/EyAWQayFa1HncZ2WOsH1/q5ce/CEW64PODDNz+MU1lhXbIJdg0qk1n7OOH/9gr//PsKRdqSlK9WXLs3q/ByPc31x57qZ5dK5fIQ0c7r//Yspw4c5dF7X1Lmqold89Qc69Y3JAV025cs6NCPS/6l6LDsAB2K6LUkY3zyNdXYwd/9GtfOneX+09d8/2lMKsuCFKnZjtplrDW+FCEA/smnf/dw+q9rvPmqxMK6OHmzplY/JxilsKGcXSUs1XuOPL9Qet7m0tH93HZ9h69xGizzVaZ601YUzmgCge94ePEib/zTkrdyAwpm0O0R8tqOrcd+AYBjS9nE0a4AwInDTglxlAIAJ0SriDEJBYQCQgGhgFBAKJAUFYhRAFwwtyYCOGy9XxOMUKoBsCbSV32O+j9NDWDdzyToa2RijJGRCSqVlAJaRAAnRaeLiTkJABwTKv532ogfAPyVs6NtWXKnLmMOraJqMPUMwHVlXUYfzEnTJp78dfg9lrkz4PX8IV9MbOk8fwyK1f04+M6SnBl+8ObpOxQ5ezFl3XRK6T6g9b/HofFd2OjkQYrsRbDOoMTj+SM++6eneJ8tOHQpg9nDWQzu68gPuw2smVQ/BLoqHrK9Vz12e3Vi+q7ZlDT35cn2rkxb5YyJTS1K5U2G5/0L3HmbhmoT9zHcThN9qIEtW8jStiM/jm7iQ6ZCWAa+5MXb76SqOJt587qSXf0hZ8j8mjX9xpn9r8mQLzsKt/u8905L2ZGHmdwin/ZDanl9h/NU1Weuz2vJnMPPMc1cFOt033j7/DtZimTnw/0XFFPXALbA+9VN3IxtsMkZOkoqOgB44b3mTNxUh8s9+3LJtC0TNy1Ekwk6KgAMPs8PcWDdEo5fcSXQsjJ1Og6nVZPKWEYROBt4exIDhmzAr9Ic5szoTA5zUHldYk3fjpykF7M2OVBUHyarPnJmdFUcXRsyftcSKur8RKVEiQkmxhBweSjdDQBg5avFjOw8D8/G21g3pqYemNW+wLDqGVVm3GZ0LS3hDzjPsladOZdzGmuX9sRSTgCS8hX7B1Rn46My9Ni5n5YaR4nw8H+4gumjZvHQpAS25Www+/Iv/956iUWtxcyc3FL70oIKL6dpTJi4htdkJXe+7Bh5uPLqA9iOu8KkxpZan428RqysvvxvsW1AW/a8y06pymVJ7/+KRy4fsZ31N32K/M2SNgO4+NWfAAWYmCfD1AiSV57L9pmtw89Rju82VOF2/xnGecqQXT/CK+BvHNt04Yy3FXmLFMEymRdv7jrzzj8XjeaeoH/FtMBPXP5XmcnHctN7/16aBBvIn+szyzHjTCmGHN9KXbPTkY470Gk0vUftwMeyGDb5s2Hm/YRH957jn60bk9bNpmxq+WtdeXk4vacc5PtPfxSYYm5mhpFRSmxHXWZcg/RhNNLsH2NO5KZhpbf8dfI96QrkwfzzQ15/MSJnq/XMGVYLiWWFB8Ay5y6BushsWjr8Ag3fl7x9Lsq5+91m/5gubL5rSv6K1cmV7COPna7gnropw5Yt4w8JbAbvqblpYveaU2f8yZHDjEAbBxaNqYNKznqJar5R/V6W78m8Tygi973w+70Hzgv/ZPaBp5gE7/deZKtTlcCzZ8k8RlvzPeASy9u0568c01i3tCe6LPj8PMPilt24UGQhh+a10zb/a/cepfshlg6z55ybv94wjUhVfTGrZ7UhHR+4vrgT8/c/wC9UTqSU5PpzFTPs66LH9bVtKHm/rTn9V9zEqHRnGgUc4eiD78F/G2FekGbzjtK7XBoNhBxQnU33FJhWXsi2/9XhyogKOF73w9iyIw6751NWy0m9Tvag9/ST+JjY0GbNWboUNubLlUlMmbKRl76hEzYlz9ud0UtnUD6DMSrPEzj2G8iZt/pzlIZqQrrKs5g7twvZTRS8WFsf+40PUFo0Z+zRlVRV35P8ueZQitl/fcc4/zAWbjAc7R/weDkOw2ZyzytkHKaZrEn73Y0vgabqGsAzC2xirONtcrZfwchWhYLvTfLGFw1NUfHt4ihGO+zgfUAY7zOxxHbEQSY1z4eJQQAcwKs9XZi47CLflKaksDAnwNsXpa4Z08r0lfbhjJ9k+YXywwEWDhjKxQ8KvYGYkKPDIZYNssX47XLGtJ/BY6U5tuPuMqVJWlD9is/F7PO/AMAxq2dia00A4MRmsYQzXgGAE44txEiEAkIBoYBQQCggFEjaCsQqADYO0gBe3aGGvqogVEahAbAEh6VD+p36MDZRQ2RLy4wiBXTS9r9fnp0AwL8s3X/ywngBwIE3WNepJUeTDWHRhtF6dfq04GDrU4xytGDQ/+ZRJ3dKvJ3HMXz4Jj6ZpCRDpclMmtSVPCl9eLyyOWO3vaHcpOtMqC9Fdip4vr4Roza8okDPbUzsVg6JESk9zrF2eC+OvylEp/VHaZvrKTt627HzU1PG7l5OFW10kvLpPOx7LMH/z70sH1YJ4yfzGdFnCX4NNjJ3VB3SSUDv5yP2DWvClndNmLBzERVS6T7Yd8TNOBdVR2xkSNPCpFC6cXZCQ5ZcTU/LlWfpXkwCJ3rzy96E/nMWUi9fKpTuu5nTy57rafqr68cWMgOlzL7DOm3g3SkMHLgGn/IzmTOrO9bJFHxxmstsh+U8/mFGufFaIBCBt2sA8FlyNJlG0+I6Mm+EUdqiVKhSTK2nFK2jTgF9rxkTDiwk55F2DFt8A6tuh1jQW4pgjRoAa7pX8uPJUQ5vWcbxi48ItKpBvU7D+bNROTJElAZX9RnnJe343z5XzIt2pF2LvDzbtZCLX0vTafY6WhUNXTRQ9WEjkztM4q3dFlaNrWUw4ioiABzoNIpeI3eRvvsZFvQsHCqi1/9kdzpMP0eh4TeY0cpKE/msfM2BgVXZ9L4tDvvmU1ZOFuifx5nftDeX0vRk1o7pFIusdrDiPjt6N2a3XxsmrphDOXWEkz+vtrZj1JrXVJ19maFVLeDnNdZ0bsMxfzsGrViJXQ6JPnjz6q813EnXk2bl0kYNgGX2FXDFnh7jTlF00jXG2WmApcrbgx9mmUirhh7y09n+lu8qnuB0/BlWteoHp/4MfOnIhB6zeF15ObtntpAPgNUuFPG4la9O8dfr3FStVggLteEDeLO1NfarHmPrcItxdlID8tc6stIga/qRAPCorU8gU226z3akWdF0GP+4zuYh7dj7ohCdNx6lbV7T3wLAUds09OYRIQCW9vEo9rmI567gxfpGjNjkQ+25hxhQWZNxIeC5I5P6zuFDrQ2sHG9HSp3O255Duhr0WraeJnm1lC+GfDhKPWT5XnTuE9FZM1MZNHA13lHt99EAwL9071F94vz4miy65AkWpWgwcATVsvnw5PQKDrq3YMGyPqS4MIiBkw/yFStKd5lEy3Jp+XR+PhsOuOBjnIemS8/Tp3TYmFgl77c2o//KWxpwaJKR/DUakl9xkyuXH+EdBCmqL2H9nDakCQch2+G7ry39F17hp3EOGi6+wgBbaVP6zqVJlZh37itG1n2Zs20KhXyPsqBTPy5+gYzlh9C9QzUsPhxlh+Nmnngbk63NHtYMq4xSyvLQexvJaranZtXyZEvtw4tD09nw13MUJgVptfoc3YrAi7X1sN/4UAOAj6ykqnpa/lx1KMUcCQDnG2Y43bvKjePDa7HyhjcYpyffH02xMXnA9b9v8kXNPTUAeEmf4gYzTMgbn5F8TVHitrkJIw4np0rjVlQokZdUfvc5tXw6F98EYJxnEPM2T8DG6CX7+ldn030FppUWsG1BByy8jzKvTV8uellSacxhRjfJzLsdXRmz/Aq+qctQq00/WnVpRNpLcvzClFcbGjF03V1U6avRdsRQSll84eWNEzy3smdwKxt468iY9jP1AHBqvM7LaTuadSii+ZeCAMDRFCyJnS4AcBIzaBxORwDgOBRbdCUUEAoIBYQCQgGhwH9agVgBwDpFJQAsHRIEVtf5lcBvUJDmS4K+Rtp0z0EqNfyV6v9Kh7GxqfqcTJkyCAD8n3bPiCcvALBwjOgoEC8A2P8wcxr3w6nILDYu7q4X9aMFHDtUNHU8Ta+S2sjKwH9Y06E1x4I6MXXLHEprf6x8PIchvZdDhyMs7V8ak0An1nZsxVHj3szZ4kARPQDnfbYvvR1OkKXnXyzoUYAP21syaMVTKky5xti6Gnis/tB2SyDNV52le1F45FibMXsy0G3nAb3ITBXfDnWk+/xn1NV+oKwBICtRtd7P4iEVgiGj//l+dJt0ikJjXZjSROojgvnhy5XJZZh7yZbBR7ZhlyZAdt+hbS1dV4sxu4NouvxvepXQCaDiy5EuDJhzmSKyAPApAsM4kXGWLkzbPZdS6ib1AfASKvIvm3s1Z9/HyvTbuJ1G2X9wenhJlj9vw5HD82S4owrvZ8c4vHkZxy88JDBbLZoNm0enSlYRXPudRxu6MXW9kxoAkLwIzWbtpmdFvbTc6iuVuO9sxYAV7tRbcpF+ZQznmY4IAAdcGEiXCUfI0f8yczuFrlMt2bbrxOPkHHhZr4a1pEsxFjhVZsjRbdipI0GjOL5vY3LTUdzJP5pla+zJGUkAcOC9aQwesI40/S8zu0OuYACg8tzClJbjeNt4NxtGViXQeQx97Hdg0fUki3sXMwgKoqoRK7evgEtD6Db+OLkGnGJahwIG0lfLhVm/77vhlA68zaauTTiYehyHVw+MMQBsyKKBD2cwpO9qUvW9zPxOUnpruWtd2nrk1gDWtRlA/QWnGaAJt1fXn/52tAu9Zl+iwNCrzGxrjVK9J+lHeMuPAI7apqEViAgAjwq7j4fb5yKZe+BN1ndpztG0E1i1vH9Iqm+VBydH2LLydXttlgatJts+UmrEaRxahqyLmPLh6OqhViec7+kAsJz7RCysGdkA+NfuPSqPzTi0GsvtAFPydNffd5QE+CsxN/fizOgKLL3mi3nZGaxa0pPMaqJ/lZXt23Dc3ZicnY+won/pMMtLDwAbZ6XS2L2MbpwPM+UrDgyqwYY7ARjnGsC8LZOwMQ4PIVNKLwC1H4/LTxOyttnLimGVMPM9wfzWvbjw1Zjs7Q/iOLgsPur1cw5/8yr03bWHJlbqt724u6AaE/e7YZRnMIe3j1dDXB9vI1JZhNxLlM/mYd99IS+UFlSddoexdcx/GQCrPDbh0GoctwOMyVh/DcsmNyINCj6dH8FEhz28V0YOgOWNL1kIAI5KU+mFpJ9e+BilIVXw85SCl2sbMGzjfZQpmzD62Bqqm4XXPsXz+QzvtoDnJnUYemwrdS1AqYO0RlXpf3A3jdJ7yvSLotxfXIPxe16BZROGrVhGreyh7+fBbesigBsFymw7rM9FddOO3u8FAI6eXkntbAGAk5pF424+AgDHndaiJ6GAUEAoIBQQCggF/tsKxCoAllI/6w59ABz8Q22930ClEpUWCkvnSSmgJThsmUmKAD7y37aQmL1BBQQAFo4RHQXiBQB77WBKkxG4lF/Mznlt9ere6gBHKjptPUobbW1VFI/UEbu7lYNDRQwr1Sn/ZuP15z6WD6uIyecNTPxzIi9qrmHT1Mahoj2V71Ywtt103tRaw9apTTBVR4ZO4Gn5JayZ05q0ijts6d6Y/UaDWbhhNPlMPTllXxrHW1koWr0MGfXS+ao8bvGPyxfKT7nPBLuUoaLt5nXR1J1UM4Cb4+g7bDtZht5gdmsJZkYwP35yZ0FVJh3OqU1N+01236Ft7c3Z0cVZfLMmI45toKZe7eGAK8PoEVwDWAeOwnuKJgL4HEWHXWZUXV2+ZGOMzFNhkSqZtsZvGACcDH5cHsbgcXuh/nqWja/ItZHRAcDacfg+5eKyPiw97EryhhvZPrFe+AGqPHmwXUqfeZmgkt1oXMYbp327efjNkrK9VzKqY3ltVKbEf5+wu28dtvv0Yu6WyRSOILo2QgAswc1xB7Hqc555XUPsKg3K/1wfOk86Rf6h15jZNodWF3+uTSnN7POF6bVnH83UECGKw2s7Dk1G4pJnBIvXjSRPRJHPgNfhDnSZe4WMpepjE5zDVeJ/H3l80YnvVZazf05zPPa0pteSh1SddZuRNQxHN0UFgOX11RJ8rrFxQCcOvEhGrmqdadq6C3+UzkHIuxdyYdbv+670YsJHl5P8c8MFt49f8Qv4xpsb53GzHsvhdUNiFgD7u3H/4gluP3qKx3cfArxcue30lGx9z7OwS4ForHXjXwDAYfZHaa+5P53B/VehaLGXlcMrw28A4KhtGtqnIwbAYccZdp+LZO7aFyPuZqpIxaJZtOtL6lfFl/snefC1LiNPbuCP5BHtqXLXiwwfjtLHpXFF5Xuh03JHfp+IhTUjGwDLv+/pe4HmpZMtfA7KRO25zthrQl5DjoCrrGrfhmPuKpJZV6GcjfZlnSBf3t48y4vvkLbBRrZPCrvn6wFgs9oMOaZ7seYnzrMqMO3YR4yydmfGzlmUMDEQhap6x3H7aqx09sM4Z3/mbp1MnhvD6TNmJ55G+Wmx4hw9iwcFg15V8ryUqFxck+2DIPzfXMH5iSekb8PR40u0N/aPPL16kn8fuvLhyw9+ej/lztW7fFeloJLDfSbU+3UAHHh7Av0Hb+CDKg1Vp/3L2Drae/DPY8xr2iekBnAEEcCaB4+oxqcHgKPSVLuRB3q44HzpAk9evuGrtx/ery7j7PoFVbIGjDi5gZoGAHBKj01MbjUOF2VBWiw/Sc8Syfl2dgCDHA7z3aI5Yw6upKqpfL/wuTqCQWN38FkJRsmyYVOtFfXb9Aqu8R4OANe7/4s+F9VNO3q/FwA4enoltbMFAE5qFo27+QgAHHdai56EAkIBoYBQQCggFPhvKxCjALhAHk0NYKMwqZ+lSGB9AKyOCJbO0wJghUql/n2gUqH+v6YOsASALTl6RADg/7aLGp69AMDCK6KjQLwAYO9dTG1kz+1yC9k2vz0hSXujC4BXMLb9LL79uY8Vwypi/HopozrN5UvDrawbVytUNKLKcxOTm4/jUdUVbJ/VguSqT5wZU5VlLhUZsnsTtT7OZUifFZh1P8uCHjaYqNw4NKgK6+5bUax6GdTZdvUP02yU7zKBP3KbRAyAb42n39BtZB56ndmts0YKhdSRRoetNQA44zvZfYcak+oTx4fZssq1MWOPrKCKXoBM9ADweUqMvcPUplLUsqEjPABG+YYTI+1Y+a81bVZuJ/O6cvIjgH2fc+PAUnbvPojrt7QUqNuHDj16Uy5H+HSg7oe6MmK+M9m6bGJyr0rqeqeqr07sntSTHS7JqDXzHPY1NKmINSm9l6LqfIwlfUoajISVzoswBbTaflswa3+YZQPLhvInDSB1otyku0xooPNgf644lGTO38U0tQ3lFAHW1uA8Z9SWSfsXUd5wkLIafH3a9Sd9lt4KD4DVDxfmZKwymJ52eXHb0oRBa9ypM9+JwRUNNxg5AJbblwQ6pRrMtzm7YT77T1zknbcZmSsNZ4TDQIpKxpGbAvp3fVfxivMzO7L8jBvJc9tSMJclKUx8YgUAK9/uZdGIMVx0T4l1sdLkyJgKE98nsgFwqLUu+Ui0I4DDA2Dls/kM774Ir6a7WDOq2u8B4ChtGnpPiA4Aljt3lftqxrWdwv/ZOwuwqLI2jv+YGUoR7C4MrDXX7u787O5u7MTu7rW7W1HX7s7VVdduMTAQkJgZvudOMTADDAiIeO6zPLrMvee853/ee851fvd93/9SlKB4npRGAFjj7ChSVqFx9/+RQR4WAI5OH47Axy3yvXAAsMk+YSEAjsw9YykAjsS+Z+wFAad60mb4Tryt0lB9xgV6hV53/P9m9v/ac+xzEFYKe+xsQqY6sJLZk7nFOqa1yx9qwwkbAF+bUpyxez0gPACMmo87W9B1xin85S40/sudfPvK47bnNWSSSi6MJqe1HxcnFGbiAU+CrKyxtde/6KQzxUqGbdburF/SD7XnYZa69sL94TfNv9VkNgmwVajw9/VHzY8D4IBzrnQcvInPpKDK1Mv01YN0CwGwZfaFDYBNNLVR8/nsKEaPXcVTH2nEcqzt7VGovvM9QAXhAGAH9UdOj6nA9KMfsXLIjEv2xHy6f4v3323I2GwjteuGhgAAIABJREFUM/uUxD5SfuHNk31jWLh0K/956nKUyFNRuN8WRjU0kwK66sUo+lxknqAjPlcA4Ig1is9nCAAcn2c3ZscmAHDM6itaFwoIBYQCQgGhgFBAKKBXIFoBcLbMzkESuA0LAEu1fjWfW1lpIn71AFgVpM0VrQfAyLSRwymSpRARwMJXzSogALBwjMgo8FMAsP8BZtTtxNmso/lrQTdSGeDqjwFg+ac1uDUYyt3ic1kztYkRWJaCQafTr+McfOtvY8mAkhqY9+1IF7qMPY7LwBO0eNuKwZudaL1uF400eXi/cnRwQeZcKU2/vWupHE46X2MAEiKyK6oAOMU3i/sOOdc+nBiaj5kXitBj10ZqGlHrGAfA0j51fzqDus3Go8gYGqgmsiGiFNDfn3Jlx1y2bN3F/c+JyFqxA03bdaKkcxgRyqr/2NKlMhs+NGH0tployjnqDtX9qfTtPJdPVVexURNFpqvButGeZqv30zxr2KG1YQFg1ZvFDGs6jqelF7BqcsMQLyrcnVeBodsU/G/JEdrl0ce7fuHwwALMu1YBV/dVVDSKwA7znlR74O5aksXX0lBv/nE6FwiTAOPt3pa2E8+Qf8QNRtdyCqNJNZ93NKP9zOsUcbvJiGohayLrL4ooAtiyvkKaoP52nzPLXVm0/TZJW+5hcY9ClgNgfsx3v5/uS+fhO0ncZAtTepXURoErb7OufU222w4yRADfmlGaUXvT02HLDuqn0S88flyaWIQJhwvQx12bqjRscO3DxfElmHQ4OXXn7aRDwcQaOKn6byp9Oy3ApnPEEcCWQlDTCQ472jXw8mA6uW7Cqe0hZnfOg9pMBLDlYw/u2fychrQsJgAw37Ywvm4/bhaew5rpTUOs5SF7D1uT6PPh8PWwzPdiAAAb7pmi9Ny1iRpJg+00We8DzrKoWVMOp5b23K7Be67uBZSTuWexe3qzSO17xvMQeGUYXfqv5oPajoKDLjG2QShoryvjsPe1Gscaq1g9qppRloDwnlh+FACD+sMaxjQbyvXvCpxbjyPX8VEceA3pW+5lfs9CWBNgSC8clLgJI3bNxfx7M0oeLqnMwLX/oU5UkhZTFtKwYGrkhtqzwQD46fKa9Ft5G5VdDaNsHF6cHF6YGSe/IQ+jBnDgLTd69lrKG5UthQZfYUz9FNqXH3x2M7lBd855h5cC2lL7IgGAZTdZ264OW5+ocCg0kJFuPfgjhXVwCunwIoA9NjOxgyuX/LOSJ08Cvrz1QpHEhTyVu9L0fyVJJm3JUfELKfvCkVVsXrGcm+8DkSVvwejtMyn4PlQN4Op3NaVDIu9zkXmCjvhcAYAj1ig+nyEAcHye3ZgdmwDAMauvaF0oIBQQCggFhAJCAaGAXoFoB8BSw3rIK4Fg/aGv/St9JpPJUElRvzogrNbU/ZWh+Y0mFbQ2YjhZsqTs27tPzJZQwEQBAYCFU0RGgZ8CgHVgZpt/eyZtGMcfhtS8PwaArZXaLyu3farBgPVLKG8AoAE8WVYH1zVvKTPxLAPK6QCjzyFmN+/I2YzNKe25hTPJRrN4bmdSaYKTlDxbUYu+q95RbuJJXMuFFQ0bmS/2w04BHRIKqS3uO+RcS3WMa9B/9VtKjj3DkMraSFjUbzk/+X9MdX9DIYtqAEchAljT0VeuTqnCOHclyZK+x5PmYdQAVvHq0DDmLNrC/c8JyFy2A007dKFUVqdQkX6hPFl5gzVt67LjW2NGbZ1FEaMAYX0E5Jfa61kzpAIEXGRZq0a4JxnOwkU9SBdObd2wADCB11jZph67vGozeOMSyuiZa8BVVrarz26/VozbNAUDs1XeZUOnamzxacvEjRPIq/PrwE+PeOmViPSZU5mBHmq+HOpC9/EHCCo8jukzOpEhRKpqNV6PbuOTIT8pX81gQLvZfKqyjEWja4YJxQL/GUuvnkvxq76SRSOqoU/kje8jnn1KS+b0IdOWa1MWhzxUjy3ry+RCvwPMqNeJCwXns2NKQ00d5pdr6tBr+VdqLzhB5/xGhblDXPwjvqvCY+P/6LroBVVmXAyOPvQ7z5LWTTjoNFgHgHV1vtd4UW32GXroHEjlsYfZPXtx8mN5+hoAcBh2q16ws2cpVr9phtv26fypG47f9RH07ruWRFEBwKqHbOlakQ3fOjB5/VjyhJGq3JBCfv178vTYjlvLPLo09378O68yw7Z4U2nqefqWNje/kRl7qFk1mdOQn/8QAA5r7Lq0/5s9GzB0/TxKhpm1PmwAHH0+HJ4e9S30vcjsE5G/Z0qNO8PgSuGs98o7rO9Qg63eLY3WLBXvj/Zl2NgdeBafrQPAlu97xqqoP21ifBNXrviCdbZOjJw9hj+TKflwbRWbzianee9K3BlenJmnvZClbMjgFfMobVRXwc/zNX6O6Uhs4vs/DoBRe3BwQCkWXvJF5pSMhN88+WblQiOjl3e+HepAp3EH8ZGlpfy4g7hWNALYfu/54JuYFEnVnJMyPBzxQpatv65UhKRhH4aM2ckHQwpoOz5saUznuedRWqWgxIgDDK3uyLPdrkyc7c57FWECYD5vYXzjflzyBdtc/Zgwdwi5+JdDUzqy5PhzlIQHgP0stC8SADhoP9PqdOG0txzn9geY0zkvctUrTo9vwIzDr8JNAa041IGW4w4SmLwq7Yb3Jl+yRNjaJ8AhaRqSJNC/kPWZE0Mt8QsV7y7u5mWGWhROJ2380prfkK4LLqGSILT7Ssp+CgWA66gtbDsyT8yRP1cA4MhrFp+uEAA4Ps1m7I5FAODY1Vv0JhQQCggFhAJCAaHA76tAtALgrJkyayOA9T9mALAEeqXPJQCsUqs0fw/SQWF95K80HdJnSZMKAPz7umb4IxcAWHhGZBT4KQAYH86O/pOppwvRc+d6qhuB2v8WV2HQRktrAIdMAW2NitfbmuM65xzWBbrSsXNTciTx5eXZJaxcto+P2QYybZErWQ0Mypeb08sxevdrgoLsKTjoLGMapDFASNWb9UzoOJjr9pVp0X8olQtlJqHSk9f3znL5JhTr1Jwsish8sW8pAJZhad8m4O7pfIZ0mMTDZLVoP2QAfzq+5urGcWw85wHf/flj2G3cakdUA/goaaoOompO42hUK2wzV6Nq8UzIMZMCWmeI2mMTE9sP4NLXIGQpWoUBgH04NrQE22lOk/ZdKZsjaZjpmUOOz5ebMysweqcnmeuMo0ur6mRLrsD7xRkOzh/Ktpv2VJ1+nF7FHQi4MpRurltJ1fsUE5tkMAHL6q/XOf33Vb6og1A/38umPbdIXLYvNQs4YmXnQvE6FUgtV/FyU2NcF1zBodQgurWvRQbrV1zbOJrVhz1w6bWPCc1cgm332c2UBj24km8GK2e0QMOLlffZ1KUKGx4603DxUdr/YQaAKh/hPqQ+f13wImnhDjRrVo88GZOg8rzN9UMr2XNYTb21O/lf6tccGlqDhRcTUKTjBFrXKkUahwC+vrjJrXOXoPQgqrooQHmXLd1qs+5BCkp0mUCzslng1TH2LZ3Hs7LbmdMhZ4i05eYAsJTSO+K+4MmGXmz1qUzd2pVxdvjGk7/dmD73GIk7HGROh9ya6fP+uwPtxx4hZcOlDGqYhi9eSSiQL5PJMqX6Ad/1O+dK1yFbsamxmPED65Ds20XcZ/Rj3bmXKHMM0QFgCLgyjO791+Cduxt9XJuT5vNxts+bxS0v8PIuahQBHJbdKbgyqRTjD9pRcewWelRMjffNVSyeOJVLbwPJ1iUKEcB85cTQwsw8l45aExZTO+UHvB2LkytdaF/RrR/rHqCWpyZ/CzdaVc+F6vZfLJ6zmddpujN55Shy2YZck/Tza9nYlRbNqfHk/RAADnPscjz2tMN12klsSw6ga9dm5EvviPLzYx5ePcK/VKVlnT+Qh1lXXXpYjg4fdolQD0t9z/JMEVG4Z5LXpv1g1+D1/vhT/FUy/jS88OPHzRllGb3rKy7NZ9KttjNfLs5n+cqzfOMTPvn1EcBEce/5wuVJVZiw/xXSi6tW1o44JVTx7YsP6GBpmhvD6ee6ijcqsE5egEKFc+Ek9+XT81vcf6CgynypHm9on48GAIyaT7tb02Xacfx0jitz7sX0NSPIoeeQPmdY0qEF+18qwSY12YuWJnMSOf4fH/Hwzh3kdbazpFcBnq2qQ79lN1FaOZCucGWy2jzh9uV/+KzJSKyPAE6A6t4U+naZyzOVJIYdDolkfPf6jsIhEUpvLwgjAhj1R86OrcS0I+81Osrtk5AAL759B4W0tCutyNzuAHPN1gBWWmhfJACw7D6bu1Zl/b1ArBJkJX+pvFi/OM+N/96jlIYcTgSw/dO/GNl1LLe9jf7BK10jT0jKfE1oO9iNcpls8b1iiV+ouTi+MJOO25K9WCkyJvjMowsnePpVhW2B0cyd3500b0MDYCcL2w7rpaTIPEmHfa4AwNGj46/aigDAv+rM/Xy7BQD++XMgLBAKCAWEAkIBoYBQ4PdQIHoBsHMWDQCWUnlJf+oPKRJYHwEs/U5fA1iK9dX8Xg+AraS6wDJNNHCgUknixIlFDeDfww8jPUoBgCMt2W99wc8BwGo+7mhG19n/UWbKBfqV1ufKVfJkeU1cNzjQbv026uvDNlWP2N6jMhtU/Zn7V180GZo1ga0rGNliLF+b7GZOdymVo/SlvwdXl/VmweazfAzQT60tyf/sTI+RQymqDe81HIG3x9OnxyJe2lXR1AKuGqLYr5rPV2Yzd+pCrr75bnSVLUn/HMTo2T3JppDSS8/AtfMiEnQ/wYRmEiDVHoH/jKN3rzWkHnCRMfVSaKKKzY6PAO4tqMSwXZnotm2tDohb1rep8/rzbE8fJs3Zyxt/6VMZCbI0oF2vPJwfPgv7oTcZUdUQE2pyeeD5QXQash5P6YvrUIdd2XmsmdKYhPhy1q0Q0/+px5gtUykY4vtTJa/2dGHU7L/xyuLKjpUDzN5fAd99kdsnsBD8GjXx7Sq7pw5g06kH+BjZKE+Ui9KdZ9KjUUES4sPlSaWZcDwXPTatp7qZWryBN0fTs/cyDYwwORLUwHXXSipKab+VzzkzuwsL9/yDt/SNvHTIU5Cn6UwGdq9CCiN3Crw5ih69V2uiQA2pwFXP2OdajeV3c9Pmr200lN4YMHf4/svh+UNZf+Aqn3TlDaXTFEnyUbqFGx2blySJVO/40xm2TBrI9vMv0Eyv7rBOXoqW0zbTKKe2/cBnW1k0ehTHHnlpQAJYk+SPlnQePZ6y6RU6n12IffeTTGlmCmOlKyLuS4bnsYEMn7SZ19/1X/LbkarUYAa5dSenPvv0t9Os6NGeXY99NZbYlprFjunNzajwA76resGpKa2Yf+AhAXJbZEG2ZKgxkqrq2ax5243tC7to+1O/4+KcVszacQdfTRFPJ7LVmUi7dBsYtzoJffauoLx+OQrDbtWbXcwfMJBjz/2Q28gJsnGhYo8WqFdN5H2L40xuKukZmXsdvK+MZejQJTzTLDP2FBl2Fbc6Rjl9NcbrXyCxo3rnP7i/fhNPdHDFNkMdOoyfQy0XrfHaNSnU/Fo0drVlc2o0e6Z9RdPY1R+4ubo/C9Yfw0NP7qR+bVKRr9MaxreS6nrr+lrvQLsNRnuGzr4f92EL9LDQ9yzfJ6T6BJG4Z3b3ZuLcfbzVLAhWJMzamLY1A9i44ADZjV74UX/8m6UDe+P+QFe/NlE+qrqOJPWeNmxxmsm2yf/Tq2bRvmdyA3tfZ/fE3qw//QQ//XJgk44C7RYyvF0xEuDL8wNuzF20hQfGixxyEmRoQPe5c6mQ2lAPwmDL+52t6DXrBH6J6jNox2LKaFw8gLsLqzBi40OssvZh8oqh5JC/wn1ARf665EvCKotYObYu9gY/2MWsjq6cfudHkNyJ3J13MKlNnhD7j9+TLSyfNJGjdz9o4abukCXMQrkBWxhQPT14XWTTiG5sufZOe45VIjJVc6XY55lsv2pLuQlXGVDOTlo8uflXa6ZsuK7bN2xIXrQ3vWp9YNG4dXzNPZw5i3qRwUxmCrXnUVYP7cvufz9p1255UlzqjaG6eiaL9rwnW9eDTG2Tw/zeaZF9NlisqTV435zFpNFz+OejdmOySpiD8h2q8XXFAm7a/I+hu+ZT0tpUe9uPh1nStysHngaRPGdR0idU4vflKU+feOAfBLYF3Jg/vxtp5Zb4RRDvDw9g9LStvNIs3BphcMjWkI5jplIlix1qj9WMaT2C635OlB1zhcGVpOccS9oO7XNmtqYf+JUAwD8gXjy4VADgeDCJP2kIMQGA3dzcaNasGXZ2dtjY2Gh+FAoFcrnc5Ef6zlEfnKL/u/7/jYNaNPuC0Xeb0SFX4Lf7XDh6D89kuahcIieJwsyMY9rbg7l1abHOmbFX51KLB8yt24J1zmO5OrdW8MnufSnsdg7Stmbj3r64AO59C+N2rpTuOulUd/oWduMcaWm9cS99tSdpris19ira5rTnYPh/6Xeh+zRjw4O51G2xDlpvZK+24RDtaMfwhrSGz7Wmm9hoYo8Z9UOfo+v7jfG49GMtFayTqR6h29aO61gl/RiMP7dEF72+xprrxvg09LwQYq4w0U+nMcHX6TXEMCbTc0znM1T/FvQTHf4u2hAKCAWEAkKBn6/A169fo80Iq6zOWTT/YpXrHpD0D0phAWCstGBY8ya9FDUs06aHllnJNPWAJQC8d+/eaDNQNBR/FBAAOP7MZWyM5OcAYCnKaJkG3n6ot5XF/bU1eaPzCPz8gAf3H/MlwIYkmQuRI1MSs1+Yqt+txq3FcB4UmcvSKY21UZuhD+VX3v53k+fvvxFkl4xUznnJlNoh8vAyKgOMYt+Bn+5x7+4z/BJmI1e+7CQKJwVyVMz6udeo8ftwj4cPnvHVX4Zd0sxkyZmLpPqU0N77mdG0K1f+mMVfk5uS+Ie/31Xj8/oG9x+94btVYtLk+pOsKUIX+JVS7Fan/1o5zVa7h1tzODztVF5PeXj/AZ7eauxSuOCSKyuJTJixEu9X//DwyRt8g+xxSpODLFnTkyD0HKu98bh7maeeShKmL0CurCmjcJ9F3JfK+wWP7t3lo7ccp8wFyeGc3LQf/7c8unGDd8rEZMxXjAyOYTtk1H03gC+Pr3L/5TcSZi5K7szm73kJzn59cpn7L71JmKkouTInDvteDsvuwI88u32NNz6JyJA//PFYeq8EfLjF7bsvUTq6kDufi5l7NmQGgYZOj/j39mP8EmUlR94cOIVd5trIBMvGbtGcWjowC84Lb+yqb894dO8+H32CsE2cgYwuuUiZMDIL2o/7cMR6WOp7FoihPyUy94znXe5K671DdnLny47thX50GLIrBADWNKv8yPPb13kt+W2+ouHeh0Rp71Hi/eIm/z19R4BtKjLlLkBax1COGfiRl/du8/rjN5TWiUmR6Q+yZEwahbUpElpafGoAX5/d4tELD3yVNiRKlY0sLllxDPGA4suH+1d45OGPQ+bC5M4cVgYLFd7Pr3Lv2WcUqfKTJ2caC+seSy+qeOPx7yWefoIk2YvjkjZh+OURQozPUvssFgX8XvPon394H+BEhrzFyOAU0f3nz83ppRm96xVWOQYwZ+lAnDUa+nBlUhnG739LkGMjhu+ZTwl9ohEL/EJzH969y0cfGQ5pcuPikh57S/Z3C9qOhBqROlUA4EjJFe9OFgA43k1prA3odwXAgXfn0rTdOl7oXrq1ztKeFRt6ktuiLwpMYasWBEqsVQdxpRnUQNGnIX+ng33OoeDu0xAQNnT7FoBOTbvHqGTcvwkkNgeA9RBb53Im9ml/rwG1RsA0pIOaB+ChNQkJzfUtaG0KOX7j1qMHAIdo36xWOlAcGtaHHnMofcyOKdS8a7Qj1MsBRkM0q20Y8xBrC4PoSCggFBAKCAViRIFoBcBZsmgBsEwiu5o/dW/LqbWRvprI36AgNKmepahf3f+rpXrAQUHI5DKspB9kKNUqAYBjZMrjR6MCAMePeYytUfwsACzVpT00uByLnzdm/IaJ5IvZLHxhyKni7aZG9FhwjyKjLzC8mq6GYmyJL/qJEQW8Dnemy7hzFHA7x9AqsTSnUo3NjjXYmWA4CxZ0J21E34/HyMhFo/FbgbDr3cbvcYvRRVaBgLNhAODINiTOFwpESYGPHOr/JwsuBSDP6crMBYPIJr0z5X2TTQMbseEfHxR5hjF/SR+zUdBR6jKOXiQAcBydmFgySwDgWBI6HnbzewJgD1a2qM2iB8YTKqPQ0KMsbRR2+SLD2ebAri66NQRo1JwnBe5KUcK6IwwAHH50rwUA2Hgohuhb3S8N0almAPCxSoboZOls85BWD7NDjSVYEDMRyqEBeBhR0nq4HCYgjR4AbKxvWGMMCWLDAtMh7dG0FUrDkOA/IsBtWT/xcOkRQxIKCAWEAr+lAjECgKWIX30qaElVfQRwaAAsl8k04FeCeRIElinkyKUoYCs5gWoVTiIC+Ld0SksGLQCwJSqJc/QK/DQALCXnuzCQnoOPkW/iKfqXteAfdtE9bZr6rFXZ+KY6A7cupdxPMCG6hyTaC+C/Ne1YfDUf7acOJX/oQN0YEijgxkh69dlD1tEnGFQleSSitWLIINFsPFRAAOB4OKkxMiQBgGNEVtGoxQqo8NjXiUHTDvFZBXKHNKRKZof/h5d4+iqRORWl2ZR1tMgf/x+6BAC22Gni5YkCAMfLaY2VQf2eAFgHI9+ElDhj+63s7JklQt21aYvDOM0oglQLAmMLAIcakwb6Zg+VmtpSABxKGMNQQ6ZRNvw6rGjVEJG25jUPbjqsCNmfC4DDnmZtSmpLAXBIwG/sO/oU1eb9KXR67gidU5wgFBAKCAWEAnFagWgFwM7OzpoawKEBsKSAJsIX0whg6TMJ5hkigHWRwSqCcHQSKaDjtPf8ROMEAP6J4v+CXf9MAIzqLf/s3837zI2pnD957Kvn9TcrRi7Fo+AA+rcvSSyxwtgfp+gxxhXwvruDw/eSULJeRVJblIo3xk0SHcQ7BVR4HBjMvEP21HQbR+lkluQ+jXciiAFZoIDq/l9MX3CK9O1W0qqwPje+BReKU4QC0aaAPx9u7uTI0TM8fvkO70CwSZSadDnLUa52fXKl+ClpX6JtdJY2JACwpUrFz/MEAI6f8xobo/o9ATDcmlqNjts8jSQ2qsEbrvDhRHSGjgyOTQBsNio5/FTS5uBlmBHAFmhiAjlD2BR2BHD4fv5zAXDYqam1VlsKgMNuJ6II4dhYBUQfQgGhgFBAKBBbCkQ7AJYM16eA1tcCln6nSQEdpP3TOAW09Jla+kz6iyYztJWUHRrptEQiAji2/OCX60cA4F9uyn6qwT8VAP/UkYvOhQJCAaGAUEAoIBQQCggFhAIxo4AAwDGj66/SqgDAv8pMxT07f1cATOB7Do/vwZTjrwlIlJXag+YxtGLSiCfILGjVX6aL5tSnXI5mABwSIobsyyyI1KeCjkQKaLN1i8MCnQa1LKsBbL6OcHiAV+ogYgAcni7oUnOHgNMW1QAOC1hHHEUdUsOIwLdl/UTsmOIMoYBQQCggFPgVFIgRACxBXOnQg2CrIG0N4BARwDp1NGmhASkdNEFqTW1g6Wo1AgD/Cg70s2wUAPhnKf9r9isA8K85b8JqoYBQQCggFBAKCAWEAkKBuKuAAMBxd25iwzIBgGND5fjZx28LgKM0nTpYR+sQdXONm9Kmh9alSo42AGzaryENdQjYfI5SY68yV1Nw2CjlsiEttQXwUl+TVz8GTVNzqdtiHc6Gts2IpxmrUf+GOsTGkdWhAHl4NYcNXYQHgC3QxRwA1o/xafA8muhpNG5aa9M9S0doiB1xBLC+FrLx3ISqtazTKrx+ouSu4iKhgFBAKCAUiHMKxCgAliJ+pUNK4KeJ/DVzaCJ+ZTIUcjlqtUobBYyVJipYRADHOX+JMwYJABxnpuKXMEQA4F9imoSRQgGhgFBAKCAUEAoIBYQCv5ACAgD/QpMVA6YKABwDov4mTQoAHImJNgPqTK42BqFEVw1gqZeQtWKl2rBdn7TAjeDaudr0zcH1ew3nGGCuZQBY01uoOsfBYDkcvXRj156RltatnVm37imtN+5Fx09NxgFh1BU2dBNRhHBEuoQcs7H1IcZYaixjcQuhp+ZcA8jWXWlc49miFNC660K3E3rcEfQTCS8VpwoFhAJCAaFAHFYgWgFw1mwuQRrQq4v41Y/bEAkswV51EEGoNB/JZDKsra21p1lZoVKrNSmgpUOpVuHk5MTevXvjsHzCtJ+lgADAP0v5X7NfAYB/zXkTVgsFhAJCAaGAUEAoIBQQCsRdBQQAjrtzExuWCQAcGyrHzz4EAI6f8ypGFVkFIgLNkW1PnC8UEAoIBYQCQgFTBaIVADtnyaYJ89Ui3ODDUPtX9yuZJsEzyOVyzY90BEmpoHX1gSUILAE+R0dHAYCF15pVQABg4RiRUUAA4MioJc4VCggFhAJCAaGAUEAoIBQQCkSsgADAEWsUn88QADg+z27Mjk0A4JjVV7QeBxUIna5aMjHc2s5xcAzCJKGAUEAoIBT4JRWIVgCcIWPmICmqV6rnK/0pHRLUlX7UarUmMlhK76zQfqQ5x3CeLvIXmZXmdxLgS5QokQDAv6RbxbzRAgDHvMbxqQcBgOPTbIqxCAWEAkKBmFNAHeCNr9IGhwQ20d6J2t8bX7UNDvbR33a0GysaFAoIBYQCFiggALAFIsXjUwQAjseTG8NDEwA4hgUWzcdJBUKny9akrA6RqjpOmi2MEgoIBYQCQoFfXIFoBcDp0mfUAGBrhSI4sjcoSANzNfV9g7T1fa3lUqFfK2TSj0yGlBQaK5khAliKChYA+Bf3rBg2XwDgGBY4njX/ewNgP15f2MKlJ99xyFmbSn+mR5t3wczh/5irBw7z3M+J7BWaki91mGdGs4dEwsZo7jlEc+r33Du8m7ue1qQv2ZRizglisrcfnoOAF8c4evY//BPlp1TNUqSMremKDVUAkdeFAAAgAElEQVR+mi9aOLiAz3zw9Mc+eWocdJUsLLzS7GmBXq/55O9A0hRORENzP2LKr3NtDPiI+t1GxrcZyBXfnDRZdpg2ORXRp4ff38xu2J5jXumoOuUYfUo5Rl/bv2hLcdPvY2A/Mru3qPl2ZQ7z157FN2lVWg3rRk672J9I9aeDrBq/jIfq1BRpP5mGBZxi34g43aOKt0fGsHzPHXyT1KTD6M5kj4VFWu15hVNHr/BZkY3CNauS0T7uiiQAcNydm9iwTADg2FA5fvYhAHD8nFcxKqGAUEAoIBQQCggF4p4C0QqA06bLECTBW4VRamcp8lf6kYCdFPgrk8k1AFjKFS0BYE3NX+k/mVwbJayLAJb+LiKA457DxBWLBACOKzPxa9jxWwNg1VO2dy/L6jtKFCVmsn5mCxzCmDbVqwUMaT6R+yobCg/7hzF1YumL4EjYGKMe57+f6XW7cOqbnMztDjC3S96wYXkMGWL5HKh4s64e3RdfQ2VdiT7711M1UQwZ9ROatVyHn2Cc8g4bO9dm43/+2BeewPzZHfmRdyVUD2YwoMtMHgU4kL//USY2zvQTBvXrdRn9PqLkybIa9F91B7L0YcbqYWRXgOrdGQ65n8MzKBX5arehQCrpTQtvnhxewdnH3qgVSchSviWlsztpnnM1h/oz//29hssvIX3ZTlTIKa263lwcX5pJB99hW2wqi2a2IYXhgl9P/x+1+Gf4feCHK5w5sIdrt+/y1tMbEqbDuVB9ajeph7N+Y4yJ/cjs3hLAv3MrMGzLE9TyQrTdsJfGGX/GWzxe3F3WFLfVNwnM1JUJy8fwx0949+lH/Smmrle93cDEDoO47J2G0sN3MqhGplh5Lgg40YM2I3fhLctF0+WHaZ0jGl9GiWaxBACOZkF/seYEAP7FJiwOmSsAcByaDGGKUEAoIBQQCggFhALxWoFoBcBSCmgJ6EopoDVgV5cCWoK5QUFqTfSvXCbHRiFDLdX7DQrSRABL51opFARJ52mCg0UN4HjtddEwOAGAo0HE36gJAYAFALbI3QUAtkim2Dgp+uFeNFodcJpFTZtz4J0auYsrs5cPIssPfDcfeGUoXfqv4YNaQZb2h5jXOU/kjPU/xcoeQzn7NSEFum+iV6UUwSAyci39UmdHu48EXmRZy0bseWVFprb7mNe1gAb0+B3vTtuRu/GxcqLchJsMqmAH/geYUa8TJ72k1xlBlrQOrquXUD65jugGXmFF6wbsemFFto6HmdMxl+Y8v7P96DxkC5+ti9Fh/Q7+l/5nAL+4Mc0/7PeRHIbq+XJGdx7NLW/tnAUfVtjn7MfYhYPJLUVZxiIAvj2rDCO2vyAocUOGbV9AyZ8FXlUvOTGmAXOOeZK5/U6mdy5I3ElS7seNBQ1YdPwTdkVGMG5IXZIYXpwI77NIOoi509XvOOVWjZnHfcjWbgPjOxclodF5AZfHMXT6PrwSlKXt7OmUSRp9b3QIABwN8yeaiBUFBACOFZnjZScCAMfLaRWDEgoIBYQCQgGhgFAgDioQrQDYOUs2zbcqEvqV6v5Kh74GsJT/WYZMkxpaigBW6WoC6+sASwBYuk6tiQ0GpVKJo6OjqAEcB50mLpgkAHBcmIVfxwYBgAUAtshbBQC2SKbYOCna4V60Gq3i892DXH3kS+I81fgzq1HkZ1T6Ub3nwenjPPVLTo7SFcmcKJIQwWcL42r243Kgglw9zzClZeZYiVCLylCj85ro9pHAW2707LWUN0EZqT3vNN0K2WrMNQuA/fYxrW4XTnvrR6QgbZMtzOtXEk0W3zAAMN92MblhT8552/BHn9NMbJbxt5grs/P+o34fSWcKvDqMrgPdcSxZl2J5MyF/cwj33efxVEkNJaL4qIuMrJE09gBwwBVWtP0fu54ryBoXoOv3x9w4eYEPif6kVOlcIUBnJKWO5tO9OTooD3POBSDPO4oli3qQxvDeRHifRYMZqrf8e/QYr61zU6R8ISPwrG3b170NLSYeQSkvQvtNu2gYjS90CAAcDfMnmogVBQQAjhWZ42UnAgDHy2kVgxIKCAWEAkIBoYBQIA4qEK0AOFv2HEEa4KuJ+A0yQGBp3NL/y620AFghIwQAln5npZBrIoQlACydK2oAx0FviUMmCQAchybjFzDlZwFg1acbnN63gxv/vcZX5kiKrCUpW7cRuZIFR335vT7Ncff9/Pv0AwHWSUmbpxqVa1clgyHMJACPG/u49cqGzCVrksnnGO479nD/nZokuepQp0lNMtj74XFxLfsPX+adMimZS7WmXpW8OEgcKVQ004reyTm1ez/3PfxImLEkFRu3Im8KbfhieEAlYjtNHSHwzXnOXn2BTbZKFM/ixfXd6zl75zn+CbKQt0ZHqhdMo4UfZiOufHlz9SC3XwfimLMyxXIk10Y1qj/x+MxhHn5VkLpQTQqk14ZMWaJ1aAv9Xh3l0M593HvjS4JMFahaPxH723UNlQI6EnYEvuD28TO8tc5FkdIpeLRpDkfvK8neaAyN/kwC319y++ReLt/8F48v35ElTE2G/HWoWqMkKXXhViHn4BIdk+zi0PFrvA9IRLpCjaldtyTJNdMVXgpoXzyubOPI8Uu8+OyHtZMzOco0pUppFyIKMAt4c4JDO/dw95U3dpkqUK1pU9J/PMql+14kL1CbAhkTgN9Tbp06z9vApGQvVY2sunAs9dfbXDpzCy9FJvKWL0NaQz3LyNsTpi9aoGHIefbH47o7t176Y+9cllL50gUDN/04lMlxKVOFLI6Shyn5dHs3R4+f49nbLwRaJyZltpKUrlWPXMn1MXEBfPjnIDeefscheyWK5zaKuPV7zs2Dmzl78wFf/K1xzPAnxWo1p1jmsBKvS7DwNXdPneKFnxNZStbAJakM7b3zDOuslSmRzZcbu1dz+tYLAhyyUaB2J6rkS6kZR+CrU5w4t5t9CzbzVCUnbcWB1CuUBDvnSpQvmB61UTvFkv7DztVbeKTMT52+PcjnKMPv7XnOHzvKnYfP+eovI2EKF3JXaEalQhkMtYgttUWHRHh3w50z5y7y9LUn/jJHkmUuSqnajcmXRgtULbpfLZjnsNeryPubNO/PVtai7/J/UCWsxaBdyymnm7LwAbA9mbKn4dXDJ6gSlKDTim3UzyQPGwCrX7KrVylW3AzErvQcVk1rSmQyt1syX36vznLh+jOUTvkpWiYvTtqFE6///ubS/U8o0pakRBFnLagOfRivYeVy4nthNfuPXuNjUAqyVexIvXLZsfN/zrXdqzh16wVKp9wUqd+JcjkSh4w6V77j3tEtnL1+l/deASgc05O5YB2qVC5CUn39VDN+T4j+c+N3eS3uRy7zLsCR9EWaUbd2UZIYtk8VX+7u5u+/T/H43TdkDunIXLAe1aoXMTrHaIC+j3n8PhnOmfW2fuTokBLMOSNRfAXO7Q8yv/MfZvbMZJzavY97HgE4ZCpLlSbNyW20h5uT0ZK9xedYN3qM3oNfrgFMWjgQF8Pt4WvBPRSAx/V93Hpji3PJGmT0PsGhPfu4//o79qH2deP719waINlvyf4elT0WvHhxejPHzl7njZcah3SFKFq7BSWcg+tfh9t34DNuHDrC6e3jOPJQiSx9HVo2LUmiBC4UrpCW10fC+KxqSVJq/CQqa4FuRsNdywN4e3kHl4+uYOX+f1HJnSndsTN5nRKSsURD8qb2j9Tzi2Tnm/PrOHD8Ku++O5C+eAtqJFxFn1HmU0BbMl+x+WguUkDHptpxry8BgOPenPwqFgkA/KvMlLBTKCAUEAoIBYQCQoFfXYFoBcA5c+UJ0tT7VSq19XylaGBdnV89ANZE/KLWRPhKf1fY2qKwskIZpCYgIICAwEDNtdJ1KVKkYN++fb+6xsL+GFBAAOAYEDUeN/kzALDKYyezevTllIfSSFk56VvsZn6vwlijxvPsKMaMWcVT35ApKe2ytGfwvAkUldIJSnC0R1lW35aRt14b/I+t4IEhhaWMxGXH0jnrfpasucQ37bILVo7k6b6LCa1yY20EV2Wpc5Du2wNe+gT3J0/9P1wXz6dcKlkYANhCO038R8Wb9fXpvugqivxNKff9AEcefNPleADk6Sk7ahcDqqZHbg4AK++wvmMNNj9UkrDKUtaNraNNSenvzvS6nTWQ1rndAeZ0yQsRam3q3AH3F+LWbyK3dSlcpTMUyTPg9PUlnoGK4BrAkbHj1UKGNJ/AfVlJqlR7z4n9j1AitbWfeY1es6BbTw6/8gtljJzEJScxdWob0smNIbycFFmy4vP0AcHuoSBl1flMHV2fFLIwALDag0tzWjFjx798D+FWCcjUcAkT+lcxiWLSGxT4cAlj+o7n1he9I4EidSWKp7rKuVs+Gk00ej+YTr+Os3iqcqTshFsMrqhFSQEne9BmhPSFdW6aLv9bW7MwivaYg3vqTwcs0jCEwOoPHBpQjAWXviNL0RK3LTP4U0e+vA52oPP4g/jIc9Bk6VHa5PjMtUVtmb75Bt7BEmiakzkVo/nUtTTP52h0TypRlJzF+hnNNXW11R8Os3RgT9wfegf7uXSxfU5qj91Kl9LmUzOr9H5jqL3tYLh3rAq2plbAXvb9+xWDSTYu1Ju+j85FEvJ6XT16SHWgQ3mVougUVs9pha/uHrQq1JwKnjs48jwA5LlouuwQdd4NY7DbRt4EhHbJFBQesItR9bMil1400LcRri2OoP7I+al1mbHvKaGblCWtRPdFa6iRUU5Ea6Pcwnk2C4Cj6G/wlWNDCzH7tC9ylwHMWT4QZ11a7/ABsC1Fug4mcN14bvrKSFZ9GfNH1sRRZT4FNPhzbWpxxu7xgNTtmLB5MvksyrWr5supQRbMl1THuDr9V/2LyqE+Q/ctprQGLPpx3q0Ak498RZatH7NWDiGrmbTlBl+UlaB6g++c2XYTw3YhS07xPuPJfGI4W299NvijlUMx2i7aSqNs2oGoPx1n9eAe7L5r5LPauwjH/K6MnD6A3A7SWqdbL41qzofs35+z268b3Yu2ZGiyjhn9ypAQFe8P92bo+F28N3Z+eTYaLDpGx7yWiOrLebc/mXzkC0HYkM/1IpMapQkBgGWpXEj77SGvjPZomyxdGfPXGPIZ5wI2uoUs21sycHFyPVbedaHBmIXUzqqz18J7KPi5wJo8tRrgd3ITj0Ps6/Xpv2gB5VMTfP+arAGHaZ1TZtFzSET3rJ7ph1hJVC85NakZcw8+CbEeWDlUp9/mFVRKSoR9/+m9iCEtJ3LfZIErR7eFpTnZw/xnPXZvpmbiqO+FEa7lJbzY2b08q+8YP99Jo7em4KDrjK/jYfHzixw/Hq1vwajFF/hm2LOtSZYmOV/fvkUprdeGGsBRfR6L2Qd8AYBjVt+43roAwHF9huKufQIAx925EZYJBYQCQgGhgFBAKBC/FIhWAJwjZ24NAJYigPUAWJJLgrkSAFbI5Jq/y6y0Eb5SrWCZQqEBxv7lhrKjRwG8vb359u0Re8eM5IoqNfv3749fiovRRIsCAgBHi4y/TSOxD4CDo8nUScrQdEBfCjh48vTyAR6n7k/vRjmw+rqPma26ccoTkhXtQ/sWZXDw2MfGBWt44C0jbZOtLO1XMsSX0dKEyZMVolQZF7yu7Obmaz1MlOOUqxalsvtw8/Ax3viBLE17JmyaRD75U7Z316aA1nwFnzgfxcsVwuaRO2f+/YAKOWmbbGdhv+LIXi1gSHPpC1UbCg/7hzF1nFBbaqeJNxkBSo3hSclSqha57P7l3LHrfFGBLF1HJm6YQF4jGxUlZrJ+ZgscJPDaoQabH2kB8JqxdbQRayZpmnPxUhe5F5bWJlU21S9xd63I4sveIEtC1vJ1ySH/l0snruKpkSkUALbIjrxg0E8zYBxz1qZ0DmsSFB1Fa+dNDOq8HtsKzalQuihpE/nwZPd4Vh55jFLuQqO/jtEut8IIwuvayFGdkn/Y8vTEXv77pAS5M/Xmn6RzATlv1tWjuwT/rCvRZ/96qiZS43W8Fz1H7+IzqSnYZhT/K+LE++MzWLnzJj4yZ+rOO06XgmZi/yRNBlRi8aVvEWrCg2n06zhbB4BvMLiiNq7YNGWlLMr2mIN7qmdzLdIwpCuqeb+9Kd1nncVflp6ac87So7BExL5yelQJph/7jFWGrkxZP5r0Z/vQa9QOPqntSV9lIK3rFMDm9X62LFrN/W9BKLL1ZdqKobjIgu8pg7+qP3F2bAWmHXkPycvRuFd3CiR6xdnl4zhwzwur9J2YuG48eYODYA1mmo7VIXhutTc92crVJJvyKmfP3EN6/8O+7FxWTGmC3cMdbD+0l5NbD/NGJSN54daUy5kIuxyNaFIpG+/0PqJvp0IdsikcKNhzMBn312PAHjtK1W5EsXxZSPj9DocWjufUiwBkzr2YvmYEORSh7+OwbXFUPWBL19ocsq1N1epVyZ3Bke8P1rNq4S5eB8rJ2Hof87vnjfB+xcJ5NtUtUZT9DeVt1nWoyZZHSmxKzWHd9KaGFLjhA2Abigy7TL3/6jF653PU1n/QdPF+Wmf/x2wNYCly/+XaOvRacgOVdXl67d5E9SSWbMUqXq6pY8F8SQC4Gv1X3dUC4L2LKa253f0451aAKRIAztqPWavCAsD6PUC7DibJU5vizp7cOHwGDz3Vlycje/k6ZPE9zckLT/BHRqqG21gxoKQmQ8O58RWZ+vc71LbZKdtpMNVy2fH2xBxW77yGd5A1zm33MKtrQbP7TfCcavt3ylmDEjmU3D9+iGcSHUtQnf47VlEp4X02da7Chv9UOBXuT/e2pUn45S43Tt0mRbsZ1LGkKLf3Uea2bsuRd2qwLU6HNdv5X0bpLZyQe6Y8SX5KlM2L6s4+Lj7+ShCJKDHqEiNqmJm4yOwt5qbdonuoYIiXpjT7utMfFCtfGFujfT11460s7l+MD2GuAcMooXC34DmkqCE63uI9FjWfD3ai54SDeOFI9gajaFEpI9/v7mDnppeUW7adegks6Lu7EyfWb+fs4WVceqlClrI01avkJ4F9Pio2zcrjzWF81qY2iU9HdS+0ZC0fQcKTCzhxbBd7zj5BLUtL/nr1ye6QkKzV+1Amw30Ln1/yYvV2FW6th3PDF2SOeSlZ6U/kjw5x7rYHmscRIwAc9ecxS9aYqJ8jAHDUtYsPVwoAHB9m8eeMQQDgn6O76FUoIBQQCggFhAJCgd9PgWgFwNldchpSQOullICvdEgA2CpIC4PlEgBWqzUAWPO1lHM7lsz5k1MdW7LkPzXy8i1p8Gob11TpBAD+/XzSohELAGyRTOIknQKxD4ADuDOnHMO3PoMUdei3aD4V0xmTHzVf9rWh0+Rj+NmUouvmrdRJLa2H/vwzswwjd7zEyrk3ezYMDxmNlKIWfRYuonJ6G/wuD6G761o+qGUkKTWJSRPbksHGn3vzKzFk02PUirJ0372JWk7PDQBYlrw6PeYtoXpmW/A5xcK2LTj4Ro08S19mrh6Ks0doAJzIcjtNvM0IHMlSUnTAVoY2yIEN3lybVpGxu1+ilueg8V9HaZvjpcHGyAPgHNwLV2vT20D9cTVujYZxI0CK2FvK/NG1cETJ++MDGOm2lTeqHwfA1lm7M37xaP4wZP71w8fbioQORmlwH02nf/tZPFE5UHrcLYZWTmAEgGUkKzuVCeNakcEGfC8PoY/rWjzUCjK13c/Crn+YAuCEHzk8uBjzzvti8+cElsztSErJrQLOsbh5E9zfysjYei+Luhc0ESUymlgMgLN/ibI95tP7WqZh6MGpPVYxuvlwbvrLSdNkG4v6lcDa9wAzGnfi5GcZ6ZrvYkHPTBwbWJwFF78jS9+Riesm6GCtFrz1/utGMKg3468JPm1kXOMBXP1uR77+Z5jQOL0mJW7gtWF067uad1YuNP7rGG1zm4ZdhguAZWkoMXQbg2tnxVr1jJ29yrHyVgCyTD2YvnYUOaTQuzBrABvDW1syt9jE1F4lgmt7+nvhY+VIQkOwpJKny2rQb9UdVAnqMHj/UsraGd/HEdsS4O2FlYOjIX00yrus71SNzQ+U2FdcwroJNXgU4f1q2Tyb6FYrMMr+RsBx5jVqzeGPQTjVXMWqkdW0GQcirAGsfVlmVOHdjG07jOve4FBqBvMnuLC3bX12vbAiW8fDzOmYy+CWXnta0GbqCZTyfLRc7U5zc6G45nZvi+YrugCwjGTlZzF5bFPSWvtyY1o53Ha/Qq1Zy7cxrIEL1lIN2zYN2PVChaLIZHbPbYfacz1jGw/imp+ctI23sqB/Sa2OGrBZmXV3Aw0vF2Qz2W+cQq5/5WYyaWwz0tmoeLuxId0XXEIpz07DJUdp73KNpS0as/d1EMkqzmHq6MaktiTo16DrV/6ZVx+3zfcJxJbMLTczvWdx7DW2BgNgWYqa9J6/iCoZbVG9WszwluP4N1BOhlZ7mdejULCf69qNzDpq8mKSro2I76F62BnbmKwK3eYtpaazHficYGGbVhx8K+3rvZm+eggOm3QvCknjDLEGWPocMjCC5xkzzqp+xwHX4iy67Ic8uyuzVwxCz+RV/r6obe3wsfQZiCjUAFb/wF4YibU8zBrAFr/AloevO1vQacYpAmSpqTDhGAPKJwXlK85OacL0A09RGQCw7Aeex2L2nwMCAMesvnG9dQGA4/oMxV37BACOu3MjLBMKCAWEAkIBoYBQIH4pEO0AWBP5q6v/q0//rI8ARh2kjQBGjVqqCSyTEahU4pupHSsXpWVloV64SzWCFQqsra3JmDE77u4745fiYjTRooAAwNEi42/TSOwDYPA5N4BeQzfyQQVWtmnJUaYR1Zt0osIfKZAbgV61XRbylcxLYs37MEH4vTjLlQefIEkT9rnPDaM+LqjfLWNE49HcVlqTz/UyExql1gAnA1xQFKfTlh3UTxkMgA1wVTPzvpwfU5jJhz8T5FCPoXuXUOJjaABsZwDSEdpp4k1h16j1O96VtiP34oOUQvgGg8u9+wEAnBe/cLU2dfPAGyPo3nslHmpHSo+7ztDKulyeJtHFeZFb/EWucQSwLg1kg+QhOw98x8NzB7l+9z88PL/h7/2QW+f+4avanhJudxhRzRgAB0dhaxrxc2dG/c6c9AoiYeWlbBlX0xQA255jSfMm7H+rxjZDKYro6yYH+fLq6lGefAWnGqvYMKqaiSiR0cRiAOx8Kcr2hFnf1QINTQanfo17/zIsvvIdWcbuTF03GufLrnQZsolPVrqUsTkusrBpcw6+CyJhlb+CI84liGvwF3tKjLnDiEqm/mp7bTjd+q7indqetH9WJpuuLnLQ98fcOn8HL5JRacpV+pcxjb4OFwAborulUflzZVIxxu1/h5U+wl+CXpYAYEU5NGlRk4ZyyY83uXL6JA+evuCz93e8n53hyn+eqG1rMODgSioYA2BLbCGAT/eOcOHSDV68+YCP/1deXT3Co89qbMsuYMOUhqgsuV8tmGcT3ardibK/4X+AGfU6cdLLimT11rN8SAUD3IsoAlibLcGWewuqMXTjA1TyrNSbPQ3FzCbseG4KgP0OtqPZ+L9R6l+AMfNSQFibc2CE8xVdANh4/VHzYUtjOs89j1JRiq47tlInhbTbfOJQ/4IsuBSAosAYdi/qSuCVIXTpv5YPQY6UHR+cHQACuD2rDCO2v0BtV5OBB1ZQxmS/MQbAIde/wPOudBwk3a8ZqD3vDN0K+XNlciXG73uFGitsUxaiWPXW1G3SkJxJzeS2DiGoPy93d2XkzL/xVFnhUGgkk2b2IIv+3RyzNemlF2mOMrdRG458tNJEPC8ZUNIEAEdmHQ0LAEtaRXQPGQPg0Pv62VEFmXLMCzT7+kKybNMBYJM1IPiFs4j29/CfZ8x4a8Bpw3qauOZqVo6sanihQnu25X0TFQAc8AN7YSTW8h8HwDm4q78vHOowePdSymoTapjJqKH6geexmH3cFwA4ZvWN660LABzXZyju2icAcNydG2GZUEAoIBQQCggFhALxS4EYAcBSCmhNxK8Ee6U0z7pIXxnaaGArqXJYUJDm9/4BAfj4ZqD96kU0SuXPsTFFGXYADQDOkb8oB3Zuil+Ki9FEiwICAEeLjL9NIz8DAEtfWj7ZN4aFS7fyn2egVmt5Kgr328Kohpm4MqEwEw94EmRlja29rQbeGg4rGbZZu7N+Sb+wAfCHFYxoONIEAHvvbUmrKcdRRgiA/bk5rRSjd79GbV+LQe7LKW3yhbwtFy2108SbwgbAgRcG0GnQRjzVCSg55jbDzQA1y1NA50UertY5CP1Fe8A5VzoO3sRnUlBl6mX6anOkmkkvHVUAHAreSnUxPQ+z1LUX7g+1dZBlNgmwVajw9/VHjQUA2PCFuhq78ovYPqmuKQC2+ZvZ/2vPsc9BWCnssbMJOXIrmT2ZW6xjWrv8JrMVGU0sBsCZj0XZHrM1gC3U0HRhU/NxZwu6zjiFv1yKxHUn377yuO15DZm6M23taHKqDzCjbidOfrMiae21rBheyQB3VHcn0bvrfF6obCk64g6jq38weWHB5kxf2g/dytcgKxR2CbEOeUMjs8vF/2bsoGnOSEYAh4Ku16YUZ+xeD4gsAA7RjqSQms9nRzF67CqeamqHyrG2t0eh+s73ABVYAIBNbFG859KcFszc8a+2brXcFjtbBSp/HwKlJnUA2C6C+9XKwnk28ZGqF6Psb/gfZs7/2nH0MyTRzH/lSEUAa9Llf9zG5DZ9ufAFEhbtSMmPqznyBJMIYO99rWg1+RhKeW6arfibVi4RAcvIzFfMAOCP2xrTaXZoAPyFv13zM/9iMAAOONWLNsN34G2ViirTL9G3hJ6qKnmwuBKD1j1AZVOFfu5rqfDZtORAWC9+BF4cSKeBG/AkA7XnnqHbn1IWi385PH8w6w5c57OuFKs8eSW6zF1NLX0BZ5PFQInH4f6MmrCdt0or7HN0Y8SskRTQvbChOT1MAHyc+Y1a8/dHSNVwK0sGlDIBwJFZR52Xqc8AACAASURBVM0CYLWF91BYNuLP1cnFGbfPQ7ev/0V2PQA2WQP8IrG/h/c8Y7rHal6o0K2noV+o0E5J5Po+OigPc84FIM87iiWLepDGIF4Y0cH+P7AXRmIt/3EAnJ3rmpd63kPSZozaMZuiulvGtKSCMhLzFbuP9wIAx67eca03AYDj2oz8OvYIAPzrzJWwVCggFBAKCAWEAkKBX1uBaAXA2bLnMNQANgbAcrn2X+pyK/03omoN7JAAsJ+/H77fv+Pt64tf1s6snlMXx2+nmNNwIu8LFOOgAMC/tofFkPUCAMeQsPG02Z8DgHVi+r3kzpFVbF6xnJvvA5Elb8Ho7ZOxW6RNER2UuAkjds2luJnaoOF9Ga2OCgAuOpU1c9rgpOEJHzg0oBgLLn1Hlqot47ZMIe/70F/I2xtSP0Zop4nvGAPgcvTcvRltyUQ1n3Y0o+PMMwTK0lJj9nl6FnpjJgL4Lhs6VWPTAyW2ZeezfkojbXpO751MatCT8z5GaZr1fZvVeiaFQ6UGDbzlRs9eS3mjsqXQ4CuMqZ9CC+B9djO5QXfOeRungLbcjuAawKEBsJKHSyozcO1/qBOVpMWUhTQsmBq5oWaweQBccPA1xtfXRhGrP61jTMPBXPeXkaLBJlYNKmUKgO0u6NKiqnGssYrVo4LT2EZ0a0dGEx7NwLX9TB6r7Ckx+jYjqmsjqH0Od6L9GHd89Skrs1yJsj2mICihxRqaG6v6wxrGNBvK9e8KnFuPI9fxURx4Delb7mV+z0JYG0eMlZrN6unNSKS/hU/3oeOwbXy1Sk21GRfpXcTUX21vjKJHn+W8VYcd6RvWHEQmAjgiAJyzx2mmtnLWvfQQ9ksYKG+ytl0dtj5R4VBoICPdevBHCutgn4oCAM7zeDJ9uszjudqJvB1XMbBlCZIpgtPpBgPg8NbGqTitjPy9oonCrX43yv5G4CWWtWrInpcqzQsW6yc10NYctzAFtASApcjNx8vrMGDlPyhljjgk+Ia3tzwUAFbhsbEhXRdcQqUoQact26mfJsTbAubdxOL5UvJ0eU36rbyNyq4GA/avpIImotCLk8MLM+PkN+QW1QAOGQFsKQAONIqeLDL8Gm619XVyfbk4rigTD3lilbwlbttnUMBkvwknAtgcANbPz9sLnN4xm41bz/BRKSNZnbUsHxb8AkewoGo+nR3OqFFreO5vhb1LZ4bOcuPPpKH0/wEAHJl11BwAVt2z8B4ytjHEvv4O937FWHzVH1nKNozbOomUW0LXitcrElyqwuL93cI9loAzLGrWjAMeamyKTmHFrLYYM3bpXtGXyYi4b2PIO5LFi3qS1iwANvos8Af2wkis5cEAuDDtNu2mUXqdYUpLnxtycH9uBYZteYLapjw9d26ghs4ffY90pr3bfnwMKaDVkdAsoh0/ej8XADh69fzVWhMA+FebsbhjrwDAcWcuhCVCAaGAUEAoIBQQCsRvBaIVAGfN5mIAwJJsoSOApRrA0iHVAJbgrwSGv/t91wBgP39/vH18sLLKRbv5E8l+ZgBr7ybj4N5t8XsGxOiipIAAwFGS7be9KPYBsIp3F3fzMkMtCqeTMILRl/4SWHFfSeHTHeg07iA+srSUH3cQ14opg6OA/d7zwTcxKZLaRGsEMPL0lOi7nL7/y0vQrQmM6L+YJwGQoMwclk1uisMb04isb4cstNPEu4zrjypIUXYMw4a3J1vQBVb2bsnuR/6QoAp9tq6mqlGdYkM6S/Vr9vQpwbLrgVglrUnf5Uup6HCXg5M6sPTkK1ToIW1uPkagtRaAGB2ftzC+cT8u+YJtrn5MmDuEXPzLoSkdWXL8OUpD23mRW2yHcQro0ADYj3Nu+ZlyxAtZtv7MWjmYrAoV74/2YciYnXwwmwIa5Klr0HnSbGq6qPl3URPcNt4hgEQUG3meUTWTmALgRJ85MbQ4M097IUvZkMEr5lE6WTDc8PN8jZ9jOhJLdWNDH5HQxMqQftyKxOVmM2tCYxI+WsvcYaM476EEwxfW36JsjykUtbVYQ7MLndqDgwNKsfCSLzKnZCT85sk3KxcaLTlCuzzSGwIfOTa0FLNPe2GVqCI9Vq+lhhRmpn7HqdFVmXn8PUGOdRi4dSnlEgZDTYO/em1nYqPeXPCWkbzaEmaPqmMEPHz5/M4Xh1TJTSIGJVt/GAD77WRijZ5c8JeRvM4aFg2rgMJfhY2t3IyP6NTx38+0Ol047S3Huf0B5nTOi1z1itPjGzDj8CuLUkCHhtE5z3Wn9cjd+Mhy02z537TKoUDlsYfZPXpw0kOfAro+X8O9XxdhMzWy94r+flNH2d8wus9DRxlalgJa81oNfHVnZusunPio1gmtCAWAjcBXov8xbM9CStpJL3j8zSq3Wdz0Tkqx3stoVchQPFzbjsXzZZSu2SoFJUYcYGh1R57tdmXibHfeq4hRAMznrUxo2peL3lY4FJ/C3OltSCXdRh93Ma19L856BpGo4kKWTmhAAsMLMMHrpcURwAXec+3oA9KVr0Rq6eUp1Qt29irFyluhXhgyWgxUjxcxovsE7ngHIUtShuZDB1MwiTYzkZSbyCphenI4p/yhCGAisY6aA8ABJyy5hxqGqAGMPB3F+yyjX8P8qG+MY8SAv3gaAPalZrF0ahO+bwgLAINl+7s8wucZkz1W/YHDQ0ow75wP2OSm7pRNdCyeEvW7c+xfeZjEHdwofKOTZc9A+HJy6B/MOP0dWcoWjNowk0IKP00dYeswP/vO2ajuhZFYy/0Od6DlmIP4y9JSddop+hRTEKC2w0Zu6fNLXrzd29Jp4mG+Y49Lu62M71IYHq5j/vARnH0daLSfKiycLxvphuPiwm5svvINxzJujOtcMkaf/wUAjlF543zjAgDH+SmKswYKABxnp0YYJhQQCggFhAJCAaFAPFMgWgFwlqzZg6TIXykFtHRIkFdfB1gTEawDwAoZGvgr1fr97ufH93KjGB3Yn55bvFGrc9Bx8RScNtflsGdeDhw4EM8kF8OJDgUEAI4OFX+fNmIfAPtxcXxhJh23JXuxUmRM8JlHF07w9KsK2wKjmTu/O+n9zrCkQwv2v1SCTWqyFy1N5iRy/D8+4uGdO8jrbGdJr8LRCoDlcgUqVRC2iRKB7xf8VdIbOempMvkIfUsnNgOinMDHQjtN3MkYAGs/lNk5kQBvvP2kjmUkr7mC+SOrk8hsxJWSh39VZeCae0hnW9k44SD34ZufNQkTBuLjDZnbHWBul+xciUjr0N+0qz9ydmwlph15LxUkQG6fhAR48e07KBSgVFrp2pbSS1tqR3gAWMmzVXXot+wmSisH0hWuTFabJ9y+/A+fNdnBzUUAK5DLlaiwxyEB+H77rrFVlro5I1fPoqij+ehO3yvD6ee6ijcqsE5egEKFc+Ek9+XT81vcf6CgyvxjdMwbKiRaMkH9kTNjKzLtyAdNiupgTST1pcM4Kvoma9vXYetjKe+qFTaJEiPz/Yy/tSMJAr3wIRdNlx+mdQ4FUbXHXASwpRqaX9nUfNrdmi7TjuOnO0Hm3Ivpa0aQQ5eB1+fKcPrrtUvxJ4WLZEP++hxXbr3CH3uytd/BtM4FsTHrr97cnFkNtx1PUGFLslzlyJc1OXK/d7y6d5XHihZMWjuaXGbg+w8D4MAbrG5Xh+1PNQXH+T97ZwHeRLY24DdVoMXdFqe4w7LIsrj74u5OcYfivri72yKLOxeHRRZ3d6dQSqkkk/+fSSrQNJnS1E/u5aE0I+e835kz2bzzfccpkSPkGMHivxrjuToE+aO9zYZOlVhzyw9NvCzkL5kX+6enuXTnLUo13Z/JAH42nX5tJnNPLq37S2mKujjw8r/j3P/gqxA3ZABX57LZ67UD2lWhvVYCBeLPjjd5TdIrU0sxfOtz9EkaM2LLdIoaqzKESgCj49naevSaew4f43WTtd0BZrTLaRx179nXuyhz/vXGNs9Q5s3vTlpbCMwctSNHl6NMbZHl+2GsOl6guzUR144zeaxMnHFwjm/DN49v2DnHR+vpAeGYASxnGl/+q2rgdZCnPAUy2PL64iFuvP4GcfLTeM4/NM8Vx+T9RrUAznOU6fXactK+AAULuRDvyxUunL2Jhy4uubsfYHzTrD+U/tfxfFVNui24pNxPTL00znXYeWB+2ARwqO4twVuhe6DmGvpBACuHscUxvjN4fTbc123SUH78IXr/niDkh0Dk3VTd3/NY/jxjwmZ7nuxDz8HrlYcO0DjglCg+kscHvmF8QCTdGXWfgfDlzvyKSvlweb1ne+ckOFCAtn+voXLCkN8rffcn74Won8v9bo7DtdMcnspTr0MCEjhAtu5nGFkrgcrPL3nRuO9kasvOHP8g3+HtiJMgPnx1xxt77PBDG+R+qi5eRVAqGjSrz/bnOmWe2b6oe7h+4BcCOFzxRvmDCwEc5UMUZRsoBHCUDY1omCAgCAgCgoAgIAjEMAJWFcCZMmdXFG9A+Wd/4+v/O71BCtvZ2CqrAcsCWBZ5PhlbMHd6LZLLWcCentxZ140eK+6RI0cOIYBj2ICzVneEALYWydhxnIgXwDreHujLiMmbeK4shmn4gtY5a33ajZxExcyG4qLeDzeyZPw4Dt18Z5AuxpeNU2bK9N1I3yrpQHrO7r7lWPivF84V57F0VC2lFLL0cSMTmvTljFd8fhtyiqFVkyh7ex3sTLvR2/katyLd162gUpKX7O7zBwsvOlKqx0ic9g5n/53PikzELhUF2s5nUMviONuA9HoFI1sM5T/vhPw+8jwDyhtK+6pqZ7ChFERQ2hagbG0HLm0/xyfl23d7khbpRb+xvcibQD5xYB+dKs5jmX8fP59gdb+ObLnxydBe+zQUbDmZCh8GMW37B7J33sfEFln4oIL1j82TPhxixSBX/rnx0XBs2yRkrz2SKtJfzNv+lqyd9jKppWFtQ0lVO7KjCYGfcm6Ps6wf2pmNF98YYq2JT4bKffjV/S82X3CkzNgL9C0TB+n1ctyaD+OKfS3a90zAkRlruP/F8FCVXbLSNBm9iAYFEmGDxNutzek+7X94O9eh/9b5lFYynb14sseNmfM2cvejce1p4/iLl74uXWbOpGwq0yVnpXcHWDqwJztvB46PvA2qYrtzBZc9bYNIcQmP8xMZNWwud/zblqIMDQc2xn1KD/a5F6TV8m38mVGm93PtMTkWVTIMaVaTPm5jWrs+HH/jjd42Ibk6bGF8y9xBRJHc1hHMnLuRu/6LiioOLQOFmoyjR9vyJFMGhOnxyrc7HJrVmxW7L/Ep6AVtG580FcczdtifpDCBPnhf4wbGNn4d+m/xj60vN+dWZOi6e2iy9GTC0kG4KEJZx+u9XRk6cQdvlJBrcC6/gOVjavDF5BgxEPK8PI3xI2Zw9b1hnGicXPijbWU+L53DZYd6DNo2mxKOQcaZxbZ84vqy9kxecYqPhkFOvMz1aVLqA+vWHMe+0iJWjKjMJ0vXq8o4m56vfm68KTwOdqT9yJ142uSlyfI9NMtqeDLA79wQugxYyVt+odqUo3SWzbDv/5jXpDX73iagzOiz9C1rmCuVl9dFNg1qxzr5WrdNzR8jDtCvgqGUOz6HmdmgJQffa0jTeCtzexZTssIDSifrU1Bh0hl6lfqxbIHaeCk3By4vbMHEtf/hqUwdDiQr1oPu1d8xb/RqPucawox53UlvQtoFMk3E7yPPGe8BEp/2tKfzhL14xatGr01LKackPHtybEQxph36TJySU9g4pamhj953ODSjFyt2XzbO94ax4Ji2LHX7TKXJb6kN86qJ+dL0+cHv6hh69pzP8/+v1dBg7l5a5njDsYlNmbPnPt8CbrEJyVR5JP36NyZDsCUVJD7saEXXSYdQlrw28dIkacTOXTNCvOfid47lrRqy9YmGjC23MK1TIZMZ/aG5twRvhpprqNp3D6HY5vyTyvZH2X/1vUFu26Uif+u5DGpdgvg2Id0nAs9s+f6eWtXnmeB98eDOxt78tWgvLwOCFIfkRV3pN74XuZ3Uf7bQvdjE1J79OfHK8DCJJn4tBmxbqNzzQn7v5+cC1XO57gmHRzZg9uFnxvt6QkqPvsjA8k6qPzfYyuuxnx7L2DGLuPPZ8HiCbcICVO7ZEv2ygex7n5+Wy/6hQSbDBWs5XukgYEkDPYmrr2D10EqmB72VfisEsJVARtPDCAEcTQMXBZotBHAUCIJogiAgCAgCgoAgIAjECgLhIoD9ydlo9EoGsJIVbMwA9hfANhqNkgUsizxfXx90eh1e3t/Q6rTo9SBJOjJlysSuXbtjRSBEJ0NHQAjg0PGK7VtHvAA2ENd5PuX+zZu8/2qDc+pcZM+ejrjBBJAvnx9f4f7T13hpHYifMiuZs2chgakyvdYIpO4Tz6+d46mHIylcipI1ZXDRYPo0oW3njxmqKynhfo7rDz8TJ1V+cuRIHbDGptluye29foGnn+1JkfNXsib3X5nz+73Usf7hTJInr2/8y6OPkDhbcbKncQosw/1jo1S2w3yIvHh3+zz3X/vgnLEIuTIm+SFLLfjeOo/73Lp6F0+HtGTJl58Quh98R7/3PLt1jRfvv6C1T0TyDHnI/EsSk8Liu511n3hx/QJPPtmQ1KU4LomPMKVWR459CSqAjePb4z63r93li31asubPT7KQ1rGWN//Z9gTrWegZhvqy8X3P01tXePHRGxvnNGTMlY+UTqYKtpo+sp/7Pe7fecCHr37YJUhL+ux5SJvQRNZ1qBtmfgfv15e4cec5Po7yWCmEqkvb+wX3r17lrW9C0uf9lfQJ1fczpNZ4v7nCrdvP8U2QjZz5spPAxCEtX69hjPNPjDfJfRPjlfLFjuR1PcG4RulDng9+MnZ+10bTvet8XujTU33GcboUkeczL65OK8+wzY9xzDuISXNcyRzS/K86Xjo8n1zg1mN37FLmJ3eO1IT/CPweit/HO9y985BPPrY4pchJdpf0xAv78ApyEh1fX17l7v0XeNkkImXWgmROZWYO/8mY/dRuobm3mDiBxWvoxyoEk6vz+epZnnyJS4qcRciaXO193f/klu/vlq9Z06R0Hg+4e/Mu7j6OJM5SiOzpEv1w37N8buXI355z58pV3vnEIXn2X3FJHeShC3Pv/cRc4N8TdXO5F29vnuX+a28cU+YlV+70ykN6yisUnxukr0+4c/Umn0hBpvwFSRXP3Nrg5pl5/zeUHq7LeOVYhBbzt9AoW/he/UIA/9QsEWN2EgI4xoQywjsiBHCEIxcnFAQEAUFAEBAEBIFYSiDcBLCy/q8xA1iWv5IkYYPGkAFsaxvws/x7X60fkqTF29cXPbI0lqOhJ1WqNOzcuTOWhkZ02xwBIYDF+AgNgcgSwKFpY8zb1nSJ4pjXzxjeI59dIQrgGN5z0b1YR8Cdk26lmXTwAw5FxjF/RluTGds/j8WXO/Mq0n/NXcjQhUnGkuDSx7+Z0NSVs1Jx2szfQL0s4Strfr79Ys8oQ8BkGfoo0zrRkMgkIL3jyNAyTD+uI0/X7YxulsPyg19hbK8QwGEEGM13FwI4mgcwEpsvBHAkwhenFgQEAUFAEBAEBIFYRSDcBbAsf+WXLHplH6ys/Wtrq/wsy2DDu3r0Gj1+Wl8lU1gyZgwnTZqUHTuEAI5VI1JlZ4UAVglKbKYQEAI4MgaCEMCRQd3q5xQC2OpIxQGjLgHfKyPp0X0hL2yL0mbVNur/YsWUVd/TLGzWkJ0vHL5bp9bz+FDclt7gl0bT6V4tk8WqAFGXnmhZhBEQAjjCUEe7E33Zx4I+U3mUqQOuAxqRxrjGfXj2Qwjg8KQb9Y8tBHDUj1FUbaEQwFE1MqJdgoAgIAgIAoKAIBDTCFhdAPsLXyUDWFnpV9a7OkUA22psFAFsa2ujlHnWaPTYyP+2sVFkMDZ6dDpJKQut1WpJkCAhO3bsiGnMRX+sQEAIYCtAjEWHEAI4MoIt4XF6EtPX/ot3/PI0H9WD3OZKBEdGE8U5LRPQXmfn2FGcfOtA1j+n0q5caquXxbXcCLGFIBBBBKT33Dm0lWvvE5KzUgNyJzNXhjWUbfJ7xPnte3lKZopUq0KG0FbpDeXpxOYxmID0kfOLXNl6xQvn3wbQv+WvEV7iOwbTFV0LJQEhgEMJLIZtLgRwDAtoBHZHCOAIhC1OJQgIAoKAICAICAKxmoBVBXDmLC76gPV+NRoly1dZAxidktnrL4BtbDWgl8tBAzYa5ffKywb0elkAGyRw/PgJhACO1cMz5M4LASwGRmgICAEcGlpiW0FAEBAEBAFBQBAQBAQBQcAyASGALTOKyVsIARyToxu+fRMCOHz5iqMLAoKAICAICAKCgCDgT8CqAjhrlhwBAtj/BLIARiMZBLC89q+S7Wso/yz/W/69nCksZwj7C2BJ0isi2MkpvhDAYqyaJCAEsBgYoSEgBHBoaIltBQFBQBAQBAQBQUAQEAQEAcsEhAC2zCgmbyEEcEyObvj2TQjg8OUrji4ICAKCgCAgCAgCgkC4CODs2XLpZZH7XRawUQDLJ/SXvnLpZ2UtYDs7ZVv5JQs9ZS1gvYTsgg0C2FkIYDFWTRIQAlgMjNAQEAI4NLTEtoKAICAICAKCgCAgCAgCgoBlAkIAW2YUk7cQAjgmRzd8+yYEcFj47sa1iBunSEOLdTtwzR6WYwXd9y4zazVldaZRXJhZHTCch1EXUP4p/8a1Fve7WfOc1mq7OI4gIAgIAoKAICAIhETAqhnAWTLnMNhcjH9hKAGtsTH82z8DWFn717jur7JWsI0NkrKPHkle/9dPh06nFSWgxbgNkYAQwGJwhIaAEMChoSW2FQQEAUFAEBAEBAFBQBAQBCwTEALYMqOYvIUQwDE5uuHbNyGAw8B3tytFFkJJTnEqQNaG4XgBu/4ogH84pnxet0dWls7WaLc4hiAgCAgCgoAgIAiYI2BVAZw1S85gAlg+uSyAlVLPRukbtAS0/L6NrS2SXkJZLVinQ6eVBbBYA1gM3ZAJCAEsRkdoCAgBHBpaYltBQBAQBAQBQUAQEAQEAUHAMgEhgC0zislbCAEck6Mbvn0TAvhn+QZK2nWZF9J0dSZGXZiJMUH3Zw9q3E8I4DACFLsLAoKAICAICAJRkoBVBXC2zDn1ypq/xpdeYxC//gJY4y+AbQ3ZwLa2mgAxLG+nrP0rSUg6Ca2kI4FzAlECOkoOm8hvlBDAkR+D6NQCIYCjU7REWwUBQUAQEAQEAUFAEBAEogMBIYCjQ5TCr41CAIcf25h+ZCGAfzLCd2dSq+lqMsllmbMF+TmoAVYydeXKzUHEcND9ArY1Ct+XxraUbEGLR6tNloDudr8WTVf7bwhpWqxjh1x7WjnXqcDOpGnBuh2uWK0q9U9iErsJAoKAICAICAKCQCABqwrgrJlyKALY/4+EZDiTxrAusJzpq5SB/kEAa9Cgk3ToJb2SCazX6dHpdcR3EgJYDFbTBIQAFiMjNASEAA4NLbGtIBCBBHxvsW/qaE7FaUKvXrVIahPWc/vw+J9BLDsaj4pDx1A6eZgPGNAgyeMyJ/ZdxL5wE0pkiRfWhlrYX8f7Sxs5+TAlxeuUJ5VtOJ8utIeXPnHv8GZuO5SkZpmcod1bbB9jCEh43trBkesO5KtRjYxxY0zHREcEgfAhoL3FrrEjuJSsNZ27VifUt6goOPcKARw+QyW6HFUI4OgSqajXztgsgP2+3ObMoVt8SJqTCr/lIL69+vjcnSmLWP+s3xAydlUJYOO+BArb3a5FUFxuyRDWAP6xBHSwktAWMojVd1NsKQgIAoKAICAICAJWJGBVAZw5Q3ZFAMulnuW/5Qxg+aX8rNdj52AUwDZ6bO3swAZj6WeNQfxqJbRaP7R+WuVPkiRJ2blzpxW7Kw4VUwgIARxTIhkx/RACOGI4K2fxecblncs5dPo/nn/0wsYpFekLNKJR2+qk8ZdYkjv39s5j+6GzPP/og23CzOSq0IE/axQmofV8Xcid9vuPvwcP4UzcRkwb0yYC4YhTfU9Ay7ONjeg3/yMVpm6jQ5FEYQake7yIYR0n4FF9NZNcS+Ec5iMGHsDv5jhcOy0gTocjTGuZzYpHNnUob/4dV5SxBwrQc/dqKlqzI9Zoud8lVrSuyba4A9i+pKc1jiiOES0J+HJnfkX6r3Oi+eqdNMwY1Z5UkKH6cmdVW+Yfd6LikLlUz2xnPdK6B5xdv5WnaWpRt5wL8ve30vvT7PvnKO8dclO6fm0yOX1/Or9HO9l6+B0utVtTINT2T03TJT5cXMnecy/R6vWgscUuTmJS5SxH8WLZcY6Ie6yaZsbabSTeHujCgDHnyDPqIH3KJZP/c1j9KwrOvUIAqw9fTNxSCOCYGNWI6VNsFcB+N2fSqPVqnhpzZewzt2Hp2m7kUiWBgwtWgxDm+3V51Qhgk+v57sa1iBunVArg72V0xIwbcRZBQBAQBAQBQUAQCD2BcBHA/hnA/v9F618W2t7RTskAlktCK3/bygJYLycIo5OzhbUS37y98fVNSSXXztzZMIf1W7aEvldijxhPQAjgGB9iq3ZQCGCr4gzxYJL7SdYM7MDmWxrSFSlH7l8Sov/0iPu3E1Bz8QLKJ1C+Hef89PpM3PqQOFlKkTeTE59vHuX6Cx2/NFjGRNeyxA/Vt6E/0bdve5havz0nnNqx/e8xP3EAlbvonrHfrSlbte1wG9c6UICr3D2mb6Z7tY7x7Ufh2WgzY1rmxSGsHdY948Dgqiz90pHxM3qSxTGsB/x+fyGAg/CILAkhrinrDuowHy06CGAvTo8qxoRD8ak56xgdC4Z5pgmk5r2ZsVV6cKHQVNZMa6Y8cOK9vy1NR+3FFztS113DjP5lCOqAPXc0o/nkW1SYeobuxa08SSkt8+J/g3Lz13GJeAnjY6f3w/urB746G5yyNKLLhMn8kc6KEjzMYyg6HkDHmx1dcFunpebUxVRPF8oHHyR3Ls2ow9izJRi2bAIFQ/OAT2TNvWbCJARwkXtsLQAAIABJREFUdBzD1muzEMDWYxnbjhQ7BfBrljWtwby7QaNtQ6FBh1j0p/wfyhZeZqTtI/+SzPIhVAhgRd4eLv9DueYfBbNBCCOXm5bLRv94fmNZabkwdEn/bSz1QbwvCAgCgoAgIAgIAhFOwKoCOEtGl4AS0EpPjF/i29jI6wJrsLW3UcQvxgxgGxvQo0d2v0q2sFbC8+tXvnklo3LfHjzeuYg1a9ZHOBRxwqhPQAjgqB+jqNRCIYAjIhrunB1XgfEH41NlzHo6lU6Nqa9EfS8Np3vPZfiWncNkt7qkkDfyvsnffWqz6npmmizbTdOs4f/ltOTjiY8mHnEdwtE2a++wvkMFNmi7M235QLKEf7ciItBWO4fuxXGO3oxLwXJFSRLK789NNkL7hMsHL+FYtCY5k1njgN+fRQjgIDwiS0KIa8pq1591DhQdBLD84JE3Xt4a4sRzDF22pSVIpgTwvjY0GXOS+Ek1uHtkpsnCHTR1CZTOESOAc/HXmZL02LmWyglA8rzP+fUDmbniNH6FxzJ7eruoV1beEuso9b6WJ8uq03O5H38uOUALl5+4ufs85vKRKzgWq0nO0Kx9EFlzrxn+QgBHqcEZ4Y0RAjjCkceYE8ZOAfzDmrvGaP7SZhNbu2W2GNuAEs2mtgy69q4KAawc61Hw9XqV36OyBLTSDmPWcECb0nyfjWyxV2IDQUAQEAQEAUFAEAhvAlYVwNky51RqPisZvxpF7SovRQBrAtcA9hfAtrYaRQBr9IZy0XIJ6C8eHnzxSEa1Qa483TKdNX/vCG8G4vjRkIAQwNEwaJHY5AgXwLrnXDtwjPepfuf3gum/E6HSx0ucPnWX+IXrkz+N4UtD3ftzHNm2lcsP3+IXJyWZfm1ItUoFg5RD/syjE/t4lugPfktxm+0r1nDHKx0l2wzlj4x2SF9ucfqftfx78wXejinIUKA2lauXILlSj/Ij94/v54lzCX4vkkEpUam8pHfc+d9BXib5nbIF0xl/95nHR1ez/+Ql3nnFIXGW4vxeqxF5U1rOmJJeLWVYUzdeV1nN3IFlMb0UpA+XJpXAbVdSGq/YQ9MgRtTzQAfaj9pHmo6HmdIqu0l5HDiE/HmUpWTWz5z7exknbr7HIcMfVGnchByJbfB9fohdm7Zy+4M9KQs2onadEiQL+I7WkyendvPAoQjlimYxHPbLTc4ev0fC4jXI9O1/7Nn8D7ff6EmSszrV/6xGev8lX1Xy1L05zbGTpzmzdgb/SuVo2LwciW0dSVu0AQUCsq+0fLy6mT37j/Pkgy+OyXNSuGoryuQKUhJS+vmYKP3SvuHmvlUcPX8bd7+4JMn6B+Xr1iN74kDx7Xl/P2cfJ6Vw2Vx4/7uSnQcv8k6fguxlW1OjTPYQYmnqgpbwuLWN3buP8PC9loQZ85MphQxOg23yYpQpndN4LMv9Dm2bwnoN6T7f4vzh3Vy+cZcPXyUck+WgQJVWlM2TPGAshiiAVTC2NP1Jny9zbPMGLtx/hz5ZAUrXb4bN2jI/lIDW4fHgECf+d5y7j1/xVYpHkiylKVf3T3IEMeihYWd27jDX6BAlhOXYyk/9eT7Yzb4dB7jz5iuOSXKSp2JTyhdMGzg/mTi3pWvKv9+FyqTmycYZ7LvuSYpyfWhdKRu2uo88Pr2DU+cv8eytB1LcVGQs8idVqxQmsfysQCjmbMtjRcLj9l7OPkpIvgqlSBU46eJ+YxfnnyWjQMUSpNDe5+Khs3xOWZrSQeZmyf0Sp0/eIU7eWhTJaHmtaXMxlD5f4ezxOzgVqkP+tIHzuPTxP06dekiionXJa1xg2iy/EMeCaQFsmZGZwRWKWCj3z4+XOLFrK5fuvsBL70zSLCX5vWZdciUP7K/Xw0OcvuNAznK/kzZI0q3lecPClRuSAB77H6U71ufhkgW8LzaZWZObk8I45UaGADbcC26ytn1l1j8uTfet66iSRIFn/roIem/8tSrJHi5m4/aLeKWqQZMu9Uhv1nua/9yiZowoY/JpCoqUyc6X0yvZ979LvNUmIsNvTalZOfhnpBdJy/NbRnfOb1vN6Zsv0CbIQeGabSgb9J5q+NTFp5vbOXDgGA9ff0EfLxUZC9ehUqViJA1SgtPkNfFHM4ro73H92Dw2npQo0qo7hZPaYJ++DJWKZrQ01aOm32YPYmruVRNHiy37+Q2EAP55djFhTyGAY0IUI6cPsVMAw5VJlWn394cg0NUKU4No/S7T1/8oJtfmlRN3ZyIn7iovY7ZuJmOmrlUygIMNHX8ZXPL7c0fOEBNnFQQEAUFAEBAEBAEjAasK4JxZcynOV69k/Pq/JDD+28ZY/ll+R1kn2M6wna3GFgkJjaTB/aM7n9wTU3tEP578PZn1W/eKYAkCwQgIASwGRWgIRLgA9rvI8pa12fa1IcM3TqNogA3V8nhZdVyXfaTKjJN0KeKI9815jOk/npu2+ShS1AX7D//x38VHOJebwbgR9UgpywnlC79a7E3bjjIvV3PMJyup7XzI2n0f3QvfYE3XRmx6kZYCJQqT2Psxty6/ocj4/xlKXfoeZ27DJhxMN5ols9qRzN/7+RxgRr3WHM01jX+mNFbKRt5eXI/hqx6TrEgFciT5xuvrZ/nw2xLm9vrNrJiRY/F5Z3PaTrpBmSln6PlbHNPh0d1lY8fyrH3fGLe/p1A4iFfWPZnNgObjeV5uEStH1SSEIxiO688jTQcqfVrHvjdpSZ/oI0/uv8Ym7yDcOvixesR8XiVxIfHXOzx8oyVtwzVM61UaRaeY+ALVIPdWkbJRM77sXMHrZDlI7veIh88/41R8AlOmtCKtHAuVPH1P9KHDyG189vFGix0O9vZoNPEo0v8Eg6smVnjfXduK0QvOY+tSjgKZHfl4/ShXnieg9LDN9KkkPzgQtpjw7RJbBrZk5VU7shb/nQyOb7h99iSv4tei1+zZ/JFa6ZCyhueAbb9Qu9YnDmx5QpIsadE+u85Lz4QU7redEXWzWBDyMlSJz6eGMHDoGj6l+4MiOZ35eOUQ155/xcY+LnFy9WHKnO78Yqum36FrU5ivoaJnmNOwJQc8U5E5Vy6SO3rw9Op5XnhnoPqkPXQpntAw7EytAayKsfnZSvp4gHndOrLvqR3JsmUnocd9Hn1JT/aUT7nzrHjAGsB+ZwfQof86vibPg0vWNNh73uXWtQd4p2nN8CUTKBxfPk8o2HlfND93mGu2SQGsJrbgfX0Kg3rN5HWK3ymSJzk+Ly5w4305hqwZQx4z65+Zv6acjOM4IzUrPWHfAW/SpbPHz8WN6QNLc21SCUbv8iBJtoJkTuGI5+ML3HrqRar6K5jWtyzOaufsfKdVjBUfLk8uwYhdGemw5W9qBqzz+sO6zo432Ni1Jmse5qbFoi00zOIA0luOj6rM1FMZabXob+pbWq/WQgz9zg+kQ+/1pHb9l3ENUgdkv/qe7EXbgdvINvgabjXkkoP+48YUvwpmyrObEMC+/1PByMzgUhsL+f55ZxET+o/horszqbNmI6H0kicPXuCT4DdaTFlDg9zyjG9aUquaNyx90AgxA/gCZSYdoOjhakw6aEf5iQdxLWVY4zzSBDCfOdAvH7POFab9xs3USe3HRUvXRcC8t4rUDerxevtWfH7JhJ1fPtotnUxRcxWszX1uUTXnGuI2cE9Gqv32nIN7X5IoWyYc3t3kyQcNv/y5lIm9ypFA/kyjnKs2h9O2osjrDRx5k4xM6R35cP8O7mSnxsRtdCyexDj+vXiwsQOj5xzhU7yMZMqYDN3b2zx544VzwUG4Te2Bi/KZLYRrImtNsv67kBPu3vhqwdbBEfk/Z+OUmMTacQ3Mj5iwXhsmP7/4qIqjpaEclveFAA4Lvei/rxDA0T+GkdWD2CqA8XvLgTFdmXjkBb7xs1Cj/ywGlZOfyrLwMln+2X+fH9buNbWt8rtTgaWarbAGsMkWK6L5MOXX7cA1u6VOifcFAUFAEBAEBAFBICIIWFUA586eRxHAuoDcX0kRvbIAlv+2sdMo2cF6SUKj/F5JDMIGG4MA1oG7+yc+f0pMreFCAEfEAIiu5xACOLpGLnLaHeECGC33F1Wi78oP/DHxNL1LG1cANGbgbPRqw/g1o8ljc511HWqw8VtDhs2bSNEk8qTozePVjem/6AmlJpzAtZRzgPDc8hQSFh3FuAltyWD84tX3ZG/aDt5H7uGnGVxJFotyucf3fLFPRkJ5G5XCEp+DzKzfhjP5Z7F4XD0UlyR58OmzA4kSm9Wxyhelt2aXY+Cm+NQe2gzH/w5z4+FLvumdSJb9Dyo0bk/xDPFA/vKzQXMOJunNzMX9yBg0e+jb34yt2pMLecexdGZbzFZENH6xvPmxDWkqTmb4oEakj/OJy1OrM2Lrc2zjpqBI95X0qZuLuF4XWdm1LptfVqDP5mWUlV1HiAJ4Ds9sMlCq73J61spJXN0zDg2txsxTiak3/xBt8oRGqMsZVyGXgNbdnUrfjjP5VnU5k/pXIJEcep9bbO5Vk1UvajJ0/XR+tQtLTLQ8XFqdviu+Un7SP3QtYcgq9n0wh+GdJvK63DLmD6lEPP8vuVffQ5O2Jl0mTqNyFid0rzYysX1v/k3QhcmrhpPDjJhTBp3uPpu7lmfV55aMWzaGvPHk5POdTGvdlWvFFjN3WBVlfUxV/XYyfvGupk3asF9DaO9ydvd9UpWrQkbjAtR+j+YwtO14npSYy8ZxdZUuBhfAahmbm/d8uDmrHIM3fqZgn60MqZ8dB+1rLi7uwJQ1F/C0q4Dr7tVUdAbd430cfJKRUqVz4Kw8yOHL09UN6L3gNkXcLjK4kkxYPTuLc4e5Zpu4htTF1ptz44sx9tiv9Pl7MX8oy51JfP34EfskySyvAx3iNWXs95oHkKgM7WcvpWZm/3lLy7PjG3iWtibFsyQ0SCC/O2zuUZWVD8vTb9tiyjipnbPVjBWVAtgZfG9MpF+3WbzJP5bp01rjfKYfvQb/Q8LW25jcLr/FB28sxTDUAtgkP3MDwYRcVXk9hXxUtbG4xroOtVj/ogBNpy6jUb7E2KDj45kRuA1ezvMsA5i+sBcZ7Uy1UeW8YekjS4gC+Dy/T7xAz0xrGdFmODfS9mLyogFkd4hEAex5iJktWnFYaoLbpqkUdlRzXfjPe3N5TlIKum5m6J8ulq9T5RozPLhm6nOLujnXGLfVdyFZedpMmEPt3Imw+fIvK3s25u+HOWixfCeN5IckjPPR5keQtMQwhozoiEsCGzyvjGeY62weZxnIzIW9yGAHujtT6dtpGq9y9WXkxN7klA2y7g0XZjZl/JYHZOywlymtc2LrP5eGMKf8VAnoMF8bpj6/qIujpaEclveFAA4Lvei/rxDA0T+GkdWDWCuAfwq4sXQ0wUs2+x/OUB7amHlrzPYlYF3gwDLNgWv1Bj9mQInpkupKQCtZxKszfZftG1Jp6Z/qtthJEBAEBAFBQBAQBKxCwKoCOI9LXkMGsN5Q/FlvozeKX1vlbzs7Q+qZVtIZykTbgKSXgglgj89JqDmsr8gAtkqIY+ZBhACOmXENr15FvAAG3YO/6Nv6L95XXMqiEVWVzFPdvSn0bjsT38Y7mN2tEFwbTY+uS0jQ5QQTmmYIyLKUPq5iZL3BPK+xkWX9SgV8ubnlfWk6L1tDdSUV1fDyPd6T1kN2k6HrPkY3zRZcGKgWwPuYVqcdpzMPY/qMLqS3JPy+C5Y358f/yuhdb9HbJiZdwdLkzpgMzccrnD95EXfnKnRftIRKSfcxtVYHTmQcyoJ53VASUP1f3juZXKsjpzINZ8G8rt+/9+PAMH7Zu1Vqz4TlI8lt9Dx+l4bTtecy9LXWMbt/mYByw/cXVqTvGj31Fh6iVa7AL4u3xR3A9iU9laMb5N58pAZbmNHz14AMZO8jnWk9fB85Bl1mZM1E6oW6crMLSQD7cmtOeQZuSkLr9VupFxBPiU//NKPN1PtUnHGSrnn/9/Mx8bvA0pZ12JlwKAvmdglc71F6z96+RZj/pAljNkwgv4O/HJGoNWc/7fP7l5z14uSIQkw6XoQeO9ZQSRF1Zl4++5lerx0Xii9l+fDKRkHwnj29CrHgbUemrByGi73KfhfRKJlf/ddZbpOfFa4hk72Sx1irmmyLP5jtC7sFGSMLiNPhCNNaZgPVjM1wk4/Rog7b9e2ZuGYkufyvO+k1+weUYfb5YgEC2NRR/G6OpWenhTh1OsHU5nL5UfXxtDh3mIt3MAGsNrZ6zo4uzPhjLrReuoF6GS2Xl/+uGRYEcP81byjQdz9u9QLnU9Pd8OXOvIr0X5+Aluv/4c90tqrmbJPTYrCxol4Aw1euzarG8E0fKNpnNEk3ubLfoTPjFw0lp6XnblTM/6EVwOr5BdyBjNeqE81X76RhxhDW3jZxPZkbXqrun5dH0K3HMjQNtzKnR7Eg975PHB9egilH09N0xW6aZJGCtVH1vGHpQ4kFAdy7NNyZX42Ba16Qt88BRtbPwLcdzWg++RYVpp6he3FzKbSWTh7S+178b1Au/jpdhLYrZlAqrhav1xc4vnI8W857kLXDP0xsnSeEhwuCXxeGe+NcPhYZz4yprdWvHWycI0x9blE35/rPZb5U+Ws/XYv534QkPu1sSfsJx8nmeopxjdJj4/+ZwLc5o5ZPpKD8LIz8kt5zYMCvzDqX35j1rOX6jD8YssWG2nMP0y5fEP4e25nUsAunU/dl5uK+gQ8OmJxTrLAGsD+EUF4bph5gC84zeBx/djSp2U8IYDWUYu42QgDH3NiGd8+EAA4F4WBC18S+JjN8Txk3lMtMd+JhUze5LjQzA+tCM7NWU1a/NG5WsgUtHq1mdaYQBDBB1jA2SmKDBPY/gHwcUf45FJEVmwoCgoAgIAgIAhFCwKoCOG+OfMEEsK2tLfIfja0N8pq/8stfACvr/hrXAPbPAP70Sc4AFgI4QqIfjU8iBHA0Dl4kND0yBLCSEdmlPCtf1GDQxrmUdNbycHFleq/S0GDpPppnt8Nje1NaTjpJ0gJVcAmozSx/afmG28fO8rnkXLZMrPddxuqchT1JH/Q79q+nWd61OVsfOpKhdAtqNWjJHwXTBWboqBXAeHJtbh1GrruNfeYqVG3YjqqVfiOFqu+nvTk7ugjjDial1qwddChoKJkr14N4+08rek45RvLWe5nR8jkz67TlWNqBzFno+n0/vHcwsUYnzrqMYtHsjgHrJZocLkHkU1AeugdT6dt6JrqWe5nRIY9RqOt4taYOnRd+oMbso3Qo4GAmA9gg96a0zBa47uuFwXTqtZaUrueY0CCVlQTwR/b1LsiciynJ/Xuh77KdpfcXOXP5A8VGXmdoJennY/J5DSNq9edqsuIUz50yoPSrnG354fpebrhXpN/eZfwRx3R5VPDhyl+lGL79lx/K2IZwAftdZJksnJMMZ/6sjgZJ4H2ahS0bsje5G4tmdyCFjdp+24UglYK3ySrXkNIlL95c3suZc5d59sadb76feHruCM/SD/rhIYEgAlg1YzOT3teNjKnei8vFZ7Nm4p9B1lv+oVywv9Dwfsb1Y3u4dOse7z9/xdfjDpfO3iNNJ6OUDqHcrcl4Wpo7zM3VwQSw2tjGw+vSGAb2nc8T+xwUr9OeWnXrkSeVCtupfIAM+aEKw0MDIYtI71dnOXPsGPcev8TjmzeeD49x8XFmWviLSxVztgGJpbESGgEsrz/+P+a1a8melxI2mszUmLGXjoX9A27hhmkhhqEWwGb4mW5JSPOHJUYW+mUxFjZ82NyQdtOvU2LsfwwoG3StZB2v19al09w7lBx7hQHlbILNJ6rnDUufVywK4DjgsZ8ZLdtyhD8Zsmo6eY62iBgBfNznu9Zr4v5CoYbj6N6+AsmDfIawdF0ErXwQ9N5oCU1QURnsc4uq6yiksQV+18fQo8sCtHX/Zn6fEtiH8JlAfiDm9twKDFjvQ7XZJ+ic/yM7XYux6G51Bm2fT8mg047uCVu7lmLZoxoM2jmfUo4hnx/CIoDDeG2EsP66pThajFcYNhACOAzwYsCuQgDHgCBGUheEAI4k8OK0goAgIAgIAoKAIBDrCPz3339W67Mmb/a8eqXEswYlw1ej0YOtjfKzoRS0ITNYJ2f9GktAywLYRq9BkrfVgafHFzy+JKXawJ482jSF9Vv3WK2B4kAxh4AQwDEnlhHRk0gRwOh4vbEBXWfdpfiYUwz4/Smr21Rjs0MfZi3qTQZbibcb6tNx1sXgAliGonEgacketKskZxrKpRRrImesmvoiVfK4xKFlU9my5xgvPO1J8Vsf+rp1I7dc2lC1AJbFszt3d09j7dpNXHrqgV2q8jRxm0P9/ImCCERTEZOFR0lG7ExKEyXjKrC2s/RmMUMbjOBeqXmsGZmCFU0assehc/CywkaZduO3Waye2MCwVm9Ir9AK4LV16bzgHTVmHwu9AL44hM6ua0jh+i8TGqQOHc+QZJX0jH+6l2TJ9VTk+b0QSuXvoC+7NBRrOZQ/5Gy6n4yJ9GohgxuN5E7y3yieO8UP8dNgl6IiDbrUI71tyAL46l+lGbY9vToBLJc9X1iJvqtekKFCG/7I7cyHM6vYfcGPEiP20q9iKmxU91sXogD+vk1Y5xrSPubIuGbMPfCMOBmLkD1DcuLafrUogNUzDnkoSx+WM6LuUO6XXcSqUTWClFYNLoB1z/9met+BHHsVj/R5CpIuqRO2XndVC2BT8TQ7d6i8BpUsetWxlc2TxJebG1i/ZB6Hzz/gq206irSdQ7/mvxpLW5s58U8JYC2v9vbCbfJW3sbLRo5c2Ugc15Zvj34QwBbnbFlAqxkroRTA0nuOuZVj6uF3kLg6fVYuomzQB4Is3CTNxTBSBLAqRpbu/Jbunzqer6pJt0WvKD/1LD2/y6SVcN/ahDZTzysP0gyp9OMDJRr184alZqoRwPK42taCXlNPkaLVP4xKNZU2EZEBfMqFagM6kzueA3ETpiVDjrykdA769Ji66yJcBLCqMRKygNXdn0qfNtPxqLWBRf1LmxHAWh4tqUavFR+pPP0UXQs9Y1Onsqx52xC3zX9ROGgBAukdu3sXZv61SvTfs4QyIT4cJQ+KnxTAqvptYdAFE8Dq4mhpKIflfSGAw0Iv+u8rBHD0j2Fk9UAI4MgiL84rCAgCgoAgIAgIArGNQLgIYHnNX6XEs7yur0aWuwYhLAtgWfzKAljOCvZfA1gjoQhgjaTh6xdPvL59w+vrVzJkyMDu3btjW0xEf1UQEAJYBSSxSQCByBHAciLvckY0GcqDEvNZ0OwWQzrOJ16nI0xsnkXJMPXc3YpW406Qf+glRlT3z5o1ETgLAth/D+nLbU4s6cO8zddI0mw787sWAt+TzGvciAOpRrBwTidS+stGnwPMqNeao7mm8c+Uxt+fVPrM48NTmDVlGQ+SdWWyUr7X3IDS8nhpNVyXvaXclH9xLRGYNiy9WcLQBsN5WGYRK0fmZ0+3kiy7X4m+25ZSVllo2PDyuzqSbt2WYNtkB7O6FjK/9mWkCuBQ8AxRVn3m0ICCzDhfil47VlEhCIcQKYc2Jl82MqZWLy4XmcHKKY2U9XdNv6wkgL1PsaBFE/5N9ye5dde598oTh+T5KPZnHxqUy24sqa223+rbZI1r6NtxVzoM2UqihhuZ2L2EQUJqrxke2HDsH3IGsGrGZq4dry2Mq9md83knsmJaK8Na0MrrRwH8lbNjfmP8gWTUmrWVtgUND2Xo7kzCtf0cHPzLUpvJADYn9E3OHeYu+WASQm1sgx5UwvPBDtZOGMiuO6mov+AgrXNbKAn9MwLYax/TG7bjaOIOjJ07grzygzFoebCoEn1Wx6FZkNLFluZsdWPFhytTSzF8RzrabtxCndT+QTWd1e15uj+9Bm4hXvGifDl7CqouZeagyijNDMXLVAz9jBUMknc/xYTG6QMeBPE92Yu2A7eRbfA13GrIpXXNZTuaa0Tw/dQxstwx87GQcN/WlDZTzlF4+CWGVw16/5SrbVSh90oPqs46QedC/iXlA7PDVc8blpqpSgDLeK+wplNtNr4sTbumEisWR0AJ6DMl6bFzLZVDKt+v8roIDwGsboyYyQA+N4D2fdaTsNU+pnfIjW2In5F8uDTpN9x2JaXhsr00z+LOnj5FmHe1LL23r6B80Huv9jpr2lVlk2cLxq4fT76A5RFMVRX4OQGsrt8WBt2Pc6/KOFoaymF5XwjgsNCL/vsKARz9YxhZPRACOLLIi/MKAoKAICAICAKCQGwjYFUBnD9HfiUD2P+ll82uUgRUb8gCtjNkAkvoFQEsJwHL6wXr0SCXgJYzgH28vfHx9uGb9zdSp0rNrl27YltMRH9VEBACWAUksUkAgcgSwHIp5/0DSjH3WmnqV3zA1l3JaLt+E7WNi98aShZP52PFxcwbUS1kSadSACsd9t7D1NrtOVNwNlsm1gf5S8228peazRi9fiIFFDer4+0hVwaP2sKH4tODC2DlQF6cHlmYCcd+o8+eZZSNa35AeZ/sRYeBm4nbaAtze/5qFLgSH3e3o+v4I6TrcoRJzdNzb45cjvEjpUYfZ0D5JMaD+nBrTiUGbvCiyvQTdC1qoRxsZArg0PDU3WNjp3Ks/dKWCWtGkTtAosvCvDquy99QZtxR+pRJpPJqDUVMtLdY16ESGz7UZdCaWZQIcQ1f9bLVXCN1D6fRt9Vs4nY/xthGvwSU0P5+H7X9Vt+msF9DOl6vq0eneU+pOPVs4Jqc3qdZ0KIhexP+uE50kBLQqhmbIae9wZr2Vdj4thr9Nyzkd2OcpHe7mdW1M4fe/mFYAzjuU7Z2K8mKl41x2zwlIHPN+7+h9HBdRfwwCmCTc4e5gJvIQvu5MQ3ex7rReshe8o64ztDKZnP/5YXUQ7imzGQLvpzP4EZjeVNjDUsGljXOTV5cnVaeYdsSf792rdk5W+1YMZb7X+lB5SDzme71dqZ3687R98aYyk9leJ5gQfum7LPtwNi67+UuAAAgAElEQVTFHXk/vjLTjjlT5a89dC1m5qGgkGLzw/yvuzuZXu1m4llrAwv7lzZkmOuec3xsPf7a/4ZCQ6wtgFF9PVmc9CzdP29NoGfH2biXmcPc0fVI7C/M/a6zpmM1Nr2rzaANsynhHHxsqJ43LDVSrQCWQ32mH64DNqBNngL3t1Ap6BrAvu95/uQj8X7JThJVyy6Ya5hxDWALAlin8rqwvgBWex0Z47bmLbm7bsatWW7jg0Te3JhVgcEbPSk/6TSupeIFVEnZ8v5X2sxZTb1sxnnE51+WtKrPdq8GDN80nWJxtNxbUIF+q9/zm9v/GFApecBDEX53p9C//QzeV1jMwhHVcDL7UISOZytr0n3JZ2rM+R8d8qtZy1xtvy0Muh/mXrVxtDSUw/K+EMBhoRf99xUCOPrHMLJ6IARwZJEX5xUEBAFBQBAQBASB2EbAqgK4YK6ChhrP+ItdWf2irPOr12iwtzesBSxLXxu7QAEsSXpDCWitHq1Wh6+fL36+viRJnISdO3fGtpiI/qogIASwCkhikwACkSaAkfi8tz0dxx7Ex0aHXeHxLJjWmoDqnrqn7BtUlbln41G03VhaVC9JamdfPj+9zJVT/0Kp/lTKbmemBLSWh2u7s+lrBWrVqEAm5y883O/GlJmHSdR2LzPa5lIyCS9P/Z0R2z6TvclfdK6RiU9nZ7Nk2Um+8JGv+Q0ZwLp78/hr5ReKNmxC0awJ+HpvC0vcRnA+cR+mL+5LpsCqzqZHlvdpFrVqxM732anYawy1CybH69ZGVs2Yzw3bGvRdNp8yyWzQPV7AsPajuRm/Is369qZkRgfenp3P4rlb+ZB7BFNndvp+bWBTZ4tMAaySp6HZn/nfoCL8dSot1cfOp0aKd3gmKE7OtA7oXq5hbLsB/Be3Ak17D6JCoYw4aT/w4tZJzl2GX9s3IcOjsMREx+vtrekz+SiOJfrSqVNj8qVLgNb9AfcuHOQGlWhWU14nWb1sNTul+PzH+m5NWHfLB6ekKUgQLy4OcZ2Jn8KF3OXaUKdiXiWzVk2/M9uFok1hvobA+1QfOg3chEPV+YzpV5OkX86ye2ovVp96htZlYMgZwHJpV1WMzZHT8XRVHXovuEziP4bTvV1Z4r8+zJY5Uzn/Hrx9f6OnLICdvTg/viRj9sah3KiNdC2XCs/Ly5k/bhL/vvIja0fLawB/nwEsqZg7zLTbxDqUqmLLDbaOnsnXEu2pWCI3zl+v87+ZXVl8JhlNlu6mSVZLE01I1xQhlA0Hvh1iZqNWHHZswICZEymV/DPXtwxmxsIDvNXm+14AW5iz1Y4V3/OD6dJ7JZ65OtOzTxNSux9h86xpXPEAD89ixph+5frsagzb9I1yEw/Qs2QidC9WMKrtEK4m68zYxSPIY9aHq5j/fU4wr2lj9n4pSJ3B46iU7j0XV49i/cWP8OkLucIhA1gtI8sfUSzdPx+ws3c1Fv3nQJ7GbjSrVphE3vc4t340a468JGO77Uxqmxd7U3Oc2nnDUiNDIYCRnnNgUGVmn/yI3iY1VQIEsJbHy2rguuQ6qZttZ3a3wuYrYFhqE+oEsNrrwvoCWO2ca7wPrL6LZJuK/E3daF4lJ7prC5k/YwMvUndhwrLh5JSFuXE+2vxIh22yUtTrMZCyWfy4tWEIi3Y/IGXTLczoVlR5AEL3dClu7Ydz1b44dXoMoHyeZPg8PsC2OVM4+TYnTedvo4mLfFDzWfGe+9vSZtRBUtRfRP/6qfnkkZgC+TKYjY5Vro0f595QzW8WB89PbSAE8E9hizE7CQEcY0IZ4R0RAjjCkYsTCgKCgCAgCAgCgkAsJWBVAVwkVyG9ktGrl4WuLH6DC2BZ/MrZwHIGsJwhLEkSkl4uFi0pJaB1fhJarRatTkeC+E7s2LEjloZGdNvsV+Y6nWGcBPnj6+uLn58fv/76q4AnCHxHIPIEMPBlD9NbdObIh0SUHHaYAZUDM07kRkofT7BxfD82n36KT5BW2ycrSbPJG/gzh52Sxbu2fXW2xBvCvNmdSBWwjJ/Eh8P9GDJ+Ay+++T9/E4eUJQfQ360LOYx1f6X3+1nUrwe7735RHsqxiZ+PSn2GkWp7SzYm/Iu/J9RDereD2T16c+ipl7KN/HJIXZHmo+ZQL0+I6aPfcfa8NpepblO58Nrb+HsbnDLVpPnQSdTM5Z/NpuX14WFMnLya+18MVSLAjkQFOtDTbSjFUgZdozCEgWzksdVpCHNnBfLQPZnLoFZT0LXZz5RWLsYsVIm3fzeky+z31Jp/gFZyidkgPLfO66ScRHd3Kn06zCNel/8xtnGGgAxWv6uj6dF9Jan6nmVk7eTKtmp4+rfc8/woBg1awONv8m/iUnTwBdxqypnPEu7npzNz0lwuvFTeNL4cSVK4PyOmdyOzexhjIr3j8orezFlzmICQKIFNSb72KxnTPD+2aHm4pBp91jrTes3f1Enrz9+XW3PKM3hbBjr/vYoqwRYq/iE2fnfZN6wxC25mpELN4iTQeuPz7SMvLx/k4kMteXruZkyjrNiq6HdWu9C1KWzXkGIEODaxObP33MPX1hEbvSPpqw6jkjSdla86s3luxyBjZC5xuxxlYmPjF/2qGFuYkH1vs29MOxYffmiYA2zik6HiUNpm28P4Zc702LGUP+LJ8nwbs/v24/ATb2wdbNE7ZKdc16ZIy8fxtukRJjSS26SWHarmjhBbbuIaUjOms9q85sTEP5m5+wHeARNNeop1nE/fpoVxUnHvMn1NJTCM4zXOtF4bdBwrVzevD/Rl5KRNPPexw95Gj0OmP2lTU2L9/GfUXfXD9ubmbJVjRa7+cHZGc6ZtuY6XMukmJGvNcbROu5bRKxLTc8dSSr+dx+C2k3j3+0z+GlHHuBa4L4/XNmHQgstk6n6YCY0ymiGiZv6X+HhiOCNHL+fhV6UhOLs0o1PXDOzvP4P4Qy4ztJJM3ThuTPIzFxQT+6llpCLWlu6funeHWTtmANsuvMTP/3gOacjXaCK9O1YkuTKdme6bqnnDUhu9dzKldhfOF5rJ8gn1lfHrfaQLrd3OU/qvU3Qr9n06r+7JGib2Hsa/7jlosnAXTeQHvNDxanNTes28RMbOOxnfzP/eZenkIb3vxUm3Qkw+VZLe/yylbIj1/9VdF4Z7o2HeGxfk3mixdSF+blE75/oL2DhU6ZCH22vW89DTMGk4pq9J2zEzqJ7d+ISEvxR1aE6z7BfZsus6ynAnLmnKjWDQsNZkDigsouPDmclMm7SQK28DP3XZpyhJ7X4zaVEqrfH+b+Ga+HKcpV3bsO2Bl6FNJaexZUoT81iscW0Em3vVxdFivMKwgRDAYYAXA3YVAjgGBDGSuiAEcCSBF6cVBAQBQUAQEAQEgVhHwKoCuFCOAt9lAGtsDCJYfslvyF9YGtb+NZSCDiaAdTbotDpF/spiTwjgWDceVXdYZACrRiU2BCJVAKuKgBbP51e59/AlXvq4JEztQuYs6YinwoXKh9d5PuX+rZu897QlYcaCuGRKFjyDSPueJ9f+48XX+KTPV4z0CUwcXOfB6zuXefzGA5tE2XDJ40JCs2v/muic71seX7/MCw89Tily4ZIjPXFNrGUpeT7h7vUbvPeywTltfnK4pDaWd1QFLPI3UsPT2Erfd1e4dvMZ2gTZyZUvO/GDotd+5tWdyzx5+wV9nKSkzJSXDKmcA0soWyEmui+PuX/rNu+/6nFMlJ5fsuckhZPKwaWStMe+dnQc9x/Fxh6hT5nEgXt57mJqo46czDaRlTNaElDU1lK/VZ43cLOwXUNyttenBxe4/ewLThmLkStj4hDKWJtuWNgZ++L+4Dx3n3vhlKEIOUM6v997Hl+7yEv5Os7/q+nrOBTsVM0doTiesqnF2Or4+vIq9+6/4KtNUtLnLswvidWUUA1siNlrKoT2+n28za0bD/Byzk7ufNm+vw5D1Ue1Y0XL54fnuP3ME6cMxciZMVGoxpTaJqmJoc79DjflvjtlU/rubN3L39SNIEzXk9q+G7bz5fPjS9x78g4/hxSkz12IdAksZZL7nyGs80boWhoVt7bedRHa3lm6jr7PwK2f8D43rj3AO34WXPK6kDBoiL+rCtKVBE/+5dYzL5zSFyRX5mSmrzu/9zy7eYXnH32xT5oNl1xZia922Ph31ecV9y9d4o02Eb/kUzsfW+p3aDkato+8OIIQwD8Xs5iylxDAMSWSEd8PIYAjnrk4oyAgCAgCgoAgIAjETgLWFcAu+QMFMCALYL2NRsn49RfAsvj1F8ASOiUDWC8pRaKR9AYBrEhgIYBj54hU2WshgFWCEpspBKK+ABaBEgSiMwEdz1bUoPtSD2rMPkyHAoFrOPs9msPQthN4XXElS4ZUMKxBKl6CgCAgCAgCgoBZAuZLMH+3awjLQgjAEUNACOCI4RxVzyIEcFSNTNRvlxDAUT9GooWCgCAgCAgCgoAgEDMIWFUAF8iWVxHAsvBV/sjJvjY2ShawUvbZXpa/cuav8femBLBOQuenRafTEt9ZlICOGcPM+r0QAtj6TGPyEYUAjsnRFX2LCgR09+cxpOtYbtvmoGCJX0mfOA5+7ne5duoYzx0r0mXmYqpkDG16VVTomWiDICAICAKCQMQTEAI44pn/3BmFAP45bjFlLyGAY0okI74fQgBHPHNxRkFAEBAEBAFBQBCInQSsKoALZjUIYDnDN6gA9s8C9hfAEnpFDOv0WiUDWE4PDsgAlgWwUgLajwROQgDHzmFpuddCAFtmJLYIJCAEsBgNgkD4E/j25BAHd+3h+oMnfPbWY++cirQ5y1Gudl1ckoR7zdnw76A4gyAgCAgCgkAEEdDxes8AZu2LSzW30ZRKamItCf+W6J5waHJfjsZpRV/XmiQ2s2kENT5WnUYI4FgV7mCdFQI4dsc/LL0XAjgs9MS+goAgIAgIAoKAICAIqCdgVQFcKFu+7wWwRo/G1iagDHRABrBer0hi/xLQQgCrD5jY0kBACGAxEkJDQAjg0NAS2woCgoAgIAgIAoKAICAICAKWCQgBbJlRTN5CCOCYHN3w7ZsQwOHLVxxdEBAEBAFBQBAQBAQBfwJWFcCFsweuAWzIAjYI4GAloIMIYL38s8gAFiMylASEAA4lsFi+uRDAsXwAiO4LAoKAICAICAKCgCAgCFidgBDAVkcarQ4oBHC0CleUaqwQwFEqHKIxgoAgIAgIAoKAIBCDCVhVABdxKWDIAAZlnV9ZACuZvsY1gO0cbI2lnw2/1+t16PQSGjRKCWi9XoNWp0On06PTaonvFI8dO3bEYPyiaz9LQAjgnyUXO/cTAjh2xl30WhAQBAQBQUAQEAQEAUEg/AgIARx+bKPDkYUAjg5RipptFAI4asZFtEoQEAQEAUFAEBAEYh4BqwpgeQ1g/7V//VHJGcAaO1vs7OzQayRlzV8/yU/5t/xH0uvRyev+6nXKLsrP8h+tDmexBnDMG3FW6pEQwFYCGUsOIwRwLAm06KYgIAgIAoKAICAICAKCQIQREAI4wlBHyRMJARwlwxItGiUEcLQIk2ikICAICAKCgCAgCMQAAlYVwPIawLIAxsaQCCxnAdva2hoFsI3yb7nksyyA5d/b2NgoQliWwMrfgKTTKVnA8t/OTvFFBnAMGGTh0QUhgMODasw9phDAMTe2omeCgCAgCAgCgoAgIAgIApFDQAjgyOEeVc4qBHBUiUT0a4cQwNEvZqLFgoAgIAgIAoKAIBA9CVhXALsYM4A1cnlnvZLxq4hee0O2r3/ZZ61eUuSv/L4s8iRJLv8sIS8HLP+s1UlCAEfP8RRhrRYCOMJQx4gTCQEcI8IoOiEICAKCgCAgCAgCgoAgEIUICAEchYIRCU0RAjgSoMeQUwoBHEMCKbohCAgCgoAgIAgIAlGegFUFcOEcxgxgOftXrwvIADYIYEMGsPzSoVfWB5YzfrVaP9DL/5f/p0HSScYMYElkAEf54RN5DRQCOPLYR8czCwEcHaMm2iwICAKCgCAgCAgCgoAgEJUJCAEclaMT/m0TAjj8GcfUMwgBHFMjK/olCAgCgoAgIAgIAlGNgFUFcJGceQ21nxUBLGcAg40NARnABgEsKQJYzgDW6fVotb5o0CD/31ACWkInSej85BLQCUQJ6Kg2YqJIe4QAjiKBiCbNiBQBLH3i3uG/uWVXkoplcxFXJSu/B6uZN2c3jjVm0LF8KmxU7hcTN5M8LnNi30XsCzehRJZ4UbOLuldc27ODp8mqUP23DFGzjRHUqmgRL/lzhjyu9l7ArnATSmZ1Mksn3PsUCeMn3PsUQeMttKeJkv2W7xO7Z7Ht6BXcpaRkrzmUNuUyQEi/D22no9z2Ot5f2sjJhykpXqc8qWxNNdCHx/8MYtnReFQcOobSySPvLqh+rpDwvLWDI9cdyFejGhnV3vCjXHxiUoOizjiKSVRN9UUI4JgeYfP9EwI4dsc/LL0XAjgs9MS+goAgIAgIAoKAICAIqCcQLgJYXgdYkjN69TqwtVHKP9va2yn/lozrAGtsbRRJrNNpUewvhoxguQS0LPd0flqcnRIKAaw+lrFqSyGAY1W4w9zZSBHAfpdY0bom2+IOYM7CnqQ3+UX3D13T3uOfXjVY9akxbvNGkT9BmLtutQP43ZjNuL/2Erf6dAbWd7Hacc0dyO/mOFw7LSBOhyNMa5ktQs4Z6pP4HGBGvdYczTWNf6Y0DvXu4bKD7gFn12/laZpa1C3ngr32LqfWbuVJ0krUqlEIZ5PO5SbH1u3gVYZ6NC6X3XKz/P7j78FDOBO3EdPGtFG2jxbx+qGdU1pmw9ylGe59ioTxE+59sjx6ImWLqNdvCfcDnekxeg/6bJUomM6bT6k7MbZr6RB+XyaCuflyZ1Vb5h93ouKQuVTPbGeF83vz77iijD1QgJ67V1PRxGSke7yIYR0n4FF9NZNcS5mer0y0JDzuUUHHjPm5wpc78yvSf50TzVfvpGFGNTd8K+AUhwiRwM+Oo/BDGh7XU/i1NjRHFgI4NLRi3rZCAMe8mEZUj4QAjijS4jyCgCAgCAgCgoAgENsJWFcA58qtl+UvxjWAZbh6Gw22dhpsbA1fhhgEsIQsgGXxq5W0yKnCsv6VhbAky18JIYBj+8i00H8hgMUACQ2B6CGAdbzd2Zbesz9Te/YGGrrE+a6LuldrmdJnProGqxlUL5NZaRUaNmq39T7WnbZDtuPUYCOLe5VQu1uYtot6wsZEdyJB4FmE6r2ZsVV6cKHQVNZMa4az7g4bO1Zk9ZPf6bFhFZWTBc+o8zrWk45D/iFFh4NMa61C8H/bw9T67Tnh1I7tf49RmhQt4iUEcLSJk8VxHsoNot749OTY0EJM/bcYPTatolIS/+sypN+r7LDuGfvdmrJV2w63ca1J89Mu0ovTo4ox4VB8as46RseCDiobYG4zCwJY94wDg6uy9EtHxs/oSRZH9acMj3uUEMDq+VtzyzB/3gnDOLJmP74/VnhcTz+2VsebHV1wW6el5tTFVE/30xd/qDAIARwqXDFuYyGAY1xII6xDQgBHGGpxIkFAEBAEBAFBQBCI5QSsKoCL5s7znQCWZa8shG3sNNja2iryV37p9Drl33qNRskA1kuG/F+9XPrZKIAlrVwCWmQAx/LxGWL3hQAWIyM0BKKHANby+vxW7jiWoVS+lMEEr+7hNPq2mo62xR5mdswb4QJYLtLv+/UbmrhO2EdQRc6oJ2xMjLroIIDR8WJtXbrNvUG+/icZWTf1D6XFPTk9+jcmHM5E69XbqP+Lui+NJR9PfDTxiOtgGBDRIl5CAEebOIVmjlezbZQbn9IztnUvyfI3zRm7fjz5/P1qSL9X00l5G+0d1neowAZtd6YtH0iWsCTuSt54eWuIE8/RSssRWBDA2idcPngJx6I1yZlM3TwUiMX69yghgNUOOutuF+bPO2EaR9bty3dHs/r19GNbtTxZVp2ey/34c8kBWriE5eJXz0EIYPWsYuKWQgDHxKhGTJ+EAI4YzuIsgoAgIAgIAoKAICAIWFUAF8mdTxHA8vq+8kvSSMrPcravLHx16BQhLJeHll/ymsCSpEOSNOg1EnqdZFgDWKdH0mpxEmsAixEaAgEhgMXQCA2BqCOAPXl2dg833dNRsFIJUvh/v619w819qzh6/jbufnFJkvUPytetR/bE8lyq492lrZy7uJctK/cjFXflz99SYGOfmYJVfye1Heg+3+L84d1cvnGXD18lHJPloECVVpTNkzxQFH+5ydnj90hYvAaZvhxgx+bt3HOPQ9pfW1C3RmES2njz6vQytu//D3f7X8hbrQNVC6UO3P/rHc4fu4p9npoU+EXOTv7MoxP7eJaoLCWzefHf1qUcu/4SkhagRP22lMj449qqWj5e3cye/cd58sEXx+Q5KVy1FWVyJQtRLIQkbHQfL3Fi11Yu3X2Bl96ZpFlK8nvNuuRKbjQoX29z7sglpBxVKZYtUcDxda9Pc+zcO1KXrEnOpIEW2+vBQU7e1JCjQgV+Mbt2o4THra3s2nWERx/1JMlZixq1bdnS1FQJaB2fbm7nwIFjPHz9BX28VGQsXIdKlYqR1D6Isvhyi9P/rOXfmy/wdkxBhgK1qVy9BMmDbKN7f44j27Zy+eFb/OKkJNOvDalWqSAJQxLxP2YAy6Po1WKGNRnB3XzjmD+jLSmC7vt1N1MbduR0ppHMn9mBlKq8iydPTu3mgUMRyhXNonRIlWCTPvP46Gr2n7zEO684JM5SnN9rNSJvysDsQov9DeNYDtrOsWUesXfLdm6/1ZEw6/+xdxZgUWVtHP8Rgt0dn9i5JrqKXayFa3crBna32KJiI3aCuRa65uqurWusrrp2YHcjIszc+Z47AQMzA3cQFfXM8+yiw73nnvf/vuec6/3d9z3Vqdm0IbmTR4hj0aZox6yl2cmK+IlF+0E39nDibnqcK+Xl3bGV7P7rLE9VKcletiVuv0TEizmbpDf/cuLQVZKUqE/RLBG+kF7+w9Gjt0hZqgE/6TdslRTEbGTo8Yqb+5ax5+glXpGBvFU74FbGnsv7T2NXvCFFMtmB9JIbh/ZwJ6kLFZ2zEx7+0jOu/vUHD1NXpErxrEbNxuF8omB8WW2zPOaiaVd69jcHDx/n73XeHH1fjoYdapEhQRYKlExO4EnT7wv9UoPs2qIQ0dutfnKMg0eOcXz1LP6WqtK0dVVS2TmSpVQTimWVYZBE0M0d7N62l6tP3uOYugCFa7SkWvEsEZobqRx8ax/HrjpQoGpFsmizca2b96U35zi4cR2nbzxDk7YYFRq1wnZ1JbMloGMc9zH13WSNAu2YCExDiUqZuLN+FrsvBpG+an/au+bBTv2SwGPbOHrqLPeevkVKlBEn58bUqlmSVPo5UPlcYbkE9CfbFXU6Mcx/P9ci7a3FrA84Q3DGurTo3pBsWt4X89gw6FKySkFC/l7J9j/O8EyTnrxV2lO3Ul6iLoPBgXvY+/turtx/g03yHOSv0JTqFfIRvsqrn3Nt/xoOnLzIsyANidLlp0iNVlQqktEorpTETkz3O4Y2KlM2/RUCVvhzNTgr5TqMoLKTDnbGrDdYO55jPl7Zem86nnTOjbHPxmveh7/YuXErV57I9yB1qNO4NtkSy4084MLevZw/6Mv6IxLO7XpSMo0tCbJVwrWUkzW3zFYfKwCw1ZJ9VycIAPxdufOLGiMA8BeVW1xMKCAUEAoIBYQCQoEfWIE4BcClChcNB8By6Wf5Y2OHDgLb22lLPGOrQZKk8DLRakmFpLZBjQobtX4PYEkSAPgHDkolpgsArEQlcYxBgfgBgIO5tb4To+cewaHydCaObYrMPfhwlk1D2rLyvD25y1Qku+MTrpw4wqNk9eg7dy6VM4VxYpIL3nufExoaBnYJSWBvA4mr0WPtYqom/Aufpm3ZG5SRnAULks7xLXfPn+JBSHbqTNlJ9zIptDLoHmSvIkOzlrzd7sfzDHlJ/voKt5/bkr+rP23CvJiyNpBUOdITfPsiz1S5qee9ky6ldJs0mkAj7R7H9diV2Z1f3q5lx4P0ZM8QxsNrt3mfrCrdF6yidngmaTDXVrdj3IJT2OWrSrGcjry8eIB/7yenwsiN9HfNZjaj2RyoCrm6iMmDxnPmVVIy5c5DCukhd24+4GPysrSZ5k+TQonhzQYmNO7L2cJeLJreFh3rDeWKT3UGr7lNzs77mN4xn/6ar/hzaBlmna3EgI2LqJTM0riReHVkKMNG+vHAPjM5nNLw7s4l3mcqTrqHZ3hQ3HgP4GBurndnnM+fvE7sRA6ntKifXuHOk2CSFh+Kp3cv8slP2EPO4O/RjA0PslDMpSSpQgK5fO4JzpP+Ci+3GnLJl/GDJnHJrgjOpfKR4MU//HPmNkmrzmLi6IbmYa0ZAIz0iJ0DyuN7thjuazfwqzb4dJ/3f/Wgy6jd5BpgLjvYgh5Ge1wHLOltPkZMTg3myuKGjFoVSFrn6uRP/YHHF0/wouwS5vUtqwUFSuyNm1iej8rZFceL+3mRuiAZ7R9w+/YzbHN1YdQ8T4rpIbBZABzjmDVH0K2In1i1rwNQQ3Y6Ubvsff7Y9ZCUeXLg8OwSd17Y8L/GS/HqWxXZLHM2hZ0agnu/tWTq8zcTm0RkiIce6UvHIVvIM+wCnnWTK4rZSG6XnnNqRiMmb76OXfpCZEv5mvs335K5ennC9u0j/RB9u6GHmNe0BX9kHceSOZ0Ir1JuNsM+DucTJeNLwTiNGuoxxXHqU0PpPmI9zz+GoNLYk8AhAbYOJWjZKye7Zv5m8n2bpeupn/VjjPOo+nB/3Mds4Y3cLvY4JEiAjU1inAcdZlitVIRcnMbQvrN5nL4izoXT8fHBaf57XpXh/uMpbPTSic4eM1DTinlferkX3x5d2H3XnrR58pLi7Q1uv8tG3gx3uXqvTKQ9gGPSS34pJaa+m8a1rv+Dtzjh5nqH3XtDyJo1AWH5PJk5pAIXprgw7ve3pI+NneoAACAASURBVM5TnJzpHQkKPM3lu8FkbLSCGQOqaPce1rWpZK4wD4Djwq6osWWY/zI1acjjgM18/F8O7MOK0GnpVEo5KhkbBl3+x6/1XrN30x1S58qC6t5FHgaloOTAAEY3yKVfHyXenhjHiJGLuEMmnHJlweb5VQIfg/OwI4yqmw5CLrB1eFuWn3hOoiwFyZZazfObl3kWkoqfuqzCs20JtO8uKIqdGO53EunvO7J0otJDPw5+zE0m+4/k7rmbnuUSKlo/lKy7kTSPcfwrXO/NjSer17xWvNu+gsdp85Mu7Da37r8hSZnJTJvWjiyqPcxu6sHBVyGEqsDOwRH5VjGhyxRWT2zyWf9BIADwZ5U33jcuAHC8d1G87aAAwPHWNaJjQgGhgFBAKCAUEAp8ZwrEKQAuXqioRoa9hv/kbF8DAEaGwPL+wHoArMv+lVBpVGhUco6bDIBtkOR9gCU1apVEksRJ2LZt23cmuTAnLhQQADguVPxx2vj6ANiDBPt6MWLC70gVpjBuTEuyaZPsVNxaWocBK95TbcpWPFx02bChN30Y1dWLx1WXMX+4K9rkDksloFXXOLHjBhmr1sQpmb4U720fRnScxB2Xeayf2MAIzvlwzzYHlYasoGftvCR8ewhf95bsfGxPwjTV6Dh1DrVzJ+HDxUkM8fDhicsclno1NnoQvoCE7n8yo22e8Ie5GwNtyVh1EiOHtcIpsZqnO9zpP2kvSVsGsKBHSe211de8GdBlNh9qLWfKoOqklLv58TIb+7qx6oEbI9bO5OeoCcPmoLPqAmvc67H2QTFaei+jWZFU2KLm5fHReA5bzv1cg5m5sC9Otk/ZPags885XoM+GFVRPJXfiKuu6VMf/sgr7oqNZ4NMdbULj+9+Z1rgrp4rOZIlXU5JbGhahJ1nSphEBQZXoNm8JdZwSon72J34je7Dpwmvsys1k67TmOnuvejOg6wweFRzAGK9+FJCpm/oJp2e3ZNKmmzi572Ja+wKoj/Sj47DdFBp1jGGucidBCnrOuwRpSSFn26kussa9Lus/NGWkrxeltHuEhhDo15xBi+5QfvJh+pTXAfpIH3MAGIlX29vT1esQOXocYFJLJ/0D/rcc8XRh6rES9Fy3AlejzOhoZ4jYAOCPfzC7UQeOF53D4okN0bJ26S2v3ziQMlVCxfbqAMinxrIPd8nCz72X0K9JMZLyhou+TRjtfw2nrnuY1k73goApVFI+ZiPppzh+Ytm+AS74XYO01egw2YdfC6XE9t3frOzdnN9u5afN8u00y2n/SQA4NKaYjRI0YefH0rPHQoJKT8RrUgeyOap4cWIKkz3nceVdAkoNtx4Ax918omx8WWuz4nGrDmSTRwVWvuzApDXjIgCshe8V222xBHQIJyeVZsLBn+n/22Iqayc7ifcvX5IgdVpMd/i1DIBjnvc/cmlOVYatf0Px/psZ3igvDqrHnFnszjT/0wTZV6fPDj9qyNOXonnOPsa+WwTA/jchZSU6z12KW04titSuvfcOreNeFjfK5EqhqxIRdpWNvWqx8lY1Bm5ZTKUkhvGvZK4wo1Uc2RV1HtbZOY/7pKF4n42MaJwv3HfKYkQPgP2uY5PFje5eM/glVxLUj9bj1bkffyfvztRVo8gvvxDw8RiL2jTl9xBXevrOxzWrvDAFEfjHIv5N2YlfSyXh5tI6DFoWSJ5O/oxsXwr5NkT9fD+L+3dmx938tF66nWZyHXI9AI45dqK539G3sekupCg1lomTO5LdsE+0Ir2TYu14jul4peu9nTkArLDPEWtedsoPWE7vegVIpL7HvhG1mX00FQ3n76NDYXkEixLQP86/bOKPpQIAxx9ffGs9EQD4Ezx2bTb1Wvrx0KiJcmNPM7uOlW3u6IOzJ4w9PRtrT7V0pWuz69FyfzXWbOtDXsXd2UGfejfoYdU5ihsXBwoFhAJCAaGAUOCHVyBOAXCJQiU0NrYa7GwTYCs/ObWxk7kv2MlQWC75LENgDSpJrX3opNbIwFeFRi75jCRvDqyFwpKkQS2XgBYA+IcPUEsCCAAsQsMaBb4uAB7I5PbPmDfaj+AyXkbwV37gfJqlbeuzPcUIFszTA0ntM/nn7BrgzPw7LRi/bjJFHaJ5IGpOCPkhaTs3tiQbRsDCHtojDJlMUpNNzOr9sy4jh1AuzqrE8I0SNWf8iUdpPYVV/cuq9nXZRHemrRhOXvnZrfahc1QA7MZmqTOTl4+hkOG5+oftTK3fleM/TWeLdwvtNS77VGPIhtS0X7uZhlkM2ZESr7e2ooP3DWrMOoKHs+EpboRBUa8Zdm40PXotw6bpZnx6lTYqLfmaQ6NcmHYgGy1X7KBFLluebWxG15kX+XnsCYZUT4H0ZCkjm03iVda0PHzgRJcNa6mTzpaQY/3pOngbOQYfY3S99JbLUV8YR0+PRWiabGZe74hrS89WM67VQM4VNQBgWdPKDN9ky6/z9tOpiJFdbwOY0rQ7xzINYPbiAWQ+1pv2w3eQ3WM341rmMSnBGnZhHL08lpC8+2Emt8weniUtvVzFmIbDuF93PcsGljeNALMAWK7eupGJTXtzymkE83x7oHXFu+1MbdqNf4rNZtHkxpYBuAmFkDOx3NiSaDCKM4A/7mZG/U4cyzmSmbO6ky1KxqFSe+MmlucTVm8NswZVDC9jKr1czbjGAzlXYByL5rpry2Sbxr3yMWssmWybovixYk6I7BIDgAql5vQ9eJQ2vMog8Xp7WzpPPkSePkeZ2Cwb6qhjWZ4fFGYAhx6KPmaj9umyT1WGrNdQb95fdI7Y5JYX29ri4XWYglYD4DicTxSOL+tsBqVxjFUA2Aq7owHAJ8aVZNLBfLRfuo6GTqbI13xMJaG133aaOtnpIZ6CeV+O4zb1CdB0xst/DAUNY116zJ7BlZh7qnQ4AFamlzMx9d0SAB7k/4RiA/bg2TBiDjV//xDKVd8aDFqbnLZrt9I4q134uhnzXGEKgOPKLpOpVw+AXzpPYpZ3e92LTPr1XNlaa6PNjB60RqKezx46F5VfMZM/wRwZXYIph5zptc0f1+S6eaFLvzUkbbeLWe6FTSt1hJ1gcavGbLd1x2uVJwWNQipoX1fcPXeSodMfTO+YHzv9S0Mx3zPEBIDd2PS8At2W+VMn/H5C+bizdjxHf7zy9d7JPrYxUt7C/RuE/NmN9qN2k3/oOca4pRQA2Jp/GIhj40wBAYDjTMofriEBgGPn8h19nPE8mpk2a7bRx0BYDUC43FhOW0OB4wkA1tp0u42V0Dh2+omzhAJCAaGAUEAo8CMqEKcAuFSR0hptkq+tDH7l7F/dT7kctAyAVWoN2Eio1GrtTwlbNBpt3WfkEzVqeT9gSZv9qwXASRKLDOAfMSoV2CwAsAKRxCHhCnxNALz5XU4yhdzgSea+eC8cTG5jzvnGn9H1BnE+bRnKFMpgBB8lXlzcxX+vajBw1zIqJ4wJAAfz5Nwujp88x70nr/gQ+pq7J//kXrahZuHctLZ59A9yVQQurUOfFSqaLN1Da5n0yh91IBs9KrDqVQcmrdZlplkCwDIA9FnYm2yGh9ChR5jfvBl7Mo9jq08n4CW7+xXH50wGClUsoS/HrLuM9PwMx8+9oPSYi4xwNTyEjgjcyNfMxYuNTek08yIuE/5hcBXj49U8Xt2ArvOuUm7CvwyumhD1wwUMbzGOB9WXsWRUTUJ3tqfT1Pe0GpWX38dsIPvQ44yqk4zz0ysw8vccdNUCYRVX1/Rk9ck3SLqt6rFxKEydYSMocqIDrSccpuToC4yoaZSuHLVErfSY7X1Ks+haHYYGzKecAYxrdb3DZo/yLLtdl6Hb51NedYzlHq3ZfMuR7BXaUK9JWyoXzxqezfU2oCVtpxwhTbGa5AuviSsL94QrB0/wptw8Nnk1NB3plgAwrzk8ujxTD/yP1qu208zJjqD9XenieZRiY48wuJr8AFnhJzYZwARxYV59xqy5QoKcNanVtBO1XMuSXj8mlNprHBefGssR58sU9AzL2v7KVlV7Jq6ZwE/m4t6KMWusZPDOdsriJ5btmy3Xq+9A2MXx9Oq+AFWD35jf3wU+AQDzPvqYjRw9Qewb/BOzTldhwO/LMB6yJqWlFZeAjqv5JA9K4806m1HerlUA2Aq7LQJgCD47niED5nMnQX7K1O9MvQYNKZzReJIy9qClDGDdix/Rzvvv1zO+Tl/OlZmLv1djoz1lQ/h7YqlIewAr9UNMfbcIgNcYAewo01vIoxMcP3iQ64EPefshhKBbBzkTmJM2euBtfq4xN1eYahVXdkWdkS32SfFaa68HwFF1+ci/08szKuB/uG/6Dbd08HxDEzrPvkT5SWcZWMk0TqRnyxjZaCS3qixixdi6+hfL9LcRD3wZ2nw8d6suwm+sGw5Ga0b09wwxA2CT+MOKcWfVHCZXCYlmzrNmvXeMfYxY8nnY6WF07buaDH1OMrlJRgGAFd6+iMPiVgEBgONWzx+pNQGAY+FtLbC9HRn+GprR/u4oVmUCCwAcCyeIU4QCQgGhgFBAKPDtKRCnAPjnYmW0j8zlUs/afX+1mb+2cm4vNnJJMHnvX/kZuEb+KaFGo90X2Ea7N7AtUliYNvtXLgGtCjMA4IBvT1XR48+ugADAn13i7+oCXxMAb3FoTr1ku9h6NinVxm+jd+UI0Cs9WsiwZmO4mq4sZQpFzT61wT59DZp0b6iFq5ZLQAfy58RWzNt7j4ROzuTNno5Edu8/GQBHLU2qHAAfZUGLpuzOpAfA0j229izHkosZKVyxBNoqxsYf+8yUbjuCynJ2WZRP5Gvm5P4qN3osekQ17xP0LmNM0iVebW5BB+9TWpg8XIbJ6hv81q0Kfs+a47l+DB+n/MzUO52YM+cntrRoz4miviwZnYUNbeuzLc1oFsxxJ4OtiltbR7Dp7BvkZUn7cSiIa28Psv/Rkg4zzlNuwjkGVTF6EB4VAKtvsKFrFfyfNsVz43RKGifZSc/Y0a8k8y+4MmjnEuTn6dLbs+xb5s2mnQd5EJSA9GX7M8CzB4WSw9N1jegy54wpANYutA6kKdeLTq55TMeqRQAMwQd702X4FtJqs7IycnSkC97nqjNs/RzKminDbXEiiBUAlpf+V1zbMYPVqzdw9u5b7DNWo4WnD42KJue5QnutBcDRxXIkAKy6xOrOv7D+TSvGrfeimIPpiw/WjNkI7SRebWquKH5i1758JfN7kGrvuW5407/DTN7WW8eiQRU+DQBrq3Zbitkog1t6yo6+ziy4Wpeh23wpZzRkYw2A42w+yWXV+FJsM5Lydq0BwNbYHQ0Alu+9311ax9olvuw/dZP3dllx7ujDwNY/kzTq3GxxD2BzADjyvC+9WM7oBiO4UWURq8bWNSovHRUAW6FXDH23DgCreLSrL55TN/M0cR7yF8xDqkR2fLitEACbzBVRx5+N8jiwyieR56RI85fiGFFbBMDaF6ICsukBsIZ7q9zouegR1b1P0CvSmqub3dR35jCo9RRe1PZjybCqkapYSC9XMLr+MC6X92X1pAYktAiAo9wzRLflhaU2rBl31sxh+knc4vhPcsuK9T72MWIRAJ8ZTrc+/qTv8zeTm2QSAPi7+pfLt2OMAMDfjq/iW08FALbWI9eYXa8lfjksZfnuYMeOOtQxruUcU6locwA46jmZIzJzzZZ3jgKlzR2jy1o2sje8Tb1N4bWsjTObd9DH2ZPw04z6oW0pmr7nMJTDlo9ZmJM2OfzwkxsytGGiS7k4LYNtrWfF8UIBoYBQQCggFPjcCsQtAC7qon1kLu/vq93/VwbBdvLfbXR2yFnBNgYALO/7qyv3LGcAa9GwWq0FwhpJIkxbAjoh27YJAPy5g+BbbF8A4G/Ra1+vz18VAMuZUhNysN6jOwc/Vqa77wpqZ9dn2r5bz/h6fTnnPIuV05pp99q19LEEgD8c6oP78M2kbLoer54uuof4qgv4dajNRsdBsc4AjjMAzBv2DS7OrFPl6bttFdW1G78q+0TNAH61pSUdpp2k5KizjKqVwqgRFbcW16TfyrfUmnOYbiW0G+jqs5vfUmfGRNST23OuyiZ8euXjxOgyTDvryjCvLKzr5oNjtwNMbpXDtLyl0RU+7OlIm7H7KTDoDGMb6PZq1n5MMoCfsbO/M77nq9AvYAXVjO1VXcS/Uy02BLVhwtpJhFfElR9Iv7vC4SX98d14gdStApjvUYKgHe1oN/EwRUecZXQdY3tj0C8aAMyHfcxp3o79qfoyc0ZuNrToxeXKK1g4rHqk7K0YPRRbAGxoWHpD4P5pzJm2jJtpPZi6ciRZ9iqz97MBYH0W6t6UfZm5ZBA5zZU+t2LMGmuoOH5i2X60GcAnB9O5/1pStNvNTPdCSOYygPWZZOl6HmVy82zh8W0Cao2MMhezkePmPX8NLcL046XpsWUttVJH/NYUAB/Bt3kz9mYczUKfrmQwDLCo4yvO5pM8sRpfMduM8natAcDW2B0tAA4fgATd3MbqyUP4/WpGGi34g/aFopaEtiYDOArEC97ERLeenPrJixUz2un2fdd+TDOArZ/nJLN9twoAB+9mZtNOHEjlzoR5o/lJ3qcdFTcXudLfLyGtYsoANpkrTLWKK7uizsWWM4CVrrWWXhb5qKuIEQ6A0b24Mv0fSnmeY8Qvpnco0suVeDYYyqUys1k5pWmkexj1tWn07TSL4Pq/sWCACwk+KwC2YtxZNYdFVt9k/HfLZsV6H/sYEQA4xjsSccBXVEAA4K8o/jd+6R8ZAIe9u8LxfZd5kaYA1cvmJ1mUbXHMu1YHRFG6168ecobDUEALZ/2IyCCOClHNZBEbl2fG3P6+MQBg0/LOerBrVK5a8TFHjUCtUgAsk2fj0thmdBElqL/xyUR0XyggFBAKCAViVCBOAXDZ4uU1MsCV0IQDYHn/X3nfX+1HXwpaLWf92oBKI6FWS2gkFWpJrgotaQEwyHsASyRK5CAAcIwu/DEPEAD4x/R7bK3+6gB4YW9SnRvDkAGLeJq7HxPmDiJfIvl582XWuLuy7kUDhvrPwcWwbacZQ9WBsxnUZhpBjTcxr8/P+kwbNY/XNKSr711qeJ+gpyFDJ+QYC9o0ZVcK8/uzKimbG3cAWA9ilz+h0sQD9K+kvMxw1Af66suT6d1lLq8q+TBvXENSGaBC2EX8u9Rmw7NfGbpuLi7659S64+cRVqYKtn9fpIDXcfq4OPDm9/Z0nvIfhcul4+xRG1r4/a4thxzdR319Gv06zuR55fksHP8rOq4r8fxAf4aNWs+zMoY9gFVcX1CdgX7PKev5F4Nd04XDtLBr0xjUeRbPqy9m4eja4XvPhl83ZCfev3bmePG5bPJqhPqmNwPaz+RljcX4jq4d7QsCkfoeHQAmhH+9KzAqICm1W+fggP8FKs48jIdzlPKeUhBPb99Fkz4/GZKZpAaG7wVq1R7AJgIHc2xMSSYfLEv/ncuo+FCZvXEDgOfxstgoJnt3J4c+MzXs/Dh69VhAcK2VLBpeQwvETaCSFWPW2FzF8RPL9sMBsP9TCnlsxLNVIT3QD+G/OXKGdxDVphyjT/nEpjbJ799dm0rfTrMJqreOhYMq6DI21fc5NKEh0/c8oYRhr96oPowSs5F/Lb+YUYt+Kx5RbtxhBldLpfu19IhjkxsyZcfDiHbllyM6yi9HtGLcWi+KaX2i5um+Pgwbu4kXRuNLW7Y+LuaTWI+vyOM0qiSKx61VANiKeVR9nfVdq7L6XUcm+4+lUDQPFUMO9qD98F38NPoiI36JWob/EwCw6j/8O9dk/dPaDFq3kIr6tU16toM5Ht3Y97Ry+B7AivWKInTUvlsDgNUP5zOs2QSe1PVnyZAq+vU0mPMzqjFyS6rwPY91bSqZK0y1iiu7osaXZQCsNEaUAmBbws6PpWePRYTUXIbviF8i1qzgGwS+zIxTxmusau/Gby9rMcB/AZXDS3yEcmuxG/1XPqLCxCMMqCRvKByxb3zkEtBmMoDN3u/IE7KFNuTZ4jONZ5NlK9Kc96sV633sY0Q5AFZzb6UbPZe8oa7PX7gXjWmf79jeVUc+L1lieyoWTRv+5dELL3gdFEadsnJZavH53hUQAPh79/Dns+9HBcBhl2bTrL0fd3XFEUmQswNLV/egYEwQ2Ay4jM47ZrN1o7YRBaJqQSiW9xG2PgPYPLSOClyj/l0HqnNEycrVtXW7zRq2yZsfKwbAUUpmR1dG+/OFu2hZKCAUEAoIBYQCX1WBOAXALs6VtQBY3tdX+1MLfOUHx/IevxFZwdrdf23lrGANKjkBWBWKWj5A3htY0hWH1gLgxA5sCxAZwF81QuLpxQUAjqeOiafdig8AOJtdCLf8WjBswRlS1FvG1EHVSWmr5nFAe/pPPYCjywC6dm1OkazJUb26yfXTf/AfrrRyK6zLTH23iYkNenIyY3uGju1I2pevSVasFClP9qfrkA041JrP+IFupHl3gh3effE7eg9VviHxIAMY1A/9mdBpMP8kqk7LfkOpXsKJJKoXPLh8hJPn4OfOLbTZltE96J7RNo/8hJft/Wqz6B8HCjf3pFXtkqQMuc7JtePw//MhTp0CmNLxp4gylGGnWNqmAVvuqrFJWocBm5ZQOZm8he4yRjYbwflQsMs7gFlLBpLDzPUj9Ud9ld88arHyUjpcek6j5c+peHbcl6VL9/GS94QWn8HWac21p6jvLsWz8yjOJyhD/V6DqVY4LR8D97LFZxpHnhag5fwttMhnx63VPdnwvjr16lYnR9J33NrjybTZ+0nZcRezOhaUG2L30FrMO5GYUp0m0KZOOTIlDeXN3XP8e/RvKD8IV8O+zcadjRYAQ9i/nvTouYgnNvZoMpmHRGFnhtG1z0rCaq9i6fDqRiVc9ReKRQaw+rov01e+o1TTFpTKnZz31zexxHM0p1L1Z+biAeSwUWZv3ADg+Ty0tSdF0S507NyIHNIZtkwfyb472Wjos4cORXRA3BQqWTFmjX2iOH5i2b6hXK/fNSS7jBRt6UnrmgVQX1jI/FnreJCpO5OXjaKAozmb5Ez2w/i2bM6ud8WpP2wirlmfc8ZvLGvPvITX7yg47AKedRPHHLNRBrH69lyGdJzE9bR16TC4PyWTP+D0mnGs+fM2H9W2lAwHyyGc867I6C1vyNtiOt3q5uD1ibksWXaEd/IIK2o0vuJsPlESb1hts+JxaxUAtmYefcNfQ52ZfjQLdSbMp276ZwQlL0OBDNfZPG427106U8OlEEnfX+Sv2R4sPp6WFkt30CJ31EnwEwAwau6uqk+/BedIVXkUPTtVIdnj/Wzy8ebUcwgJLUvvHX7UkF/WUTLP5bwaY9+tAcByJYTZzdqx37EJg2d7UT7dGy5uGsashXt5qioSBQArmSvMaBVHdkW3LkYqAS1LqWhsKAfAqC6xvltd/K6lo2yXCTSvmBPu72f7ojkEVtzIrI55ePBbC/rPOkqCYl3p5N6MfKmCuXdkAcsWb+d57oFM9e1PLplDWgGALd3vZMQyAFYUR3mtHc+qGMe/svVefqMlljGS1z7SOmTs8zCTEtAQtKcjHcb+QfpGixjUKBOv36aiWJHsn/XuXADgzypvvG9cAOB476J428EfEwA/ZlnLuvheM3aLLSWG7mNR42jeBJcPtxIAG19BB1TD6yxH7BMcCaJGAaxmIsd6AGzciOWSzpEBsOVS15EAtWIALCdNzyaiMnZEPzIbYHK8HSWiY0IBoYBQQCggFIgbBeIUAJctWUljgL9y92QALGf/ymzX8JEzf+UMYR0YlmGxhEqtkv+og7/actCSAMBx49/vthUBgL9b134Ww74KAFZdZHXnOmxKPBzfuV3JKFNc9V32jWmEzwEbfplxiO6l5E1gn3FuRT98/PfzOMTIfIcMFOm8kvGti+pLE7/h3NwGTFh7Ge1hjtXpvdUP16R3OejVmrk7rxNq54itxpFstUbiKs1k5aNubJzXRduo+po3/d19Sdz9LyY0z65vU819/wb0WqKi+fLtNMuhz4KV7rG9TyWWvurMlOXDyZfAcP48EnU/gFfz7KC3b3OS4cybo7dPvpAMXds2YlfmSWyc3lpvkMSrUzOZPWUepx9+MDLSkdQlBzF6Zg9M2EN4n42uKX/3bD+rxw9my+mHhBlacshMkWZe9OtSg3SREnlD+c+nBiPX3sSx/DTmTW5BGnnpUd9max9Xlp1Vk6vTNrw76iF7DNEXdtOfGcNHc/iezgbbJPmo6OFJzgOdWJvYm98mN9S3oObF8anMmLKQf59+DG81Qfpy/DpwNm3KZ8EOiRf7BzJ80joefDBsOJyQDOUGM8izO/n1WczSy8OsnzSQjcfuEtESJEhbjlZT19E4vxlyHbKdab9251SJ2Syf3Mg001h1Fn/3Rqy/Brnab2a6ezGT8tehR/vRcfBvJG25jbk9SkTa21FrkFF8b/btahRjkf1lLKn0bBtze/Vj391g7ZIvfxwy1aD1WB8aFtY99FBi76fH8jT6dVlPrr79YdMY9t18p+uPw/8o23MJAxr/FF4OW3etKDYpHrORA0px/MSqfQNcSEhN98Jc8V/LrSCdyo7Z3Og4fhZ18uoyPM3ahMTLw6MYM245t97L59mSNF8runpkZ8+gWSQbfo4RrokUxWxkqz8SuLUXE2dv55E2gG1IkqsJ7WqHssZnJ3m0YFnv++d7WDSwFzuu6fxhm6wIrv1HkjGgLetTTDcaX3E3n8Qcb7axsFlZHGNmntUNAtP5V6epcruDTo1l6NAFBGqnqkSUGnYazzqhHPZqzOwdNwkJH4DZKN1lPgNaljSdJ1Bxa0lt+vsnpf3q36ifxc66eT/0CrvHd2Lx/lu6ucs2GdlrjKBjnp1MWpaUXtuWUlmfdByjH/I+j7HvpnFtpv/hwanm8d4BjJmygfsf7Ulgq8EhR2M6uEmsnX+PBqt09spljJXNFeavFRd2RV2WjO2cGL6WG45SEiP6vq5Ob+ajhgAAIABJREFUSnt/vV+1p4dy2acaw7Zkp9tvq6ipz+YNC9yA7+hR7L/xVrddDwlIVbgV7qPHUzGrPagfc3pxL3zWHeF5qKEfjqQt6Y7HyKGUzqBflK26Z7Bwv5PEzH2VkUAx6p3f2vGsZJ1Wst7LnYxljOS3t3D/BtqqFT1XknHACcb8mk6nxLtDLPXowJabwbr5v9wMNk1rETWM4vTvAgDHqZzfXGMCAH9zLos3Hf4xAXDUPW917vhfhw1s7pEzBt/ErgS0AfuWk0tH55lNvZZ+RNojV1tVWgakMbcfGwAcaf9f/R681+VM49sRewubBcARvDqyLoZyzrEGwHJzpn7Q6mO8f3K8GSmiI0IBoYBQQCggFPh0BeIUAJcpUV6jQZf9q/3YyuWfdfTXxhbUkqT9uw4A6w4x7Pmr2zxY3hNYVxZaBnyJ5D2ARQbwp3v5O2xBAODv0Kmf0aSvAoCttEf9LpAbl6/w/L0Gx5TZ+F/eAqRPErUscQjPrxzn2qMwkuUoRUGnVHpwF8rrm6e5cu8dSZxKG31vZSc+9+GqNzy6eo47T9+hSZiGDDl+InvGpNHuvWu+S6G8CTzL9TvPCHNIT7ZCJciaPKYU3jgyLuwZgefP8uhDMrIWKU225NGUjg57zr1L/3L/ZSgJ0uQhX8HcJIvSTXXQXW5cvsTzIDtSOBUnX460prAVFUH3z3P91kOCNYlIkSkfOXNlJXH0Vas/weD3nJlSmXF/5sJ96WrqZo3DC6nf8vjqOQKfvMU2ZR7yFc5HCpOSZ1/QXtVzAs+d5uGHZGQu5IxTan09aAXqKRuzURqyIn6saz9ydlmjFDf478JNQpLlIt9P+UihcHioX13l0n83CU6Sh0JF8pDUjOuVxWxku8NeXOLSpUBCkuahYJE8OB7vS8chWyIBYO0ZqufcufAPD94nI1tM4yvO5pOY4y02NsvA57OMW4V2hz77lwuX7qFKnpeCRfKSTOtLNe8fnuf6jQe8t01DtkIl+V+qz1kmNpRXN09x7X4wSbI7UyB8zTI3wGLSK+77HvbyCpfleE+aVxvvOo0sfGI9V3x5u1AYIwqmOd0hUhCPL53k9gsVSbIWo0Cu9CbrVNira1y7cpPXoQ6kcipBvuyG+xPFV4lyoKX7nZjai0lvsHY8KzpewXofTXDF7Vzx8RE3zp7liSol/yvyc/T3KTHJqeD3AgArEOk7PkQA4O/YuZ/ZtB8TAMO/U36h028vjNTNHLEnb7SaW86M1Z0W+fdm97WNtgT0Z8gAtpC1HH0J6Jjs1Iv0SQDYWGgDDFbqh888METzQgGhgFBAKCAU+AwKxC0ALumikTN6Zf6r5b62dtja6QGwjUa3z6+tBkneA9hWgw22yDsGy9BX+3xBpdb+WaWW/wsjSaIkYg/gz+D076FJAYC/By9+ORu+BQD85dQQVxIKRK+A+uEyPNtNgy7bGdskdywAvVD4yytgqazrl++JkiuGHrEAgJWcLI4RCggFhAJCgXijgADA8cYVX6UjAgB/Fdm/i4v+qACYsKfsHe+B158PCE2Wi7qD5jC0amplPo1u/1rt747qyzvroOb+avr9cvWtG0pBh2e7RoKoMYNXc3vz6r4jHGJHyhI2B2n1mcZH9dnAeZG3840uI9ggTRSbzGkRSQNtwziHZzhHJ3HM2c/KHCSOEgoIBYQCQgGhQPxUII4BcFl5R180Gl3pZ+zssTMCwDIQln8vQ145A1g+Ti4ZrdZI2hLQqjAVarX8nwaVKowkSZKybdu2+Kmc6NVXVUAA4K8q/zd3cQGAvzmXiQ5/NQXUPNzSk9n/VaL3sObIVV/F51tQQADgb8FLoo9CAaGAUOB7U0AA4O/No9bZIwCwdXqJoyMU+GEB8CcGga6kcpRsVX2m7UNDeWQDVD1aLmL/W8MxQPjet1EBaVSAqt16WAa8OXTtRP19eJsR/YkEgPW/x2iv3YiS0BF9M81W1u/Ta2SPCXw2aTtib1/zgFsvvBlwbA5sf6KbxOlCAaGAUEAoIBSIVwrEKQB2KVVWE17+2UYCW2MAbIONXcS+v/I+cLrMXw0qSa0HwGHa0s/y92FhauSbQgGA41W8xJvOCAAcb1zxTXREAOBvwk2ik0IBoUCsFVDzeOdg5uxORG3PcZTXbnYdfz/qKwuZ5nOQrO2X0do5YfztqOiZUEAoIBQQCkSrgADAP3aACAD8Y/v/U6wXAPgT1NODWOMWTPewjbrPrQxpu3KrpSdHFeyjG7EFrxFEDgfC4TsLM3ZNTha23E+1Ndvok1cPjPdXY822PsjZvbos3KMRXS03ljU5F0bKGsYITkfYEQF0dSdH7of2q0htR9iHYT9fSxnAJvqJ8s+fEI3iVKGAUEAoIBT4BhSIUwBcvowOAOsgsJzla6/NBNbYGspA6zKDZcBrY2uLJGm0JaBVKhkEyz918NewD3DiREkICBAZwN9AHH3xLgoA/MUl/6YvKADwN+0+0XmhgFBAKCAUEAoIBYQCQoF4qIAAwPHQKV+wSwIAf0Gxv7NLCQD8nTlUmCMUEAoIBYQCQgGhQLxVIE4BcEWXchoZ3splnQ0fWxn06viv9nvt37UloG21ewFLGh0Aln8nc2MDQJYBX0LHxAIAx9vQ+bodEwD46+r/rV1dAOBvzWOiv0IBoYBQQCggFBAKCAWEAvFdAQGA47uHPm//BAD+vPp+z60LAPw9e1fYJhQQCggFhAJCAaFAfFIgjgGwvAdwxEe7D7AW/Op+aqGvnOurkbCxsUGSv9ZIqNW6UtBhajUaOQNY+50MgJMSEBAQn/QSfYknCggAHE8c8Y10QwDgb8RRoptCAaGAUEAoIBQQCggFhALfjAICAH8zrvosHRUA+LPI+kM0KgDwD+FmYaRQQCggFBAKCAWEAvFAgTgFwOXL/KwlvTLclf+TyzrLP2UAbPjOAIDl47QZwGo1arWuZLQhI9hQBloA4HgQIfG0CwIAx1PHxNNuCQAcTx0juiUUEAoIBYQCQgGhgFBAKPDNKiAA8DfrujjpuADAcSLjD9mIAMA/pNuF0UIBoYBQQCggFBAKfAUF4hQAl/u5dCQALGf8IsNgvWEyBNYWh1aHaaFwOADWgFpSgY2tNgNYJclQWCJxIpEB/BVi4pu4pADA34Sb4k0nBQCON64QHREKCAWEAkIBoYBQQCggFPhOFBAA+DtxZCzNEAA4lsKJ0xAAWASBUEAoIBQQCggFhAJCgS+jQJwC4KgZwMYA2JABLCf7atQqNEhoKz9LKtQ6KoxKhsIyAFarUKklkiSWAfC2L6OEuMo3pYAAwN+Uu756ZwUA/uouEB0QCggFhAJCAaGAUEAoIBT4zhQQAPg7c6iV5ggAbKVg4vBwBQQAFsEgFBAKCAWEAkIBoYBQ4MsoEKcAuFJZ3R7ABtirLQOtzwDWlYS2RY2ERiVpAbBhD2CNBJKtRg9+1ajCwghTqUmSJCnbtgkA/GVC4du6igDA35a/vnZvBQD+DB6QXnN9xxy2HPiXV1Ia8rqNoEPV7FZc6COBW4ey7EBiaowYT4V0tlac+50dKmu5fyNXHMrhVqnAd2accnOkt+c4vPsMCUq2wCVXYuUnmjtSq+lvXLYvR40qBUmksLWwm374+uzAse4sulTLyA8clQoVi1+HmfefRNDlbey/YE+RunXJ8YmhZbA4TuPV0GjoZXZ7j+Nowhb07VuPNPE4AMVY+RKxr4vdPy86UKRubZyUTmRfomviGl9FAfWzY+zff5XUFdrinMXuq/Qh6kUFAI4XbvhqnRAA+KtJ/81fWADgb96FwgChgFBAKCAUEAoIBb4RBeIUAFd2cdHoQK/RPsDy3/V7AEuSnOcLGpVc7tkGDXI6sPyFBskGZKgXqg4VAPgbCZ6v2U0BgL+m+t/etb93ABz231wmTt9FojozGdIo3xdwkMSrvd3oNW4nmjyuFM8awutMXZngUUnxtdWBixjZZTJv6/gxpU95kio+8zs8MOwsK9q7sSXRYAKW9P4ODVRmUtilifTpuoCE7n8yo20eZSdZOspIU5+Fvcmm5Dm56jpb+9Zl1evmePqOpWjyT+tC3J0dytVVHZl/KAk1hs+jTk77uGv6e2rJov9CuTq/BoPWJKG133aaOikJhpiFMYnXsH/4bdhwjidqxozxHWJuwOQIFffWN2Pg/JdU996Cu3PKWLSh8BTpCRcC/PjnqSM5qnWgYu4oM3DYVY6s2c6rgq1wK5XJtNF4O1YU2m/usE/23ydcW3+q6Vr+eWL303uqa+HL33vEVc+/3XZCj/Sl45At5Bl2Ac+68WOREgD4242nuOi5AMBxoeKP2YYAwD+m34XVQgGhgFBAKCAUEAp8eQXiFABXKlvOLAA27AEs7/srl3nWAmC5+rMMiuU/aGyQbCUktUSYXP5ZpUIVpiJx0iQEBAR8eVXEFeO9AgIAx3sXxasOfu8AOORgTzoODyBJk/Us7uvyBbQP4uCIEnj/XZpeG1bhmtrKNDX1PfYOq8XSd12YNKs3uRy/QJfj9BJqnmzrjucaFW7ei6mT9ROBkgDAOpjwVQGwmqfbO9Jv7ht+nbuOpvkSGkVMHPvb6lgM5tjY0kzelwy3OQfpUtzB6ha+7glfQr/o/Pd5IJpJvH7YiXejzhxO0omA38ZbLbn60RomdR5LULONjG/7E5/VyyGbmFizJ8dDwS5LO8Ys96K4MQN+uxpPt8EE1vZn5ZAqUWyJTmurzY4/J3yi/+LCENO1/PPEruW+WjdWv/y9R1yobNyGdfZ+2tXj5loCAH+aF8TZca+AAMBxr+mP0qIAwD+Kp4WdQgGhgFBAKCAUEAp8bQXiFABXLONisQS0bKicHWwAwDIMljQaHQGWbLQZwJJGrS0DrVapUUlqEiVKJADw146QeHp9AYDjqWPiabe+dwAsv04T+v4DNomSkMBKFhsrl0n32NKzHMuftGbC2kkUsZZUqO5w7o+zOJZyo0DaT4SnsTLgU09ScWdZHXovD6Pxkr20yfeJGZkCAGsd8nUBsIrHpzZz1bES5YtkIHJUxrG/YxN+UgjBITYkTOz4DZal/hL6Ree/zwPRzMWr9DGIjzaJSeRg/USsfnCIA5cSUbxqKVJ/7mkxZCMTavbm3+QZsHnxmswdtzGt008kMMRmtAA4Oq1jE9zx55xP8V/cWBF1Lf88sWu5r9aO1S987xE3Ihu1Yq29n9KBuLmWAMCf4gNx7udQQADgz6Hqj9GmAMA/hp+FlUIBoYBQQCggFBAKfH0F4hYAu+gygG1kriv/NNkDWC4BLaGRNKglCUmStD9t5KxgW1vt92FqNWp1mPZ3CRMmFAD468dIvOyBAMDx0i3xtlNfBwC/4fbh3dxLWYVyud9w8rdlHL70HIfslanZvAX5U9kSen8fv2/YzJUXCchQvBm/1nchbRSWqH55lsO/b+bstQcEa5KSJlc5Kro1oGA6I+r6/iqnDp4nQWE3iv1Pl7kYdGMPJwLTULJKQUL+Xsn2P87wTJOevFXaU7dSXqM9USWCbu5g97a9XH3yHsfUBShcoyXVimeJgAFGnpWe/c3Bw8f5e503R9+Xo2GHWmRIkIVCv9Qge0KDzZUpm/4KASv8uRqclXIdRlDZSWeY+vlJ/tyymXO3nhKWMAM5fm5KbdfipDDmJdIrbu5bxp6jl3hFBvJW7YBbGXsu7z+NXfGGFMlkB9JLbhzaw52kLlR0zh7RV+kZV//6g4epK1KleNZID3pfnt/Izj2HuPMiFMd0BShZqx2VCqaNAGrvLnHi0HVSlKlLjg9/sXPjVq480ZC6QB3qNK5NNnnvUPUDLuzdy/mDvqw/IuHcricl09iSIFslXEs5aa8nvbvMsa2r+fvSA0Ic05O92K/8UseFdOF0JcpQsQiA1by+FMDevQe59fgdmsQZcSpZH1fX0qQJbyt6zWPsixKtkXh7ZRcnbqegSPXyZAy/tsSr/37n1L20FKvhQvpwaKUiRq3NzBZmAbD6JYHHtnH01FnuPX2LlCgjTs6NqVWzJKmig2RmS0AHce/ETi69ykpxV6P+qp5wafcqDpy6wquwRKTOXZlqDRqSN5WtAn+reXtzH4f/OsS1wEe8lxKTOlcFqjZoTH4jimc8HoOOLGH7/nO8ccxFiV+7UqNwWmw/BnJq42IO/PcU+8wuVGvWhiLpIiaD4Fv7OHbVgQJVK5JFmzFvNL/kCeafzUs5ePEhpCmGS6OOuDgliaxwdDbGNHMrOVd6Q+ABP/YcOcuz4ISkylWGivWa8VPaZzGOF5PLKxmHxifF2D9jiLYBl/ur+H3fGV5IaXByaUU916Ik088/0pt/OXHoKklK1Kdolog5Vnr5D0eP3iJlqQb8lFEXeKbxGsSdozu46eBM1VK59D1UMr8qGy+K5s6YfGn4vRYA9+Fq1SFUvu7N1qcV6bFiFTUz6YWwBIBj1FqeIxWMWSt8/KljR2eykrnU1H/K19FYzPvmfGWyllsHgJXEiMU1wTbmtc2kyzHce1g/1+nmtQdpqlHW6RWntvhx7NIDVMnzU9KtA1WM12vdDQXX9q/hwMmLPAvSkChdforUaEWlIhmN7l8srJHtOpDm6v5o13L1m8uc2r+Dc/9d48V7Cce0+SlWsx1VCqcLf0lIUYwouG8wO3Sll1zfu4w/jl/mFem190K/2PniYaYEtBLfK50erD1OlIC2VrHv63gBgL8vf35JawQA/pJqi2sJBYQCQgGhgFBAKPAjKxCnALhSufJmALBc4jkCCKs1aiRJl/2rkmQYLCFnA8t7AqtlMKyWf69CrZFI6OAoAPCPHJ3R2C4AsAgMaxT4KgBYC6DqsSuzO66v17D7SRaypXzJnRuPsf1pKJ7uYfiNns+j1PlI9f4qt56oyNLUnxl9KyBzRvkTcnURkweN58yrpGTKnYcU0kPu3HzAx+RlaTPNnyaFdEeaggjdQ+PBW/7Hr/Ves3fTHVLnyoLq3kUeBqWg5MAARjfIpX2AGXJxGkP7zuZx+oo4F07Hxwen+e95VYb7j6ewGWAZdmIo3Ues5/nHEFQaexI4JMDWoQRtlq6nfobzOpuzdKLSQz8OfsxNJvuP5O65m57lEhJyyZfxgyZxya4IzqXykeDFP/xz5jZJq85i4uiGZJA7JD3n1IxGTN58Hbv0hciW8jX3b74lc/XyhO3bR/oh+n3vQg8xr2kL/sg6jiVzOpHWAJA/7mVWw/YcKDiDrdOa65UM5trqdoxbcAq7fFUpltORlxcP8O/95FQYuZH+rtm0Wuh0XEWGZq14t30Fj9PmJ13YbW7df0OSMpOZNq0dWVR7mN3Ug4OvQghVgZ2DI/Y2kNBlCqsnNoGQM/h7NGPDgywUcylJqpBALp97gvOkvyyX7jULgIO5ud6dcT5/8jqxEzmc0qJ+eoU7T4JJWnwont69yJdI7rQ+zsxpXvK/6PuiVGs+cm6qC6N/d8J902+4pTOIHcLfE0sxYW8xeu/wo4a2hKwyrc2NX9M4/siZKS6M+/0tqfMUJ2d6R4ICT3P5bjAZG61gxoAqlveONgHAwdxa34nRc4/gUHk6E8c2RX6PgA9n2TSkLSvP25O7TEWyOz7hyokjPEpWj75z51I59b5o/R12YjDug9bwPl1h8uXOTIKga1y+cJOQzO0ZtWQyJZPJlkaMx3puL/kj4CHpnFLz9uYlXtg508Z7CKqF3djyIB3/S/2Ou9cfoPpfZ8YsGU8xLcc1A4GM5pdf3q5lx4P0ZM8QxsNrt3mfrCrdF6yi9v/0hDwmG7VCWPgoOjeYK4sbMmpVIGmdq5M/9QceXzzBi7JLmNf9Lb7RjRczl1U0Dg1dVtQ/g35hFCuXiCvHH5Myd3bsn1zi7ktbnJqtYHKviloIHHZqCO791pKpz99MbJIp/OUQc1l3pnsAm+7lHfP8qmy8KJo7rVkU9RnAV2qsYJbLNgaM2oJt7RXMHV5DN6bMAWBFWisbs8p9/KljRzcnKZ9LjfdiV76Oxmretxj7xvugKwfAimIkuvWp4F/Rr21W9Fe+94jVXKed135lf5Z2OD9ex59P0pIjmyMvblzlFXmp67WFLmVS68ZlyAW2Dm/L8hPPSZSlINlSq3l+8zLPQlLxU5dVeLYtgfZ1OEtrZNcBqGf2tbyWh/6FT9O27A3KSM6CBUnn+Ja750/xICQ7dabspHuZFJHm9mjvtT7GcN9gbuxKz/h7WkO8Am5iH34v9IYMBbPw+OItChvtAazI99bMD1YeKwCwlYJ9Z4cLAPydOfQLmiMA8BcUW1xKKCAUEAoIBYQCQoEfWoE4BcBVKlQMLwEtq2qLDRo02Oh2+tV+DBnABgCMXApakiIBYLVGpcsAFgD4hw7O6IwXAFiEhjUKfE0AvDHQlsw1pjJqaDOyJXzNOe86jN58H7tE6XHuuZL+DQqSKPgMKz0asPFhdfpvXEaV5IDqAmvc67H2QTFaei+jWZFU2KLm5fHReA5bzv1cg5m5sC9yYq1FAOx3HZssbnT3msEvuZKgfrQer879+Dt5d6auGkX+BCGcnFSaCQd/pv9vi6ksXxeJ9y9fkiB1Wst7UKoD2eRRgZUvOzBpzbgIUKx/0LrpLqQoNZaJkzuS3bC/r+oia9zrsv5DU0b6elFKu29wCIF+zRm06A7lJx+mT/mkhJ0fS88eCwkqPRGvSR3I5qjixYkpTPacx5V3CSg13HoArL7mzYAus/lQazlTBlUnpXzpj5fZ2NeNVQ/cGLF2Jj8nMejowz3b7JQfsJze9QqQSH2PfSNqM/toKhrO30eHwnJWoOVSjqFH+tFx2G4KjTrGMNdU2jCVgp7zLkFaUlja69gMAFZf9WZA1xk8KjiAMV79KJBczkZ9wunZLZm06SZO7ruY1r4AdtFoHlNfFGttBQBWqrW58WsaxyruHVrHvSxulMmVQvfQP+wqG3vVYuWtagzcsphKURJdw9uNBIA9SLCvFyMm/I5UYQrjxrQkmza5U8WtpXUYsOI91aZsxcNFlw0eetOHUV29eFx1GfOHu5I4Gn+rA3fzxx0nylfIT1JtB0O569eEfguu4Ox5hmGuMk7TgyR5PGZtQM+p06julJigU8Po338FT+0Sk7rsaEaNakeOxO+5Mr8+Q/3vUmrU34yomTJaACzPLxmrTmLksFY4JVbzdIc7/SftJWnLABb0KGmFjeY8olCfj38wu1EHjhedw+KJDdEyb+ktr984kDKVjGCsK32qiwNl41CZ//QQze8aNhl+ofOk2bgVSAHvTrCiVws2BhagzbLtNMtpF8cAOOb5VdF4cVQ2d1qzJqIHwJerL2f5sLzs6fcLi/7NTrP5v9O6oKMZAKwwFlA2ZpX7+FPHDlg3l5oBwDGuoxDTXKvUN5bW8kFrktDabztNnSy8rKFwfY25n7EZq6bAenBs5zr9vL3xNqRxGcnw0V3Il9yWoH8nMbLPXAJzDWH2wr5kt1dxc2kdBi0LJE8nf0a2L6V9gUP9fD+L+3dmx938tF66nWa55Bsk3UtSZu9LopubVNc4seMGGavWxElfIiDstg8jOk7ijss81k9sEHluj/ZeS7feWLN1RNj5MfTosYj3Md0LKfS90hiMzXECAMdGte/nHAGAvx9ffmlLBAD+0oqL6wkFhAJCAaGAUEAo8KMqEKcAuFqlyloAbPjIpaC17Ff/rZzpq5aRsFz+Wf6zXPpZLgOtVmvLRas16MpCCwD8o8ajYrsFAFYslTgQ+HoA2I3NUmcmLx9DIV1lZsLOjsKj9zI09dYwd1AlfSlmFTcW1mCAv4aGC/fRrqA9YedG06PXMmyabsanV2mjcoavOTTKhWkHstFyxQ5a5LK3CIAHrZGo57OHzkUNOcXBHBldgimHnOm1zR/X5CGcGFeSSQfz0X7pOho6KdzMN1oA7Mam5xXotsyfOlkiHlaHXRhHL48lJO9+mMkts4eXT5RermJMw2Hcr7ueZQNLc9mnKkPWa6g37y86h28uLPFiW1s8vA5T0GoAHMpln2oM2ZCa9ms30zC8TxKvt7aig/cNasw6goezo17H+UhNNjGr98+67CEZU//ZjfajdpN/6DnGuMlALhoAfKg37YfvILvHbsa1zGO2jLbJoDQBwKFcnFWZ4Zts+XXefjoVMSLHbwOY0rQ7xzINYPbiAThpdFmH5jQPjbYvsi4KtVYMgJVrbW5iUrYHcChXfWswaG1y2q7dSuOsFoBIuKYDmdz+GfNG+xFcxssI/sqD8TRL29Zne4oRLJjXHX1lX20W+q4Bzsy/04Lx6yZT1MHKB/eXJtC760KSdD2Md2u5LLghiy/KeAw7zqKWTfhd05qxq7worh+m6ite9HafBy23Mad7cewsZgCbzi982M7U+l05/tN0tni3sMJGMx5Rqo9mNzPqd+JYzpHMnNWdbCaVA6zVTwbACsah0v45GPQPpeaMPXiU0r7pon3Z5dW2tnT2OkTePseY2Cwr6jjNAI5pflU2XtwdpyiYO8tbt9YbAHC15Swf9Qv8N4n+3X14VmIis6d3IOP71Xi6DSawtj8rh1T5tDiS4zfKmNWNdQU+joOxY+1cuiXRYAKW9LY8bom6jkL0c61y18QWACtbX8sr6Gdsxqq5jOVYznX6eXtzaGvGLveiuDYdXVcZZO/gn5lzsiid12+kftqTLG7VmO227nit8qSg0a1L0L6uuHvuJEOnP5jeMb/+JSnza6S1UFYLk9u5sSXZMAIW9rAqRqy7lvL1WanvlUeh9UcKAGy9Zt/TGQIAf0/e/LK2CAD8ZfUWVxMKCAWEAkIBoYBQ4MdV4LMAYO3evzL71cjsV/s/7ccYAMtfyWWetfsBq9Xa30nYIElqdGWiRQbwjxuWMVsuAHDMGokjIhT4mgBYfpjss7A32fScSn3TmwHtZ6Nuu4tZ7oX1IFTNI//6dFv4grpzD+BezJ4XG5vSaeZFXCb8w+AqBoAr26Tm8eoGdJ13lXIT/mVw1YTRAOCoWUM48KS2AAAgAElEQVQf+Xd6eUYF/C+8lG/w2fEMGTCfOwnyU6Z+Z+o1aEjhjAb0aSGKYgDAUW2WW3kb0JK2U46QplhN8oXXa5Yf7D7hysETvCk3j01eruwb/BOzTldhwO/LMDbbpASr4hLQL9ndrzg+ZzJQqGIJ0hjtNSw9P8Pxcy8oPeYiI1wTR9JxWts84ZA67PQwuvZdTYY+J5ncJGP0mTzvj7HcozWbbzmSvUIb6jVpS+XiWS1nU8viRAXA0mO29ynNomt1GBown3LG7lDfYbNHeZbdrsvQ7fMpbxtRdtY4zrSei7YvQcq1VgyAlWttLrIsAeCQRyc4fvAg1wMf8vZDCEG3DnImMCdtosuIM4CEdznJFHKDJ5n74r1wMLmNs7Df+DO63iDOpy1DmUIZIvaCRuLFxV3896oGA3cto3LCGKBIyD0uHtzJ2cvXef7mPaFvr3L2xHUyd/2TGW3zmM/glQVQXWaNuyvr1b2YuWwwOfVb/qrvz2NIi8m8bbSReX3LkCAaAGwy1kKPML95M/ZkHsdWn06g2EYzHlF8bhAX5tVnzJorJMhZk1pNO1HLtSzpw7WOPVSKdhwq7p/lMrphF8fRq/siVA03ML+fC8QpAIbo51dl46XXh84K5s6G1i35UQCwA684MbE6k3ZBlUn76FNsJ2ONAbBirXXdiGnMGo/16OdaC75TOnZiOZdGBsAxr6PRz7XKXRNbAKxsfW0Yw5qgnZSsy1LVgnwFJauV+svs3u1yv0K5Mq86g9d+pPbcw3TJ6s/IRiO5VWURK8bWDX9ZS3uH9MCXoc3Hc7fqIvzGuuFgsU0l9gbz5Nwujp88x70nr/gQ+pq7J//kXrahUV4SUBAjVmmrfH1W7HvlYWj1kQIAWy3Zd3WCAMDflTu/qDECAH9RucXFhAJCAaGAUEAoIBT4gRX4LADYoKcxADZAYUMJaDkzWN4DWIbDKpVKC4BV2r2B5exgtRYMOzo4iD2Af+DgjM50AYBFYFijwDcBgFc3oNuCZ9SdexD3YnbcX+VGj0WPqOZ9gt5ljKmVxKvNLejgfUoLLodHAZfRAic+cn56BUYGZDPay1Xi3aV1rF3iy/5TN3lvlxXnjj4MbP2zvqStGaWtBsAST9c1osucM6YAWG7exoE05XrRqXoKdvR1ZsHVugzd5ks5I7NjDYCle2ztWY4lFzNSuGIJtJWnjT/2mSnddgSVnewsA+Azw+nWx5/0ff5mcpNMMT4kl96eZd8ybzbtPMiDoASkL9ufAZ49KCSXcTb3iQqA1TfY0LUK/k+b4rlxOiWNE7OlZ+zoV5L5F1wZtHMJleyiAcDaSrwW+pL0uXKtlQLgxMq1NiuDCUxQ8WhXXzynbuZp4jzkL5iHVIns+HBbOQDe4tCcesl2sfVsUqqN30bvyhGgV3q0kGHNxnA1XVnKFEpvBIC1QYl9+ho06d6QbHaWoYj6/m/MHDCEg48Sk61wcbKmSYJd8LVPBMC+DG0xideNNuJrNQA+yoIWTdmdSQeAldto6hGrzpVecW3HDFav3sDZu2+xz1iNFp4+NCqaElurwEfkkvaR4GCUcai8f5YBsPqGN/07zORtvbUsGlQxzgGwnGVscX5FyXgZRsETTWOeO13lFw2s+JgAYFA/XMnYDsM4n6kPU6dnZXXDiAxg5VorG7MWAbDJXGstAI4ydmI5l8YEgE3X0WjmWkvzvhl3xQ4AK1xf9TES/fr0pQFwFH9ZhLUqbi+pTd8VL/ll5lG6pl/IoNZTeFHbjyXDqkaqtCG9XMHo+sO4XN6X1ZMakDC2AFgVyJ8TWzFv7z0SOjmTN3s6Etm9VwyATWPECm2lpwrX56TK7q2snR+smErkQwUAtlKw7+xwAYC/M4d+QXMEAP6CYotLCQWEAkIBoYBQQCjwQysQpwC4asVK4SWgZeAbNQNYW+YZXdavruSzDHw1qFW6PX8NAFijkf8skUgA4B86OKMzXgBgERrWKPDtAWB7Xm1pSYdpJyk56iyjaqUwMlfFrcU16bfyLbXmHKZbCUPpYgVZOGYBsKFpiaCb21g9eQi/X81IowV/0L6QhZLQVgNgCNrRjnYTD1N0xFlG1zG2x9iT7/lraBGmHy9Njy1rqZU64nemAPgIvs2bsTfjaBb6dCWDga1+3Mushu05UHAGW6c1B96wb3BxZp0qT99tq6iu3aDU/Ec5lFD2IFd6d4XDS/rju/ECqVsFMN+jhIULR0BcLXiQnrGzvzO+56vQL2AF1Yz7rLqIf6dabAhqw4S1kyhiEz0ADveuSV/yKdeaj/zrXZ5R27LScf0m6mcyiB3C3xNLMWFvMXrv8KNGUuVamxPCBH4E72Zm004cSOXOhHmj+UkLUlTcXORKf7+EtFKQAazNkJ2Qg/Ue3Tn4sTLdfVdQO7s+1fbdesbX68s551msnNYMQ7VR075Z8vd7Towvy6S9aak3ZzMdi8uwU95zdAp9Ovvg4B7bDOC4A8AottGMR2JzrvSGwP3TmDNtGTfTejB15UjyJVA2Xgw9UDwOFfcvmgxgbcbvGpK3281M90JI+mz/dD2PMrl5tvCXAkzmHzlxP+oLC2b28o5Q1dz8+kHR3KRs7rRmRZRTdDcyoWZvLutLQOtm+o/cWFyPQSvuUqx3NyTfqREloJVqrXDMKvaxuex3uasWM0qjjJ1YzqWxAcCW51oL874Zl8UOACtdXyNf0Pz6FPuxGrtqB0oB8EfOTimL5+9paLpsFy3T/J+9s4CP4tri8JeNIcHdipPi7laCFQm0UCzF9aEBgltwt+DuUFyLQ1scChQoFA/uBI2QZHd2329Wkk2ym52EACHcfT9eaTJz59z/uefOdr4556zF++dBXC3nw8pJTSPs3dLNKfTuMJOgnzaxwKsCjrEEwB+OetJpyFZSNt3AxB4VDC/EaS6zul1dNjv3t5kB/FEAGNN3odJ027aOumZvrkXeiz7J/hDD7UQA4BgKlsAOFwA4gTn0M05HAODPKLa4lFBAKCAUEAoIBYQC37QCcQqAq1WuojNl+sqqRu4BLP9M7gGMTqfvDSxp9QWi0ajVMhZGI2kNZaL1paHlEtAiA/ibXp3RTF4AYLEyYqLA1weAnZCuTaBX59m8qTqHuaMbkcrE3NRXWNO5LhtfNmTQ+tlUcLEAIqw9NI8WABsUDT7SnbZD9lJ4xBWG1jYvPW2meCwAsKH09Qxe11zMvBF1rcA2GW7Xoc+Kp1QcfYwB1VMZLqp9yskJjZi0+wklTD2AZRDaXgahvzL6t4kU02cLS7w45MngUVt4VW6GEQBruLe0Hp7Ln1N13F/0rSr38LX8UQ4lJB6udKfHknfUn/MnnYpG0zs5eA9TG3bkVPHZbJnY2MqFIwFgNNxaUIN+q/0o7/0nA2qlCwNR6ptT6N9xJn41FrNwRF2SRvtwO9LlItjSULnWyH6prX/poPaMY3QrbahJLT3bwYzuPfjL7wc89QBYudaWhIgMP6Qn8xncbCzP669hycBqxiyvIP6dXp1h21LRUikAXtiLVBdHMtBrES/y9GHs7P64Jg6HSOtf/cygNbOoYGoNG8U4K/6WHrC1e0VWPGmO9+YpYZnawf8MpafnKpLFBwBsBGW252jBI7E+N4iTI0sy4Uh5+u5ZRrXEMYiXSGA1ugxgEwS0PTcjAF7zgkLdtzDSo4CxJHsI1+bUZOBv76k+6SSelZIg3ZxM7w4+BDRYz8L+lQ3HSY84OrYR0/Y/D99/YgyALe2vTor2JmV7p2F89evbPHyfjKw5MkRfdt4iAAb8DzO7bRsOajKR6vUTqG/sAaxwLSiNWeV77UdmAMdyL/0YAGy4kUbe97UEPbvBc11msmdKEanaQHjsxRYAx2SNRIj0KHbGPlbjEgBv8StLuzmraZTX+B0k5AxL2jRmR1AThm+cQRmHi6xq686m13XwWrOAH8IAaSh3FrvTd+VTKo87jlfV5BFaLERpk4C1+Uo8W9eILvMeUHPqaXqYqrAEn2RBq6bsTRG5T3TUEtBRAXBMtA3/LlRh1DEG1rD+XSjWvo/Jl2gbxwoAHIdifoVDCQD8FTotnpgsAHA8cYQwQyggFBAKCAWEAkKBBK9AnALg6lXc9AA47I/83F5rgLqmP1o7LWjt9ABYo5NLQMs9gLXo7HSo1Ro9IJb7AOsBsLMTO7bvSPBOEBOMuQICAMdcs2/5jK8RACP5sqtPXRb940Sh5t78WrckKYNv8fdvo1nzxxNydNjBpPaF9VBM+UPjSCWgU11j62gfAit0pGaFgrgEXuFPn24sPpWWFkt30yKPMVMy8uKJBQBGesC+QXWYezoJpTuMpVW9imRyCeXdg4tcOnEGKvWnVj4HpLuzGdh+PLfS1qfdgL6UTP6Yc+tGs+6Pu4RIKkqaADDBXJxahRHb3pGvxTT+Vz8nb0/PZsmy4/jzmsCipgxgubTpGsZ2GMA/iWvg0WcQNUrkIKnmFY+vHefvi1C2Ywt9/1XlUAIC9ren3aiDpG+8iP6NM/H2fSqKFcnCnbU92BhYgwb1a5DTxZ87+72Z4nOYlO33MrN9ActhaCFzUHqwFO+Ow/nXsRw/9RxA9UJpCbl3gG1zpnD8RX485m+jhatzNA+3NTZtUa41hJ4dTNc+Kwko8D969W1Bpjd/sHnWdC69h/cBZYwZwMq1tiRElHX84RA+zdpw2LkJA3wmUindO65sGczMhQd4oSkSIwCczT6YO6tbMHjBeVI0WMbk/jVIqZJ4tqMtfSf/hXMFL7p0aU6RrMnRvPHl1rmD/EctfnU39Om27O90nB1fkTF7E+E2agPd3DIScHE588dN4sxTNXk6x4MMYLlnuMI5RvWJsnO5NY9pK/0p3bQFpfMkJ/DWFpZ4j+Bsqr7MWOxFTgdr+mW3GA/K41CZffbGF2IGrLuHnX1qCjYbQcsfCyBdWciCGet5lKkrE5YNJ7/8EknIMeZ5NGevf3F+GjyOWln9OL96FL+dfw1v/Skw+DLe9Q1vCtjMANb8Z3N/VbQ32SnbO9Fc57fONVl7KyeN5x+iXaHoXkyxlAEsz0rLi13t6D3xAO91KtI0NAJgpetIYcwq9/HHAmCIzV4aMwCstbnXEnqC+c2bskfdjBGbp1PavKuDWRQov5dHCh1F91ds22l1r7Mdq3EJgDfflbBPW4lGPQdSLbeaa+uHsGi3Lxk8tjCze2mckHi8qQV9Z57AsVgXOnRqhmuqIB4eX8Cyxbvwy9OPyfP6klsOARsvSVne27MTfKIvXQZuxKnOfMb0cyeN/2l2T+3N6hMP0bgOjEUGcMz2wbD7c5p6tBvoFf5d6MQz+BBCIdNepMj3Vr7LxdF/GAgAHEdCfqXDCAD8lTouHpgtAHA8cIIwQSggFBAKCAWEAkKBb0KBOAXANapWjwCAZbhrDoDlv2vltGCtvr2eIRtYftwkaZH/J2cAG7J/Nfoy0U5yBvD27d+EI8QkY6aAAMAx0+tbP/qLAGDNFdZ2rMfWpEOYO6sLGWWKJCeT3Z/LoDZTkNrtZ0obVz1c0j9039SUrrP9aDD/AG2MpZell4dZO2YA2849QW1yolNmijSbSJ/ONUlnGvPmVPp2mkvirn8xsbn8oFbDnSV16bvWhbZrNvFTFuOBhHJtTnUGb8vO/zat4seULzg28Rd8dvsSbCrg75SNMp3n4+VRkqTWFo72Ibs8q7L0TUcmLR+Cq0yh5Y9xzluSDGHe7PA5m4bRvj7GhvH92HzyASFmYzumrcivk9fzy/fyQ8oQ7m3vyTifXTzVH2RH0txNaFM3lHVz9pDXDMBo/fazqF9Pdt/0199NVMmKUKvvMDLuaM2GFNPYNKGR8Spa3pydgc+kuZx78sHsys6kLtmfETO6I7NuSa/jPJJ0/ZOxzbMbfQPqf0fTs8dKMnqdZmTDdIbz/Y+ytFs7tvkG6f/VueJ0tkxpxqvD/Rgyfj2PP5gETUSGigPo792V763VGDbTbeu8Lkb7JF6dmsz0SQu59CJcLcf0FWnYz4dWlbIY7LOquVaBLcq1Rvuc0zNbMn3LFYL0Yqcgj/s42mZZy+gVqei1cyk/6JO1lGltaWkZ9DdfxxLPDngxctJGHoU44KjS4ZTzF9q5a/lt/kN+XmW+tiONaEkX6QGHRjZmzl921J5+lK5yJrP2JRdX9GHOmsM8CzYbwykDRTquZEzLogadLfq7BdKTbcz26sfh+8HYO9mjc8qHWzcPtMvH8cLjDyY0iyYepdts7laDtVIffBZ68p0xTLVPlzLMYxTvmm5nZtcSOJrieY0Lbdca52xlf0F9lqWtG7M383g2T2tpmJDSOVpyioJz7V7uZHbPPhx6EGT8VgdOmWrSctQcGhUyplVb0c/6OlAYhwrss9dnsNeh357CdGoPu2et516gIT6dMteh3bg5uLuaqh1oeX1sOCNHL+eO/hgVLq6/0qVbdvb3n0myIRcZWsuwM0ZZr5HjWPtMwf6qLF4U7Z3SPXb1rc2SqwVovXATjeW3Wqx9gncxuWE3rlVfw6IBVSP0UEVzm33DWrDw+Cuyt9/JzPaFYrCOlMWs8r3Wyr1McezoPRXjvdSwDyu8j6bG9l4bcgifxq05nKwrU1YND79nRvJP1D3QaIN57Fvxqe01orJtZzR7nbI9+yP9ZYK1Ti35Nd95tvx+BUOoJiaz2wgGDWtLLkMBCrkEBecW92TO+uP4hZqscyZtyU50GzaIMhmMG6qN7yXW9nb5pbUjE1sye88tQu2dUemcyVZnGLW0M1j59H9snts5BmvEWMIlBvug/rvQjl6Mn7mTJ/qvACqS5PqZtj0KcnLIdBIPCt+LbPteAGDrm6H4zccqIADwxyr47Z4vAPC363sxc6GAUEAoIBQQCggFPq8CcQqAa/5QIwwAy9OwM2YAmyBwZAAsc2D5IAMANsBiGQpL8v9rtTja2QsA/HnXw1dzNQGAvxpXxQtDvwgAjrOZh/Lu3gVu3X+J2ik92QqWIGvyuHyYJxH45F9u3X5MoCoN2QqW5LtU0WSOffS8NAQ8+pdbd54QpEtMikyu5MqdlSQmRm0cX/3qKlev3iPYJS8FiuTF+VRv2g/cFgEA6w/V+HH/8j88DkxGtiJlyJY80kDm9mre8fTGRe6/8EeXKA0ZchYme0aXMNAb46mFPOX2hQs816TkuyJlw64tBTzg9rWr+AXYkyJHcVxzpo0IWGJyIbUfD69e4tHrUBzT5MW1QB6SxcD9SmxRrDUa3t35m+sPA0iavQz5c6S0rl0caq1+fZ1r//kS5JKPgkXykiwaF8dEWvNjJf973L52Hb9AHc4ps/FdvvykTxrpQlb8jdqPe5fP80Reg0XD10FsbflU5ymao5WL2zxXes+zGxe59/w9qpR5cS3kSgrTiyGmMa3pFwcTtmmf2TWk19e5csWXD0lz4Vo4P5a2O+nNDa7Kay5pXv2ac4n1mlO4vyqKF2V7ZxzIGe0QSrT+HDEb43l+5F5q63rR7bUfTg+ge/9dZPHcw8hfcsb+nmPLCGyvESX3BD5hrEY7hQjZut1Ifv8M1x4GkTRbcQrkSmtRN/Wbm9y87svbUCdS5SiBa/ZUMdfX6nxDeet7jusP/UmaowwFcsRi7MgTjqG26tfXuCZ/F0qah/zR3v9s+97m8onlASIDOJbCJZDTBABOII78AtMQAPgLiC4uKRQQCggFhAJCAaHAN6lAnAJgayWgTQBYVliS03+NGcAmACxn++ozf+Xf67RojT2AHezs2C4ygL/JhWlr0gIA21JI/N5cga8bAAtfygqEHrcCgIU8ca6A0DrOJRUDCgWEAt+qAtIDdvWpwVoGMnVGB7LG+mWCb0DAmPS0/wbk+FqmKADw1+KpT2OnAMCfRtdvYVQBgL8FL4s5CgWEAkIBoYBQQCgQHxSIUwDsVrmavlCXeQ9gHTp9OWfTR87uNfUAlnS6iBnAcllouf+v3DNYq0UA4PiwROKnDQIAx0+/xFerBACOr55RbpeAksq1+tgjhdYfq6A4XyggFBAKGBSQHq1k2vh/KD5oOjVNdd6FOJYVEAD4q1wZAgB/lW6LM6MFAI4zKb+5gQQA/uZcLiYsFBAKCAWEAkIBocAXUuCTAGB5LnoIrP8LmJrCyT+TdHJ5Z/lHctavHg/rAbG+B7DOlAlsyBJ2FBnAX2hZxP/LCgAc/30UnywUADg+eSN2tkjXFzJlzhGytl1Gy1KmJoCxG0ucFb0CQmuxQoQCQgGhgFDgsysg3efQZC/+StQGL093Uhlb5352O8QFY6SAAMAxkivBHSwAcIJz6WebkADAHyH1TR8aeKzmidkQFUedw6feR4wZR6fe9GmAx+HqrNvpST5u4tPAg8PV17HTM5+yK+z2pJQ3jDrnQzyYjjKbxVFCAaGAUEAoIBSI5wrEKQCuUbW6PtVXzuCVPyYAbETB+p9ZB8A61Fq5QLQOnQyJdeBkpxIloOP5AvpS5gkA/KWU/zqvKwDw1+k3YbVQQCggFBAKCAWEAkIBoUD8VUAA4Pjrm89hmQDAn0PlhHkNAYBj59fdnqXwPpGZVut2EsZUTUC44ijOfWEKHBEAx26O4iyhgFBAKCAUEAoIBeJWgTgFwLXdaun05ZtlemuEwHoQLGcD29kh9wKWAbChDbDhOK0d+gxgufevRu7/q88IlvRZw6IEdNw6OyGNJgBwQvLmp5+LAMCfXmNxBaGAUEAoIBQQCggFhAJCgW9LAQGAvy1/R56tAMDftv8/ZvYCAMdCPX127N2I8Nc0jP53J/jSmcACAMfCr+IUoYBQQCggFBAKfGIF4hQA/1jtRz0AluEcktZguh2o7FRhEDgUDVKohNZOp/+Zod+vTHtV+jLQoRo1djI8trdHpZXYtm3bJ5ZADP81KiAA8NfotS9nswDAX057cWWhgFBAKCAUEAoIBYQCQoGEqYAAwAnTr0pnJQCwUqXEcZEVEAA4pmvCUE55dU5rWb672b27HvXM6yYrKBVtyCgOtyVzKwXlmiOPm7mVseQzRFsC2lTeeRR4m100ArS2VALaCLcNVlZk1LpcLPQ4THVjFrRF6GwJlke2O0rGtFFjs9raXxqox3SViOOFAkIBoYBQQChgSYE4BcC1f6itB8Ay/DWVgZZ7/JoAsGyAhIRGozXUh5YBMDq0Mix2UMl/I1QdaviVSqXPBBYAWCxcSwoIACzWRUwUEAA4JmqJY4UCQgGhgFBAKCAUEAoIBYQCthUQANi2Rgn5CAGAE7J3P+3cvmUArPa/zqlD13iVJj81yn9PMkclWu/G09AcV1mvXyPszGl2vB6UriYsg1gPf++Gw1ssnBPFMguZxubjEF0PYBPINQPGBgBdMbznb2QAHPl6YTA4vAy2IgBsnBthgNsIezHN3wJgjy7jWonLxDFCAaGAUEAoIBSIJwrEKQCuWaWmAQAbPyq5ErRcy1lnKAMtf3QqOUNY/oEBAGt1WtSShJ3KDjuVDrVG7v+rNZaMltguMoDjyVKJX2YIABy//BHfrREAOL57SNgnFBAKCAWEAkIBoYBQQCjwtSkgAPDX5rG4tVcA4LjV81sa7VsFwOqrPjRru5oHxoKJjrnasXRtdwrYgsBK4KzZArIIRSOMYSuj2PJq1ANbrPcatp0BHKmEdeR5RQDAlm2MDLKVAOAosFueXoRrGwD7XSUZ0N9SoIq5CgWEAkIBoUCCUCBOAXD1StX19NcEe+0xZPjqSzwbfy4DYK38ZccIgCWtRKhGo/93ewc7JK2xhzBafSlpAYATxDqL80kIABznkiboAQUATtDuFZMTCggFhAJCAaGAUEAoIBT4AgoIAPwFRI9HlxQAOB454ysz5dsEwM9Y5lGfeTfNnaWixKBDLPolefQejCEANh/MAEzD6xqbyhqH/9wsAzdaK2xDUtsAWE5i9iGsUnW0ANhK1nOkzFzbANia3QbAfLi6oex1WDlsswzlryyshLlCAaGAUEAoIBSwqECcAuBqldx0MvxV6emuAQTLGb4q49ttOpUdOjsdOkmnz/iVM4A1ksYAgFXg6GivP16ns0Or1QgALBatVQUEABaLIyYKCAAcE7XEsUIBoYBQQCggFBAKCAWEAkIB2woIAGxbo4R8hADACdm7n3Zu3yYAjtpjVlb5u3Yb2do9lw3BY1cC2oR99dA3rw8NPFZjXhaaCP11gWjhp20b4hQAW4Pe+p/HpAewwW6zVscRtDbvexwZlhOlT/CnjQsxulBAKCAUEAoIBT6FAnEKgN0qGzOAzUs+yz2AjQAYexVa+X9mPYDlDGC5BLQJAOv08FiLRiMA8KdweEIZUwDghOLJzzOPBAWAQ6+xb+poTiRqQe/eDUij+jwaiqvEFwVCuLd9EMv+SkLNoWOonC6uF4CWgGs7+eOKE0Xq1yVH4vgy76/AjjiITbXvaubN2Y1z/Zl0rp5R/moUBx+DTw9fdqBI/frkTBIHQ4ohPrkC2vcXObbvPI4lW1Ahd8JymvTyJIcP3yB15daUymL/ybWM/QUknh4cyZIdVwhKVZf2IzqRV1+iMZjHpzZw5s4HXL6vT/WSWYmLWYQ+OMyh4zcISVaUinUrkl4/aAj+z18QmiQDaZI5xX4qX8mZ2ldnOXLoLG8c8lCqbi2+s3APkh5tZ+ms1fgGpaVC99k0zK9QlxBfzu05wP3gFOSt1owiGePCa7ER9iPWj3SPI7O92XczgJRVh9O3WTFsVQ2NjYUxOUcA4JiolfCOFQA44fn0c83o2wTAcGlSbTpsemUmc3gv2+i1t1WyOeLvbZc8tnA1Ewy2Cj0TWgawDcWNmdPmgPhzxYe4jlBAKCAUEAoIBeJSgTgFwNWruEXoASyjXLkEtJ0xI1ilUiHpJCQjAJZ/Lmf8arRaVA4q7O0d9FnBOq0WtSYUSSOxffu2uJyvGCuBKCAAcAJx5GeaRsIBwBoebmhGv/mvqTF1G51KpYyBgqHcWNWe+UeTUnPIXOrlcojBueLQ+KKAdG8Rw5FApI4AACAASURBVDpP4H291UzyrIRLnBsWyo35Nem/LiktV++iaY4v9YA8zif2iQf8mNg0mqa5xfbe9Vn1tjne80ZR1EYlOOUTEj5VrtUXOlL9D5sGD+FU4mZMH9NOb4T66jg8uywgUac/mN46L1g45gtZ+9GXDT3em/YDt5F38GW868fZQv9ouyIPID1dy7j2/fk7IBOVhmylf53sBtAr3WVz1yqsuKLBofw01kzziIO9WOLJ6oZ0nX8eybE6vX5fQ61kGu4srYfX0n9RJ6lEl5XrcY/XwPzjXRD6ZzdaD9tGgCo/zZYcoJVrpO8q0kP2D/qROSfekcZtOhNHNUUpx5UezWFgi3Fcl5woNfhfRrqn+HiDYzNCrNePxPOd7egz6SAB6dzxnDuf6vFgPQgAHJtFkHDOEQA44fjyc8/kWwXAqF9wYEw3Jv7xmNBkuanffxaD3FIrkz9S6eMIJxnhraG8c8TSxqbjTNmtphLQli5qsZxy2IG2ILTcVrcBHoers26nJ/mIZEeE/r7GQeOqB/DqnBFKS0fsE2zNbtsZzbZ6HitznDhKKCAUEAoIBYQCX1aBOAXANapW1wNg0x99IWi50nMkAKxRS8hdgVVyGWj5OYpOh8rBHnt7lR4Aa7VaQkNDBAD+smsjXl9dAOB47Z54Z1xCAcDS03WM7ziKgGabGdO6MApzXoz+COLkqDJMOJQM91lH6Fw8ZmfHO6d+iwZJDzkwuA5L/TszfmYvcjt/ChEswUL5oXNXvNdpcJ+6mHpZYw6FZZAype98pCarGdQoZ5xky8X17D/GxmhjUwYW3h5s1XTAe1xbMluUT+LFrvb0mf2OhrPX09Q1URxOLwYAWJGtcWjaNzVUNHH0YQ9TG3fkWNIO7Ng0Rq9KFABs4ZjPLl8crY+vAgBrn3PEuzbT/ggkT9u1jOlUhqQmwWMN8KLzmCUAHMLFKRUZse0xWvtCNF+2l5Z5E/bLW9EDYC2vD3Sl9+hdfHDtzSifARSIwVtQXzsA1vptY0r7HhwPKkKz6RtoWSR+vDwhAPBn34nj1QUFAI5X7viqjPlmAfBHesnQpzZS1rARoj4xy9w1HGfW29d0jL7Ks9zzFn3/29U5R3HOx9SR13aGr6lktDlENsBWA4DNG6cAGJkoRyxbHTYPMw0iwO/wc55gdozxPPRzz6f3QsQsaQtz/4i+yx/pZnG6UEAoIBQQCggF4lSBOAXA1aq6yVw3DACr5H8zAmC5H7D8R6PTgGT4uR78qlSGXsHocHBw0PcG1mp1hIQEo9Go2b5NZADHqccTyGACACcQR36maSQYAPz4KH9dTUxxt9KkjjmDA20wQcF2JEriHEelZT+TA8VlDApo7nPx4AWcS7uTP21sFoASIS3BQg33l9Wj13I1v1jKyFIwrHRnOl5tZqBptQefzoXjJwD+CBul6GJTc4PfOtVgvaYH05cPJLdFfqPh2dmt3HCuSqUiGeJYnxgAYEW2KnC4OMSCAtHHkTYkgBC7JCR2MhT+jgKA5QYpkY757DLH0fr4KgCw9JT/Dh3msWMBSv9QglTm9dg/GwAG6dUFTp+6SnDqkpQt9z0ucVMX/rMvHaUXjB4AS/hd2s65B07krFAP1xj2wPjaAbD08gxHT/rimKcGFQqmjzff4wQAVrq6E+ZxAgAnTL9+jlkJAPwRKkfu2wtEzeqN3G9YhqFduOPhzYkwUGyhJ7GSnrdmMNkwi3DQHLcZwEaNIlwvM61a5WT16ru0WrcTI8s1ZB6vDut4zKh1uVho1idYP1Jku6P0O47aK1iUf/6IdSpOFQoIBYQCQoF4o0CcAuCqlX/QA2DTxx67CCWgZdArIWGn1VPhMAAsHx8ZAKvVatShwWwTADjeLJb4ZIgAwPHJG/Hfli8DgN9x99g+HqepTvkcbzi7bTUnrz5Gk/x7Srq3o1qBtOEP7/yvcvroLVKUrUPaO4vZsOM8QRnr06JrI7LpYZGG1/9uZs/+o9x/FYpzuvyUrNOGquZj6N0QwMNjazlw7DzP3tvhkq0UZes2o1xOQ5ZI0J1DnLzhRH63KmTRZ49qCfDdzb6dB7jxPBDn1PkpVNOD6sWzhPeU0zzn6r5V/HX2Om/UiUmd5weq/9yIfGZPwwNu7+f0vTSUqJqJ+xtmsu9KAOnd+tK2Vt5oQJYW/xvb+X3XIe68gjT53anXpBr2l3dw3aECbiWy6W3WvrvE6aM3SFriJ4pmCc9a1r7+hxMn7pCy9M8UNqv/KPn9zR/btnLxzgvUiTKQs2xT6tYqTgolD80Db3J613rOXLlHgF1KMheqTfV6tfnOLMPI9vgKNLUQMrY0tH1d0Ppf4+T2tZy5+phg5/RkL9aQ2vUqkE5uEKh9ze2j+7nvUoEqpbKH+1f7kht/HuRJ6ipUK54ViAQLsz3j8oED/HtkHhuOaynVpgcl06hwzFaVWqVzyDU8eO97iGN/HuXmvacEapOQOndl3H7+he/1bylIvLywlb/P72XLyv1oy3nyS/n0qBxzUbxOFTI52LA7uu1F8uPm4XX89fcVXgboSJzue4rU/JWqRTKa9UQ0xOHDlNWomDeIf7Yu5ciVJ5CmGBUat6dCDjmnz7aN1s2IPjal5yc5cvwkp9bO5IzWjaYt3Uhl70yW0k0oltVIghXEmPXrS7y9uoMDB45w55k/uiQZyVHyJ2rVKkOasMaQ5j7dSIVHq/j90HleadOQo8KvNKhVlGQqiCtbTWu5ZLUCBJ9Zya6D53mpS0++am2pXzUfppaeMYpt7Tvu/bWa/ccv8DIoEalyl6NKg2YUzmC7koHN2DHtv+Xqk/PDn+zZvJ3rz3Wkzl+Per/UJZuN9ruK5pHOVhwFcP/EbnydSuFWOrfe3VEBcNRjbO/htuJTvpKSGFG4PiwtVO1rbh1YxsFT13hDevK5taO2/Ty6WSoBrSgWYr7Hqp+c5Pi5ezjmrkH5PEFc2L6Co5ceEOqSh2L1O1KzSPqI96rg+1zcu57jF2/yNsSR5NlKUrZeC8rmMN4MIgHgpT3TcmT771x/FkzS7yrg1qQlhdMZ4zv4LpeOnOSpOjV5K9Ymt/HeqX13mTPHLvHeITuFf6hM5kSWMoBB/fxvTv19k5BkBSlVpXgYiJZeX+Dori1cuPGYIFVy0uWuQJUGv5A/TfjLQcGPj/LH7t/57+5LQh1Tk7lgbWrUr0U2UyqzYtvAXMOyqf9l64oN3NYUxd2zG0WS63h7dTv79x/B97k/Kpcs5CjekNo/liZVtO8qBfHk5Gr2/HGO5x9cyFrOgzpJl9NruKUS0EE8O7uJg3+c4cGbYBxT5MS1cjNqVspHxBB9z4Oj6zl8/B+evNfikqUEZep7UD5ncqIDwDa1IpRnF3Zx6ZETOSrUJeeHv9izdQdXnwSTNHsVajZtQQEz7eVQCLy7j4N7DnDz4Vu0ybPjWrE5taq6kjTK+knDke27uPYsFBcrY9m2T76V+XHz0Fr+PHOZl0EqkmbIT+Hqv1It8vqO46/tAgDHsaBf2XACAH9lDotH5poA8MWLFz/aqmLFiunH8Pb2pnnz5iRKlAgnJyf9HznJxN5erjYY8Y+ciGJKRjH93fTvpuQV+Z/yx/TPjzZUDBA3CkRXCjturiBGEQoIBYQCQgGhQIJSIE4BcMWKlXXyl6OwL1ImACwZuLA+09dOqwfABhis0/9T/3ed1pABLPcARqcv/xwc8oFtW7cmKMHFZOJGAQGA40bHb2WULwKA1RdY0bYhh7O0odSz9fzxPC05sznz6vYN3pCP+hO30blcaj0ENjzoX0WmJo14tmMrId/lxEFdhA5LJ1PaOYiba9swesFZ7F3dKJbLmddX/uLSo+RUHraZvrWyGR5ca19zfk5TJm64BukKkCODHa/vXuMFbvRav5yaqTVRersGX5nCoN4+PEtfhVKF0hHy+Bz/+bkxZM0YCsnw6MMFtgxszcp/HchTrgrZnZ9z/fRxniZrQO/Zs/khk3xlA1wasC0H7rXus+9AMFmzOqJ29WbGwBpWylRreXtiKIOHruCRQ2Zy5kiD//2rBGX9iSLqHZzNNIXtU5rrl6f67EA69fmNTJ5nGNckUxg0t5RBFnx1HmP6j+eqfRFKlXbF8dU//HP+Li5uMxk3ohEZonkQrX33J8t6dWKHL6TJU4B0POOB7yMoP50FE5vrH7orGd+mphaDLnoNtUrmFXyeNd2asfFxFopVKEmq4Htcu/icUuP/NJT7Dj3K3KYtOJh1NEtmdSCtCYiHHGBmo7b8VWC6UfNIADjTIXyaduPIm2BCNWDv5IyDHSSqMIm145qgPj2ATv3XEZiuEK55MuMYcJNrl30JztyW4UsmUDJZMKfHV2DqAT9CQ9VgnwhHeYAk1en+22LcnGzYbW2TCr7M9iGtWX7aj8RZCpAttYSf7zVeBqeicOdVeLcugb6Isj4OG7A3cydqv/+N3Y/Tkz2Dmic37xKYzI2uC1ZR9zt19DZarbJpOzalY33pNHIb7+SqJjjg5OiInV0SSvU/xuA6qRTGmDURgvDd0InRc/7gbZIc5MyRFunFde4/D8Kl+CC8p/bEVU9bTT5VU6xiYq6fekbKPNlxeH6VB69V5Gi2ggk9q+B8Ii5sNa3l72jY4C0Httwnde4saB5e4UlACkr228GIn3Pr9yzlsR3E9cWNGL7qHmlL1eD71B94duU0r8ovYW7v8mawP6pOSmLWtP9maPYr/rtW8Czt96RT3+XOo3ckLTeBKVPaEF2bTUXzqHkq2jgyrFN3tiUewI4lvQx7X5QewFGPsbXf2I5PpTFiT6ittWxpmWpfcmZKIybu8MUhfUGypXzLI993ZCiQhWdX7lDIvAewovsN2JpzVDMknqz5ia7zzmFXvBX1Qney6793aE0HOuWj4ZRddCptCHTtywMs6ted3bcC9O1qwj6Jv6f+qI10rpQOlRnAU2V0JYv/TR4Ghh9tn7ERfefPpmoGFdLNKfTuMJ27UnKqjL3EADdDeffQv7rReqgMOgvQbMl+WrnaWegBHG57eF9gkJ5tZXo3T44805gZaE9Wj+3M7lEKR7S8Oj6ckSOXczcowixIlKsdA2aNpUzqGNpm0rBEC6q92sLB+6Fgn59mi/dS+0EfBo3Zxgu5wpPpY5+Hn+cdpkNhay9pBHN7jQfD55/CP8xER9JkSsu7p0/RyGObKk5on3FmZkumbvmPDxGmk4TsjRcwtk9NAxiXHnJkfHN89t4h1MwUO5cf6b1+KT8EzbPQA1iZVvq+z92qsOKyisIN2xD6x1Ju+IetIhxzdMJ70WiK6d8RkHh+sC/Dx23kSQRDklNu2AmG1fIP6yGtypCPzP63eGTmJ6dcXRi5cCRF9KBeqX2P+Gv0z8w4+EhfaMv0UWXvyqRVI8gf9kKQtftJ7H8uAHDstUsIZwoAnBC8+GXmIADwl9E9QVxVAOAE4UYxCaGAUEAoIBT4fAp8UgBsp0MPc1VaQ1loPdxV6aIAYMN/3soloO2xk0tCY4eklfgQFMhWAYA/32r4iq4kAPBX5Kx4YOqXA8DubL4LaSoMY8iIzrgmVxFwaTzDPGdzL/dAfBb2JruD6UH/XB6RhuKemxn6i2sYOJVuTsWrsw8f6ixnUv8apJQfcoZcY3Nvd1Y9dmfobzMomxRCLwynR69lhFScyoTRLcgsP3MNvM6RDcdI0aQTxZJFLgOr5u/xZRh7pCx9Ny3mB/2zby2Br1/jmDotTmi4s7QeXisCqT5pO90qGDKWQ33nMLzLRJ65LWP+kFokMQHgNb6QsiodZy/FPZeN/qWhf7O0dWO2+1flf3OXUC9HIqSXf7B6WHe2XH6LfcUZMQfAmius61SfDR+aMmzeREqnlq0N5t7q5vRfdJ9KE47hWclas8BgLs90Y+jmD5QduJUB7jn1UCnIdzs7zqXBvVllXBSN72BDU2vBYIRmljRUdF0XQo/3of3gfRQcfpLBtVLpL6QN8MPfMS0p5Gzv2ALgHDKqs166Vrq3j4P3c1Cpsqk0aSgPVjehz4LrlPI+z+BaBs2tlYC2abdFyTT4Lq1H/2X3yNthDcPaljZksPodZnHfjux+8D0tl+6imVxr2QiAN99TkdFtPMMG/0qOJBIvdnei7/gDuHjsYEH3ktHaaM1rSmMTq2VzlcaYZQukG1Px6jKdpwW8GDmxD/mT69N4OefjwfgtvuTotJcpbfNjbwLAq29il6E2Hcf74J4/BfifZkXPFmy+l59Wy3bRLJc9H2+rcS2vvoVdFne6TpxO7dxJkZ5uYGLHPpxJ3pXJq4bzvWMMAHDIQXwat+NU0VksHteIZPrF/Z6375xImSqavUZh7BhA6xweqrJTyWs5vRrkJ7H0kEND6+JzIhWN5h+iXSHrmcaKAHB9eYONpgR0rABwsM39RlF8xiBGrK8Py2tU/e9IundfRGCZcUwc345szhpenZ7EBO+5XPd3pPSQy3gbtVF2v7E956iWmGXWyr+0T0OeqnXJoznH8WPXCNBB4io+LJ3YlOTa1xwfVY3JB19A2qo06dGVYskecXzJaPZce49d1o6MWz2Gwg53wwCePKQqZRHKVS2B0+3dHPvvJRL2ZG66mbm9y6G6OZneHWYYAfAFBrgZ8lWjljq2AoBXN6Tr/POEA2AN95bVw3PJv2hTVaaZlyfFXF5x9+89+GbsQ89fXLF7t4tpLf/HEbm6RpletPOojMuzXaybs5KbASoyN93Iot4VkGJjm0nDau7kcXCh+P9+5sHA2qy9IZGiVB+6tqlE0rdXuXDkMunaTsU9l+Wexdqny/FuNYQLQaBKXpgK1Utif3sfJy4/Q4+1wwCwivd/9KD7iG28ISPFWw+nUekUvPhjKsu2XiRQlZMGs/7Qv+j0Zm9Huo/dy3uSk/fn4XhU/44PV7ew9beHVF28mQZSVACsVaiVHgB3rcKKKwbobp+qKOWrFEa6sovTvu/Q4UK54WcYVic12lebmNDSk1PvIGn+NrTr4E7GoIv8uXYBL2rtZkJTjY2xklF++BmG1kmFUvsk32l4tZ3KbW0airWdQNNSyXl3+winbmal2cD2+u+an+ojAPCnUvbrGFcA4K/DT/HRSgGA46NXvhKbBAD+ShwlzBQKCAWEAkKB+KJAnALgSpWr6t/LVplKpRg6Ahsa/sr/r9XpAbBKp9L/SKPVhmUL6+zQl2VR2csP7e3QShKBQQEiAzi+rJR4ZocAwPHMIfHcnC8JgLeGtmTU8okUN7FHrR8HBpRl1t9F6bhhMz9lUhkzvebyutR4Zk5tS3hF41CuzanOwI2pafvbVhqFpaFpebv9V9pNvU3NmcfpVgouTq7IiF0paLp0Py3zWXrSFxUAnx5dkvFHXGm7dD2NckQCHOpzLG39E7tSDGXB3K7hNmn92OtVivn3WzBm/QSKOhnHXfOcYl778W6U3Wb/UvXl0fTotghdk63M7VUmLINP+3Ito3/tx8WiMQfA8pg9uy0heddjTPAIt0H7ehUjGw3mUf0NLOtXyfJKleFosxYcSObJjGUDsPS8Wtn4pYhWU6txYl1DZdetROjRXrQdspvs3fYx2iNv1KzITwSALU1JfXUsvbosJGmXY0xtKZeJjgYA27Lb4gVOs/jXX9il6sTEVd4UMFu6AYe60Ml7Dxk6HGRa+++xN4K1rdqOTFg+koImXvhhF5N/6sKpwtPYNrVFtDZaWTQKY9PZOlRVHGOWLAjlyswfGLJFRcO5h+lQRF/T3fB5v4NJTbtyMpMXPou9yOFgiv1Qfpy+n27GTEf5hY83O1vTceJR8nmeZFyzrKiswWrFtpqupaXBnP10LGoqzhrE8RElmHS0FD13rqFW8pgA4H1M/6kDJ3MNY8bMrmRTmMmmNHYMAHg+2iZbmNmrrCFzXH595I//0Xb4Pr4fdJGR7imtRu+XBMCx2W+ixGcMYiRmAFi+f7kxcIOOBnP/pGMRU6BqebWzNd0mHqOACQArXl/BsdhjzQCwKhPlB21iQP3cOEr32NqjKssuhaLK3o0pq4aT138do5t4ce5DIor0OcbYJlkNVTrOD+Z/nit4bpePJgsP08b1YXgGZ9of6TZrAT/mcIbAI8xt48HeJ1rsc3kybcUgct6JawAsx35Vhmy8B+nc6T1vNm6Gng7Gj5a3u1rTccJhgp0q0mX9Rtwz6t8c499plRm25SF2OXuyY+2QWAJgZ3J4/MakHuXRJ6iqT7HIowk7H+tI4zaTSSOakNFmZXYtr7d60HHqEUJVGak29jBeP6QGzSOOT2zKlD13kUwAOO9bw3emk0E4lRzLAp8OpNe/jXaC+S2asvupiu9a7WRel8zs6VuOeX8HY5+3LzOW9g+7l0shQWidk6B6NCdSBnAyxVqZA2BVurr0nD2Pmt85Iz2az5BfR/Of2p6sv+5kdvdi+G/zoOOUI4TaF6T50n3h38mkYIK1iUikCofJ1sbK1nIns7oVI1ChL9UXhtOt1xKe6jJRaeg2vOqYtXr4xN/RBQD+xALH8+EFAI7nDorH5gkAHI+dI0wTCggFhAJCAaGAUCBBKRCnALhyFWMPYJ2x5LNOLvssZ/8ayj+bALBcAlpf5lnODrYz9N5AZacHwHYqGRbbodGo9RnAogdwglpvcTYZAYDjTMpvYqAvCYDlkp5zFvYiW1j54VCuz63BgN9CqDv7GP8r7hSh1OeU1uZ9c1+zr09x5pzPQMEqJUhj1sdW63eeUxdfUWbkFYbWeMfOXmVZfMudwTvnUsH8WXCYhyMDYHuCLoxhoNd87jt+T7mfOtLg50YUymjEH+/WMKJBf/5NW45yBTOE9yuWyxFe2ct/b2rSb+8yfkgUdVxbiypoTxtajj1GyRGXGfqjqRmh/Hw6cjli5ZDo/Q4PWk86TppiP+IaVt9YzhR8zvUjp3lXcS5bJjayaJr25RKGNh7BXbclrBpZ12LZaqXjR6upVWGsa6j0ugSeZHm3lmy940z2yq1o0KQ1PxTPGj6XTwmAgx9y5cgeLly7hd+7QELf3+DC6Vtk7vIH01vn1c/aWgawTbstaKZ9uYxhjYdxp9oiVoyqHwbs9Nd5PI9BzcfwwG0Rq0e542SWWRkhDkOPM795M/ZnHs32OR2it9Gi3xTGZq0k1gGw4hizJMIzdnmWYdHNegzaMZ+K5omw0n22dqvEsrv1GbRrPpWcra8v9ZXR9Oy6CE2jjczvUwFHawBYsa3WrhXCpWmVGL7jOzpt2YR7OlUMSkAHcHnuT4xcdx3HXD9Sp2kH6tQqT3qL+1y4Vkpjx7zUsvn+qz43mC6915LB828mNMloNXq/HAAm+j3cZLGt+IxBjMQMAAdwaEBhZp6rhtfvy6hm1qg1Sgl/xetL4ZwjeMtyb10ZiJ4dX5bRvz/HLlM7xv42nvyXh/A/z+U81yYmc8ka5DH269V98OXSySu8Jw3VJ56jT4WnYQDYofw01kzzwPCOVxAnR5ZiwoE36FwaMmjnAso/iGsADIEnvOgxaB0vJbBzzoxr5V/4sWlHqhVKh70Z6NUmykWRCoUNlUPQEfzgOGdvvoZUTdm12yd2ANihKt22r6duapPI7zk7oTpjdj1Cix3O6UtQ9sdWNGjamO9TW0s7DeXy9MoM3fwArYs7A7YvoopxfUTJjM55hgUtmvL7Uy3O2SpS2tVQjQRdEI/OHeLOO0hRZzlrBybWv8i197mOlHVXsGxYrSj38qg9gBOFQXFbWpkD4Ag+Dz2Ezy+tOehnR4bGm1jgVZL/5Bfytj9Gl6opw7b6UDbyXhWpB3DY+rEw1jUjtLdpX8AhZrVuy4Fn8qJITNqCtXBr2An32iVJ9Qmzf2VXCABs61tvwv69AMAJ27+fcnYCAH9KdcXYQgGhgFBAKCAUEAoIBcIViFMAXKlK5QidmeQS0DL4RWso/2xv7PurkzOBdTq0Oh0qlR2ODo7Y2auws7PXZwbLv9Oo1QQHfxAAWKxWiwoIACwWRkwUiF8AWMPdJXXpveI1tWecoFtpZ+sAWPuQ7T0qsuRKRgpVKYG+qrH5xyEzZVoP5Ydsd9jYxY01L5rhvXkqJS1m31gCM1r8r67ntyXzOHzWl0D7rJRqP4d+LcuS5PlCBjcbyY105SlXML0ZAJYNsMMhfU2adG1ENvuYAmAtb7Y0p930f6k49iL9q5mRq1gDYBderG9M51nnowJgvblOpKnYkw61DDAy8ke6N4v+rSbxqt5qlgxys9BTVBuD8a1r6hLZf2GGWNMwJteVq+Je4NCyqWzZc4THAY6kL98XL+/uFJRLA38iACw92sQMr4EceZqEbIWKkzVNUuyDbioHwPpqvtHYbclf92fRv+UkXtVdzZLBEf2lfb2CET8N5lqleawd/zOJrMKtE3qosC9TLAGw0tiUS2hbgarap0pjzJIIt9nYpRprXjTFe/O0iDGvfcnuPiWZf7kW/fcsoWo0L2lIt6fSt90M3jf4jUX9q1gFwMpttQ6A9dmHO7LFAgDLi+QNN3dPZ+3ajVx48B6HjNVp4T2HxkVTRtqbTFopjx2rAPi8DAPXkN7zDBOaZLJ6y/mSAFjO4ra2h8v7jaL4jEGMxAgAa1+wu3cpFtyoz6Cd86hoBsEiA2Dl60t2Q0z3WOsA+PzEcoza+QyMAPj7M560G7SRdzo7HBIlxTHCnm2HKlF+Gk3dQrO84RnAEQFwiKEax/bHaBPXo//uJVT6BAAYArizayRzF23kxiu1YW3aZ6BU7w0Mb5yds2NLMW7PK3R2jjgndo4YI3YqnHN3Zc2C3rEDwI7V6fX7Gmrpa7EbP4H/cWD2AFbv+Yc3xrbE9mmr09lnBfVyWqKPwUb4/gJSN2f4lhmUMa6PKAA4x2FmNGrH4Tc67BwSk8gp7G06/cXtVInJ4bGayS0eM7VBR/7ytyNNwzUsGVgtyr08KgB25rRCrawD4D+Y/Usr9vtBhsYb9QD47MjiTDjwFrt0LfHeNCXqdzKrADjqWOeV2ie/fnBr7j+4FAAAIABJREFUHUsnT+Lwfy8MZbRxIHWF0Yyd2I7vPiEEFgA4Jv9FkvCOFQA44fn0c81IAODPpbS4jlBAKCAUEAoIBYQC37oCcQqAK1SqqAfAeugrl4KWu/nKfX/l/r86Q4lnSafVA2EDADaUgJYBsEru/2tnr/+ZVqsjVFKjCQ4WAPhbX6FW5i8AsFgYMVEgfgHgEC5MKo/372loumwvLfM6RJMB/I5DA4oz82wleu9cRQ3zB67mAugftJdm/tXqeO1YRjWzpNrww6IDtVoCfHeydsJAfr+RkcYLDtL2u22MadCbi6VmsnJKM2N2kyXVYwqA4cP+9rQadZgCA84z+qe04YNaAsDGLLx0PU4woXm2sAfZkQFCwO42tBl3jKJDLzCiXoqYLA+0r5YzotEQbpSfw8qJjTFLVAsbJ+bjW9C0oLW6mNY1jPl1Qet/nWNL+jJv82VS/7qD+d1KQOhx5jVvxoGMI1g4pwsZTGAjiuaWbLHWuzSQ02PKM/5AWhrM2kr74gYYJ92YhGfHOTh1UpABbOYpi3Zb8KT29Uq8fx7E1XI+rJzUNMLalG5OoXeHmQT9JGdiVcAxBnDLapayxdWkMDblc61l1fpvUBhjlkR4yZ6+pZj3bzX67FhBdfO9QXOFNR3qsDGglT6rsYipTPu6pLRcvYum+r7Oho8BXq4jeZt9zOhUEPuPtjUGAFhhbEeYvfYd9w5PYdaUZfim7cbklcNwtVISWmnsfDQAVjyPuO4BHOEmEHUPL6hWFp8xiJEYAWAC+XNQEaadKk23beuoa/YGU5QM4FjFgtI9VjkAzv+fsYyu1pjpW9lKj2lzgFdmEitntkZ/19G+ZJ9XWeac+YAqQxtGb5hI4QfySxbT8JUSU96s6kXggY60G7mboLBet0p7AJv5Xc7uPric9UuXcPGFGlVaD0ZsnkCieYYS0bqUTRm6zYdyVrLlDS+AxNa2qPtS8NNTHN0yg3Ubj+GnUZHGfRVLBle38FJVKP/5VGPwhjtonX6g+9a11DGuj6CDnWjn/TuBJl1ynTWWmNaSvM5yVgyvbbFKB6HHmNe8OXueaXEqM5Gl09tgTOAOMzQqAE4cVk7bllbKAXAp/ptaiRFbH6F1qkq3Leuoa16+RbZGMQAuzQ1juW+b9oXNMogXF7aza/k0dp17gkaVkVpTTtOrvI2SCTH61hTxYAGAP0K8BHCqAMAJwIlfaAoCAH8h4cVlhQJCAaGAUEAoIBT45hSIUwBcsXKliBnARhCs09rpuwDLAFink9BqZZ11aPV/scPR3gF7Rwc9DJbBsFor6TOANepQtm/b9s05RUzYtgICANvWSBwRrsCXBMBb/MrSbs5qGuU1YsWQMyxp05gdQU0YvnEGZRIRDQDWcG9pPTyXP6fquL/oW9VaH8pQrs2Wey0G4jbhCL0rJw+b/If713ibIT+ZFJRqDj7SnbZD9lJ4xBWGVr/Puk61WP/qZwatmUWF8CEjLa2YA2Dp1hT6tJ/Bq2oLWDC6AQZ2pcXvr74MHr6Bl+XCewBLN+XymT4ENFjPwv6VDQ9+pUccHduIafufU8LYQ1LynYpX2xm8rrmYeSPqRgOsLUSG+ixLW/3MjqBfGLJuJuVM/ZoJ5JHvS9LmzoFjLMePoGltS2hZtse6hrGeV/AepjbsyKnis9kysTHIULC9DAV/ZfRvEymmfxYs8eKQJ4NHbeFVmOaWbJF4uNKdHkveUX/On3QqagTZ0gO2dq/IiifN8d4cnuUU/M9QenquIpk5AL7nQ/9WUwj4ZQtzPctaAAJGv0S229JGprnIqrbubHpdB681C/ghDCyFcmexO31XPqXyuON4VZUbzV5gRVt3opRiD7WQAazURr1NSmNTlvkWG7q4sda/PRPWjKKgCVhqrimMMYsicGtBDfqt9qO8958MqJUu7OUI9c0p9O84E78ai1k4oi5JTetrzQsKdd/CSI8CRoASwrU5NRn423uqTzqJZ6UkcWCrcgCsNLajzl4us1uSCUfK03fPMqoltny3Uxo7HwuAlc/DShzJ5put0x1LeuknZG6XvpS6hWMizzzCflPDT1l8xiBGrK5liy7QcGdxHfqseEqFUccYWCOV4SjtU05OaMSk3U/C9m8+IhZs77HKAXCR4M2M+6UnpwJUpK29gBnD3c0gYhBvngfhkiEtjmYAD/uslPdcgmejwugujWVon/ncCYUklWeyeEIzkr1czNAmI7issSNl1RlMH9uEpLdX4TN4OCefaSDGAFji+entPMxWj1JZZEAt8WxdY7rMOYPkXAev3csodbQ9HUfvJVCVmR9G76Wvm1kVj+AXvAxKSbrUTmiff4xtRqdLDzl/6CZZfqhORvm+It8XelRk2SUNzlVms2biL1gK0Xe729Bx3AE+kJh8bTcypnMpuLWa2UOGcvyx2kwXf/4cVI5pR9+jSt+YAUtnUckMqAa/ekxw8iyktH/JgYHlmXUiEJwK0GDib3Qolx7t8xP8vuwAKdt7U0U9L1IP4BT471OmlXJoW56AXW3oPOEQH3AmZ9PljO5ZjVTSY/7dMp0zqfrSqWao5RLioZEzgCsSrNA+6emfHL2Xi4rls+v3d+nJfIY0G81/kV48+BT/bSAA8KdQ9esZUwDgr8dX8c1SAYDjm0eEPUIBoYBQQCggFBAKJFQF4hQAV65aRScDXPlj+qf+71pDRrCDg4MBAEtySejw3sAyANaXgJZ7AcsAWNKgVociaTQCACfUlfeR8xIA+CMF/MZO/5IAePNdCfu0lWjUcyDVcqu5tn4Ii3b7ksFjCzO7l9Y/qLMGIGQ3SU/WMLbDAP5JXAOPPoOoUSIHSTWveHztOH9fhLIdW5DLAaTbM+nfaRJ30tShZe8+lP8OnpxayuqV1yk/+3da5NZyY35N+puyALNeZ+toHwIrdKRmhYK4BF7hT59uLD6VlhZLd9Mijx3PdrSl7+S/cK7gRZcuzSmSNTmaN77cOneQ/6jFr+6FsI8GXlpdZtINNnWrw8qr6anYYzItyqbi5al5LF36O0+DNdiVDwfAhBxjnkdz9voX56fB46iV1Y/zq0fx2/nX8NafAoMv410/uf6h875BdZh7OgmlO4ylVb2KZHIJ5d2Di1w6cQYq9adWPms1EDXcXdGAfouukKrKQDq3+5Es3OXs5kls9P2R8Yu8yGGnYPxcN2xoar0fYgTfmGVoKpsX3Fnbg42BNWhQvwY5Xfy5s9+bKT6HSdl+LzPbFwCCuTi1CiO2vSNfi2n8r35O3p6ezZJlx/HnNYFFp7N9SnOrMDpgf3vajTpI+saL6N84E2/fp6JYkXScHV+RMXsT4TZqA93cMhJwcTnzx03izFM1eTqHZwDjv4VxP/fg74xtGTSqPWlfvyVZseIEbbRlt6VVJPF4Uwv6zjyBY7EudOjUDNdUQTw8voBli3fhl6cfk+f1Jbc+uJQDYMs2liajlQxTpbEJ7/hzUCmmnchCvbHzqZ/+JQHJy5E/i73CGLMcSdKDpXh3HM6/juX4qecAqhdKS8i9A2ybM4XjL/LjMX8bLVxlImOAsgPW3cPOPjUFm42g5Y8FkK4sZMGM9TzK1JUJy4aTX/9SwMfaqhwAK41t6dY8pq30p3TTFpTOk5zAW1tY4j2Cs6n6MmOxFxYrzOo3TwUxm896BQa1whLQSuchm2Q5jrLHDgBr/rOx34Qqi8+YxIjV9WG5uoF0dzYD24/nVpp6tBvoRcnkjzm3bjTrTjyDDyEUMu3fMsRUcr+xOWdLe2wMALBTABen1cZ7yx0knEmTvypFcqfFPvg5j66dw9fBg/GrRpBfdTcM4NnbOyBJOpyTJYOgt4RI8huvWak54SCelVKC/MJKO3c2+spFee1wSpYSVdAbQhyTk0T9nkDy02zJAVq5Ks0ADub0mFKM/8OZvGUr8l2SN9w+9Sd330k4FxuBz+yuZA0+xoL2Hvz+UANOGclbphI5UtkT4nebW1euYO++mQU9Sn2kbcZ9KWQ/Mxq157hjMYqXcCWJ/yXOnb7KeykxBXscYLxHHiIWbTacp32zi6mt/8fRV/LLwA4kSp4MAt8QjCMOqNGE6eJA0Nkh9O67nCcSOKYtRolS+UlhH8Tr+5e4ftOBmrMP06GwEwHH+9Jr8G+8kH1g50TSlMnQvn/FBwrQfMl+WiRdEAUAE6hQK8VZuxVxfH8Qn7btOCj345VbZrikIYn2Le+DIGe7Pcxu76IYADsqtC/0mCftBu/CUV6zOZPhf/0w52+/RpuoHO2Xb6ZRdkteiJv/GBAAOG50/FpHEQD4a/Xcl7dbAOAv7wNhgVBAKCAUEAoIBYQC34YCcQqAq/xQVQ+Azf+Yy2jIANah1Uj6bGD5I2f9yn/Xl4pGhVbODJY0hISGopMB8Pbt34YnxCxjpIAAwDGS65s/+EsC4G1OLfk133m2/H6FQP37MYnJ7DaCQcPakstYXVK6OZW+neaSuOtfjGuePdLDUi1vzs7AZ9Jczj35YOZLZ1KX7M+IGd3Jo3/mHcLDvYOZPGMDdwP0ZRbAIT3fNxyNl2dDMjlouLOkLn3XuNB27SZ+yvSSYxN/wWe3L8Gm2g1O2SjTeT5eHiXRV5HWvuTiij7MWXOYZ8Fml3bKQJGOKxnTsij2RBo3i7KHjGrf1Uwb5M3xx4Y52bnkx61rU9RLRnOygAlG6o3g9bHhjBy9nDt6AVW4uP5Kl27Z2d9/JsmGXGRoLUPNa+3rY2wY34/NJx8QYmauY9qK/Dp5Pb98H00TvNBbHJ76PxbtuUqgSb40JantOYfONXLofWJz/Hx+tjW1GI3Ra2jzut+reHW4H0PGr+fxB5MzE5Gh4gD6e3fle2NGs9ZvP4v69WT3TX/0SiYrQq2+w8i4ozUbUkxj04RG+szWCOvE5E//oyzt1o5tvkH6GThXnM6WKS2Qnmxjtlc/Dt8Pxt7JHp1TPty6eaBdPo4XHn8woVl244zfcXH2z4z97Rr6peRcg17bV1LynG27LUomPePc4p7MWX8cv1DTEc6kLdmJbsMGUSaDcR1qrrC2Yz22Jh3C3FldyGhannLWd+vG7M08ns3TWkZj42pqWa0orjQ2IeDsKAYNWsA9/XJPTOnB5/B2T60wxqxt4RKvTk1m+qSFXHoRvuId01ekYT8fWlXKYtxLDJmY/fYUplN72D1rPfcMmxFOmevQbtwc3F3Ds9M/zlbj+lnrQts1m/gpbD8I5dqc6gzelp3/bVrFj/qsbWWxrX25k9k9+3DoQZB+3ertzlSTlqPm0KiQ1dIEivcEw/47jyRd/2Ss2f6r/nc0PXusJKPXaUY2TBfNfVTZPPQDWIkjOUNfXqdbkgxh67wu+kPN7wsTm2fXZ/FHOEb7zOZ+oyg+YxQj0axliwqFcG9HL8bP3MkT/RJVkSTXz7TtUZCTQ6aTeFD4/q3ofqNgzlHN0PJia0t6TP+T4GQ/0X/LfCrrl3soV+fWZOi6W9jl7sWEpYMM5cQ/3ODQrD6s2H2Bt8Z+tvox7ZORueZ4xg77hfQ8YnffH1h43plKPUeSdO9w9t94h/7W4ZCRYu3nM6h1OQx937W8PzuRUcPmcsPfcHNxSF+VpgOb82ZKT/a9KU6b5dv4JYdduJ0uP9F/q2ynme1hP5N4ccCLEZM38ijIFBH2uORpTIeRk6hp/GIRfGcDS8aP49DVl8Z+sAZlVElzUdVrA14/Zv1I24xKSw85MtGDOXtuE3b7sU9Bztoj6de/OdmtVh7W8ubkWMaOWcSNdzIoBfsUxajdqzW6ZQPZ51eU1su20ySnvGkHcX+PNz7zNnDztbHnseEMkmT7ma4+PlTLKIv9nhsb+jBt0V6emN0L05X2pN/43uT3X8HIVkP5JzgFVUaeZUB1w3cHRVppH7Hby42FZ4JwqTmPpaMaGDKb1X+zvE1Ttt63I0frLUzvUkJf4SLwv0XMHD2J0w/N9q0MVWg2cinNCr+N0VhK7JOebmN23wEcvh8Qtk+qkhWgWs95dK/varlsdjS7Wkx+JQBwTNRKeMcKAJzwfPq5ZiQA8OdSWlxHKCAUEAoIBYQCQoFvXYFPBoAN5Z0jfkwAWO4BLANf0x89DFbZgZ0BEEsaNcGhoSAA8Le+Pq3OXwBgsTRiosAXBcCJBzBnYTeS3z/DtYdBJM1WnAK50lrMiIl2Tpp3PL1xkfsv/NElSkOGnIXJntElyjjawAfcvPwfrzXJyZy/FDnSRNf3TSLwyb/cuv2YQFUashUsyXepomZySf73uH3tOn6BOpxTZuO7fPlJn1QZ6I12TuoX3L10gafByclWpAzZnA8zs1Fb/ooAgA0jSG9ucPU/X4KS5qVgkby4WL28hoBH/3LrzhOCdIlJkcmVXLmzkkSRuVqCnlzg2q3naFxykq9wfqLKYWt8ZZrGZP0ajrV1XZACHnD72lX8AuxJkaM4rjnTRi21rPHj/uV/eByYzKB5ckXCGEwIecrtCxd4rknJd0XKhp+r9uPe5fM8kccsavbzKJMMxu/6KW4+VZMsZ2kK5EilX7+K7LYimPrNTW5e9+VtqBOpcpTANbthzNh/LNsYF7EZ+vISl68+RJM8HwWK5COZmaEfFWNqPx5evcSj16E4psmLa4E8JIvmXQfp9XWuXPHlQ9JcuFpc4/DJbLUgpKLYlt7z7MZF7j1/jyplXlwLuZLCSmZ21EvYjp3Yr5fwMxXNI7o4ipURCvYbxfGp3IDo1oelUdSvr3Ht6j2Ck+Yhf5G8EdZ+5ONtx4KCOSufitUj1W9ucfuGL68C1Tgkz0K2fIXIksJKH3fpLY8u/82D986kdy1NngxRy/1L729z/fJN/B2zkKdoUdJ+ZEtW/b559Sp+gSpcMhUgX76sJDb1dg+bVSjv7l3i9oNnBGmcSJYhD7ny5SZ5pNj5eNsMPrl5+zFBqpRkyFOcXBmThpWlj84d2sD73Pj3Km9JT86ixcmYJMokwk+X97prl3ns54/GMSXpshci13epo9znpPe+/J+984CPougb8HM1ld57lSZVQXrvJaDSkSpNehURpApKR6SIKEVAFF5AIDSp0qtSpIOiSO+kXr/v27uUS3JJ9uCSXMLc75eXl7A3O/P8Z2fWffY/c+3SNZ7pvchU5C2K5c0oY16Qx8qlrmV6zp3Lf3DriR5tlhIUL1kI/wTG5oTLllE/2zh5hn8eBKNIl49CpcqQPSGeLjUm/oOFAHYTyFRajBDAqTRwHlBtIYA9IAiiCoKAICAICAKCgCDwWhBwqwCuHrEEdGQGsON/wkcJX6RMX7sAliSx9Ke0NLRKqcKqVEnrRWMyShnAepEB/Fp0wZdrpBDAL8ftdf1WygvgweR7NSv1eoROvyteAfx6ABCtFAQEAUFAEBAEBAFBIPUQEAI49cQqKWoqBHBSUH09yhQC+PWIs2ilICAICAKCgCAgCKQ8gSQRwFKzJAksCWBJ8Dp+lJIAjviVxWy27fur0WjsS0Ir1VjNZoxGKQNYLzKAU75/eGwNhAD22NB4ZMWEAPbIsMStlBDAqSRQopqCgCAgCAgCgoAgIAiAEMCvdy8QAvj1jv+rtF4I4FehJ74rCAgCgoAgIAgIAoKAfAJuFcA16tS17QEs7XclfWwC2CHj1/ZvVjBbzCgV9v1+lSoVWo0GtUZaj0yJ2WTCaNATHq6zZQNvFnsAy4/ma3SkEMCvUbDd0NQUEcDmf9kzYwS/eXdjxJAAMiWwqqEbmpg2ijCdY9PEyfxRYBiTe9dIG20SrRAEBAFBQBAQBAQBQSCNEhACOI0GVmazhACWCUocFoeAEMCiUwgCgoAgIAgIAoKAIJA8BNwqgGvWrSfZ3xgCGKu04LP9IwlgadlnSd4pVCqUCgUarRaNtAS0SiXpYExGIwa9nrCwUJtA3rx5c/KQEGdJVQSEAE5V4UrxyqaIAE7xVosKCAKCgCAgCAgCgoAgIAgIAklHQAjgpGObGkoWAjg1RMkz6ygEsGfGRdRKEBAEBAFBQBAQBNIeAbcK4FoNGlglMYfFilKptO/zK8leK/a/K62YTWYMZpNN+krZvzYBrFGjUWskV4zRZMJqsRASHIxRrxcZwGmvz7mlRUIAuwXja1OIEMCvTahFQwUBQUAQEAQEAUFAEBAEkomAEMDJBNpDTyMEsIcGJhVUSwjgVBAkUUVBQBAQBAQBQUAQSBME3CqAazdobDWZDWBRoFTa9/91FMASMYvFhNFiRiUdoLLv/+ul1eLl5YVCocJoMNgyhIMlAazTCQGcJrqZ+xshBLD7mablEoUATsvRFW0TBAQBQUAQEAQEAUFAEEgJAkIApwR1zzmnEMCeE4vUVhMhgFNbxER9BQFBQBAQBAQBQSC1EnCrAK7ZsInVZDKisEgZvwrbEs/RAti+BLTVasYkZQQrFNL/oNRq8PHS4O3tjVKhtmX9mkwmIYBTa49KpnoLAZxMoNPIaYQATiOBFM0QBAQBQUAQEAQEAUFAEPAYAkIAe0woUqQiQgCnCPY0cVIhgNNEGEUjBAFBQBAQBAQBQSAVEHCrAK7VqKlVkreYLbYln1UKpS3jN3JJaLsANmJRKFGqVbYMYLVKhdbbngVsMYNRp8dsNBIcEoLFYBB7AKeCTpQSVRQCOCWop95zCgGcemMnai4ICAKCgCAgCAgCgoAg4JkEhAD2zLgkV62EAE4u0mnvPEIAp72YihYJAoKAICAICAKCgGcScKsArt2ohdVoNErrPKNSKVCisO3na9vcF+lH+sOMVaVG6+WFUmPPElaqNWjU9uWf9ZIANpkICQpCabUKAeyZ/SbFayUEcIqHIFVVQAjgVBUuUVlBQBAQBGQSsGAMDcakzYCPRuZXxGGCgCCQSglYMIQGY9FmwFtc7x4TQyGAPSYUKVIRIYBTBHuaOKkQwGkijKIRgoAgIAgIAoKAIJAKCLhVANdpHGATwFazGZVKZc8ANhsjBHDEnsAWE0qNxi6AtUqbAFaoVbY9gU16A+Hh4Zj1BoJDQ5H+237z5s2pAKOoYnITEAI4uYmn7vO9tgJY/xent+/iX10G3qjbnrI5VakukMagOzzV+5M5WwbbnOAZHz3BDx5i8M1BlnTaFK2SZ/JxFYmFZ+c3cuDPh2gK1Kd+jeJ4u1pEkh2v486xtZz4Oxz/Ei2o/3ZekuQqsjzk8q5NXHqiIW+19lQu5GtvkeEZj57o8cmaE3/PuQCc0HbxmoinXZanJ9m5ejknrz/E5FeQKp0n06K0XzzRtfAosBuDpu0hvPAQNq8a/Yq9IJli/Yq1jPH1NDDGuxOHu8qyPDnFgT2neKYuSsVmjcjv466SEy/HcGsvew5fRZ+uHNWbVSe7OwYcp/3ExWs28aon+RG6Q0PoNXodQTk6MW7lbCr5v8wpPXi+SaXXsxDAL9MP0853hABOO7FM7pYIAZzcxMX5XpqAlNAkbWFo1GM6thPz5ZNYLBbUJSuhqdYMtN72Z97SMeIjCAgCgoAgIAh4IAG3CuC6Td61GgwGrCYzKrXCJoClDGCr2YK0MbBCYc8IVmhUaLRa2zLQCmkfYI0ajVqNWa8jLDwck05vE8BqYIsQwB7YbVK+SkIAp3wMUlMNXlcBbL69gE86TuWKWUvFT88zMSBDagob5muzGNFnNjcM/pQbtoepbQt4QP1N/L20OSOWnsfoW4O+P/xMQB53PKF3vWmeycf1doCOIxPKM233C5RFhjJn+ScUkW4APOFjvsn6frVYccGEuupsVs/uxEs5h8Taot/KzJZ9OBCsomD37czrUwaV6QJrerdgzVU9PhWnMH9uTzzzHQ4Xr4n42mW6wvqBLVhxPjSClpoiH/7KnF6lnEt30wVW92rKz9egQNdAFn5UPjHKCf97csX61WoZ49upfYx3Iwq3FmXY35+un/1CiLIk7b/fRZfiyTUgmbm7qhX9vvkds6Y+g7euplG6V29a3H7i5zHzmEutC93J3I492fvYl7dG/cbEd/OgdKkA6WDPnW9S6/UsBLDLnTBNfUEI4DQVzmRtjBDAyYpbnOxlCUSIXevzx4Qtn4z6xHa0Srvo1VusWN9pgveHE1BkzCYk8MsyFt8TBAQBQUAQSHICbhXA9RvbBbAk52wZwEpJAJvsAhhQqsBiNtsEsEqtxqqQfqdE66VFq9VgMhgIDwvHpNcTFBIiMoCTPPyp9wRCAKfe2KVEzYUA9mQBrOPMgvdYtO8p3pXGMvmTlmSKeKJrPDWaPsN+4JFFTeEeO/m695tJ0330B1jWfzSHX/hRvt9PDKyfLYGHynrOzqzO+F/uYFGVpsOyHXR+I7nkQMzmJxufhKi7xC6+gjz3gTzJJQWdCWDDQRa178j2BxZUxYYz9/uPKZwyXS2R6y6eayK+vhFPu8xXZzC011xumr0o2v5bBjT0w+hfkVL5neeDG8+OZ8Cg77hLCdot2U3Xkq8IJ7li7fIoFv8Y6WnCyHByMqNnBhLkW4tuc2dSM7Prek4+nvi5yC/D+ZFpXwB7e8w85lqswjgxtSpTtj1EXW48ixb0I5fL718l53zjWh/1tOtZbmyEAJZLKm0eJwRw2oxrcrRKCODkoCzO8coEpC0NzSbCvh2D7/HNhBmtWIu9DdKz7sun8NcqCX27Kb4DpoFKi0Ll8o3JK1dRFCAICAKCgCAgCCRGwK0CuG79VlZJzFmtVpvsVaGwyWBp318p+1chCWBpf2CtGpRWTFYL2ojloKV50mwyowsLRx+us4lgaeoUS0AnFsLX89+FAH494/6yrRYC2JMFcAh7Pn6Tr44YUJUZx+JF/aMf6Jofcu3gPm7qslK8Rj0KpksimRC6lsnNhnLSqKbkgENM+6Bggsv8mp+c4fixS+gyv03lKiXwT6JqJdrfk4tPQhVxkZ3zopLzgXyiVGMekFxS0JkAxsyzSzs4fSOMjG825u0iGV4i283F9r7k4U6viXj7hvN2GQ4MotuY9QQri/L+or18WCah5dUNXJxXh0/X3oTcHzJlzVQkPmmWAAAgAElEQVTKvupq7MkVa5cZxz9GepowCtvWlU5Td2NSVaLHT7/QOm9SPgRLYO5wmXHML6R9AZwBj5nHXIxVyK7e9Jy0lVBNVXqt+R/v5na1jyXnfONaH/W061luaIQAlksqbR4nBHDajGtytEoI4FegfG0eLTut4q5DEdUnnWZe81coU3w1XgLmi8cxz+yD1WhE2W4Y6trvgUKJ8fAWzGtmoFKrUA7/BnW5moKiICAICAKCgCDgkQTcLoAlwWsTwEolSiyYzSawWmx/V2mUSHsEKzUqmwyWFs7QSNm/PlqbIDbo9OjCw9GH6QkPD0ONQghgj+w2KV8pIYBTPgapqQYpIoCNtzi/7xAPtKWoWKs4YcdXsXP/79zX+ZHnrba0aFmNrI4Ja+H/8edvWzh59iL3n4ej9MtJvnIBNGpajewRYsN49yiHT/+DpkgDKmc+z8YVa7lhKkfAkP6UTR/XQib0MFF35yD7tm3l4s1HGDSZyf1mYxq0aES++LbbtAXcwP0/Ajl314tC1ZqSP2Q/OzcHcuVOOD75q1GvbWfKZHNoVGJtMv7DmZ27Obh+Mruvm1DmDeCD9tVI51uMio2qkd1yh0sHDnBLl4HC1ZpSLCqbLIz7p/7H7n0nuPVMhyZDIYrXbE/DGsWI2DkVjLf4c98h7mlKUql2KXQnV7Jt90keGNKTt1IHWrZ4h0wqMN4+wP4jmwhc8DM3zSpy1xtJq7cy4V2oPnUqON/v1fjgJMdOXkOf7k0q1qpgy1h2jE3VomGc2bSCg+duYfAvSvkWvWhYNruDVDbz/NImfv31AH89CEbpn4eCFVrRuEklMqlcYGx0wsex3TWyceOnr9hzxcQbbSbS5u1MkFhMpDAnITtbN9Ld5NSmHzj85y10fkV5u0UXfDc0ZHqcJaDDeHBmG4eOHOfmnSfolenJUvAdqrdoS9lcXhFDkIH7ZwI5d1tLwWrNKBT+G9s3bubSXR1+BWrRsF1HSmWJFgTmp2c4GLiBM1fvEKZMT7Yi1ajVsg0lHY6JMbYlJAV1/3J2x88cPnuN53oN6fO9TeXmHalcMPFFonW397BzYyCX74bhW6Aujd5Nx9bufWMuAY2BR+d3cOZmOP5v1KdKKXtmeoJtcHXcwcTTPzexZ98R/rn3HKMmI9mLVqNG81aUzOpoVBPqsxD7mvC/m9B1lZ2nMdqViYen1nNq/w+s2HQWvTIXlboOolKugpRvUpfczvY+Nl3hp94N+fGqCd86i1j+xXvEHLqC+PfoDi4/zUyJOg0p6G8h7NENHoVnJEf+7M73mI4V66WDsnJg01au3NfhF3t8S+w6s/VzOf0jkT6eyBiZ5Z7jMv8n6JlxIzv2/c4jY4YY41yi87WccSGikNCbO9m9fRfX/nuOJX0BilfvQKPahQg6uYGTe5aybOtFzKpC1OjZmzIZ/MhftTVlcuq5e3oHf94xkr5EAyoXz2p/mcHylL8O7eL6CzU532pG+bwRI3hi9Uls7oi45OXNc2HcPbqK7ftO8yDcn7xVOtHUbzmDx8lYAlrmWBnNP7G5K9YS0OsnkGH3Ko5cuI3BvzBlmvakSYVcEXNJmGymzu4F4s5jYdw68gsXHhixOnQYhcKHvFXaUNYh1TZRrnKuD8dOqXvE/QeheOUoSCZvCP9nL0fOPyZD6aZUKpw+Rve13FvMp+0ncdHkS+WxpxnXPFPC3Vv2fAOYHnB5z1oO/3GJh0EG1OnzUrBCAA0bVCJz1Dgkc86R2UcdK/+q92wuz2+JDgzyDhACWB6ntHqUEMBpNbJJ3y4hgF+O8bYhFZlwJDdd1mxhSLGIMiKFcPVJnBYW+OXAJvAt/Zbv8Fo/i5Di1fAfuzzGkaHT++B36QD6VkPwer+/288tChQEBAFBQBAQBNxBIEkEsPRQRxK+VrPJLoAVVtRqtU0A63Q6rEpsS0Cr1Qq0Pt5ovTU2aRyZ+avX6WyZwBqFUghgd0Q5DZYhBHAaDGoSNiklBLD59kI+6TiFK+rKNGgUxtGtfxIW9VRVTbaG85g+/n2ySysjPN3Ogo8GsOu2LhYFFRmrfcH06V3JozJzd/W79Ft0GsVbHan7ZAO7/zWAqiTtv9tFlxJxlz91/jDRwpPD45g4cTk3oytkO6934R6M+noK78S3bKckSPrXYsWfGt5s/h66337ir9DoR8WqnO8ybNEC6uRUyWpTzjsL+OQDaY/iWM1W16b/pp9pHBbB0HEPY8t9TnzVmVkbLhLu+JQaXwq0XsyUYQ1tQjaKv7IqTd7Tc3j9H4TYdyMAvMjXbhWzhlbj+apW9Jf2W4xdhXemseKrbmSM0y+j4xC9R6NDbCp0oblhC4EXXxB1Om0xWs0MpHcl6UG2mYe7BjH681946HhSVVHeW7SXnqXuyGYc1UYHPtHtrkbDxg/Zv/UGJtQU7L6Vr9vckdHPkpKdtFnSOdYP78gPZ55FSwZ1TnJkesqDRwZUkXsAKx9zdHpLZgXexBArBsrM9em36Aea5peWDonsk0rKtOqGYd9SrgZHkUdTsDcTlkymvD+Y729kTv8hHLhvcihRRd5Om5g/sKJt24m44Xa+B7Dl0S6WjBzAtushMWQJPiVoMWkdfWrEv4y44cpCJgydyp9B0R1YnTUfGV78xxOjFKuIPYCj2mZCXW0Oq2d1xCeRNihdGHewPOL3Rd2Y+fMZh2vDTkCZoTIdp6+kY1kZfbaMKmpssl8TP/DmpgSuq9m12GMbRyLaNaMmewdV47szxpj4VRXouiqQdgWdZPgFr2PKu0M4Hu58n+CQ46MZ/vEP3M/4HqNWL+CdO7MY1X8uf/m2ZORP31Lb2XboDgJYmbM4eYKv8V+M8e19hn8zn9o5lA7jS9zrbEGfcsjqH5bE+3gjvklkjIwUwCqyFSpEyD83HMZFbwp0WM3MwdWjX4xx0sXlzT/SF8082D2ccVPXcdfxolSkp8qYHymx+T3bXtkxPxoqfPwHnwfcZ3XPpvx83YRfwyWsmhSA7fUC/TZmtuxte/GhUPftfNWnDAoZ82Fic0ezzHLnOR03Vndi3DfHCI66HDVkyZWVF/fuYZLm1wT2AJY3z9S0v5wga+5yEMCqvBTI94Jb/wRHjzGqvNQZv4nhDfOglPbAlsmU244vCpxnYoB/rGt2NY28z7CiWwDr/4k9G2ooM+QoX7bPKzVC1v1DQvOQdH3E/Fh4uqMXA6bswFR6NNPnDyH7iaEM+HQtz3N1Zfyy6bztuA+yYT8L2nRm52PI3nody0ZUj//uUe58o5buw/axYlR/Nl1ymLvtoyHpyw3ns5kjKCW92yNzzinzNOH7m2aZnUw3ceIkDVQymb/M/BY/OZf+RQhgl3CluYOFAE5zIU22BgkB/BKotw2h4oSbMeVvZDG2fzuCyAR+Ca6JfEW/9iu0Oxajr9sZ7y5jIOrOTIHu59l4/boUfZPeeHcc4f6TixIFAUFAEBAEBAE3EEgSAaxSKGwC2GIyYjIZpdUx0Gg0qLUqwsPDMWNBq9Wi0arQeHvZfi/tDRwSEkJIUDC6kDDCQkPJkC49gYGBbmimKCKtERACOK1FNGnbkzICOPKBq9Q2FemLNaJaGR9u7t/C1acmUBUg4OsD9K3ghfmfeXzcezVedTtSt8Y75E4Xyt+bPmfZ7r8wqYrR5tu9dC+l4O6qVvSLlJWqLBStG0BRtT8VBnxK9SzyMoAtLwKZ3fkjDjyBLO8MpkenmvjfD2TNgh+4FqIkd7t1LBlazXlAHASJ7bFohtJUrlMRrxvbOHTxEWZU5Gy7jm+GVUMpp01FrrJ/9XoO7/qOE/+ZUWavQZOG5fD1KUu9ri3Jcz/2Q+t0BO0byIDxv/CMnFToOo73K2Xg4b5ZLNt4llBlIVp+vY8+FbyJlt9STdVkKNGUqsVNXNm3k3+kJ/2+TRi2YTk1H25g/c4t/LZuF3fNSrJW7ELtEunwLt6GdvWLO1kKOlaG1tbVNErn8DtbuLNQtHYzippOc/jQZUKs4FNrHkuntSN9VOaimQwVh9GvWw38nl/izIE/ydZ9FgEF/mN9v1pRIiVBxk4eFsdst4r0JVpQo7gG33fG0aXQTzL6mToJ2Vl4uKETA2YfIBwl6Yo1p2ZpNX8f3MqVx3b5FyWAFddY27cFO71a0KhJI0rlS0/4tdUsX/gLd4wq8ncJZH6/Cqhi9UlVpnJUrVUG84VAjv/1Aiv+VBl3gs+apuefZc0Z8v15LJlq0n7EEMr7P+Hmye38lXMYg9o4i3XEw/6IeKirzmb17E74W55yeFJdZux+CFlr03ZgP8qnu83h7yez/XIQiry9mLrqc8pEJik7Xk2W/9g2vB7fnAwBZSaK1GlJcdVFTuw/zRObO4slgGOcux2PE2lDtOhJbNzRELR/MAPHbeCpxYe8DUfSJaA82jtbWbtoBVeCraiLDmHG0tEUU0Rm28bTZws7jE02AbyaOvcTuK7qaPklRrta8/DX+ez/LZDAA9cwKbNSqlk7SmUrRvXO7XnDJ+5wZL46naG9vuKm2Zt3xp5jfHOHLMHwEyzr3ZaNf6sp8dEOpnc0sb5/AKsuWnmj11Zmffim8yXeY49vGctSpfZbaB3Gt9zt1rNwaBWUUddeBGeH66x7bbW8/qGW0cc/1HJQ1hgZzzjn15ThG5ZRL2YSZQyg8uYfNZYn/+PLzkM49gL8SnajR88AcoadZf+Pi3nYaCO9M29i/95f2Hz4byzK3JRr9S5v+PtRpMlgaua7wuoPm/LzDbsA/mFSgD0L28nS57hh7sgbKm+es9xbzoQuYzgTBsr0ZahW/21UN3Zy5M/72C7HRAWw4zwf/zxTP4NF5tyliTvP12xGce1Fjuz9g+dmUObtzRc/Tqa04oJ8ps4EcOT9RMQ12yhdEFe3fsuxW3qbdHx2di37LjzFqsxJw+lHGFLdF7n3DwnNQ93rZo97QRsvsKZvAGuuqHmzfyBfdFQTOLgJ358xkL/TOuYMrBKdtW++zrq+9Vh5yYS68gw2ze0Szw2kC/ON8ilHPq/H9F8fYPF6g1q9RtG4pDf39n/Fio2/E2LVUKjbZub0rYBG7pxT716C9zf5nWxZ7uylPXnM33m5+c1Nt95CALsJZCotRgjgVBo4D6i2EMCuBuEa81p2YlWh+LJ8t7FtW3Oax1gGehtDKk7gSNSpqjPp9DyiDrFJY5g0CSZMcDgq1nLS9qzj6Prm7rKGLVHpx/bfxzwmVoYy9npEnCi6PrEzliMkdtSZcndhzZYh2BOd7e3fWz/muW3nvelwXJzlsWO12UXsVosF49alaDfOIbxOJ3y6j4tRgm71dLz3rEDfchBe7/UDhbTOpfgIAoKAICAICAKeRSDZBLCXlxdeXhpCw8OwKKxIf5fEr0qrsS3/LGX8Pn/xjIy1hzC4sg/Pnz9n+fKlrFy52rOIidp4BAEhgD0iDKmmEikrgJVkqv4FU6d0I78XhB3/hEEjV/LAoqZAly0s7FdBWiuU0BAFfv7Rxsh8YybDeszhb7M/NSafY3QDL4cHw14U7PQT0wdWjbXsacyQxH2YmI7ngV3p9eVedNrq9P15HQE5JXGs5/zsmny24T8UhQax+UfpzVYnH8cMuSwN+ejrJTQr5A2h+1nYtTM77llQFR7EzBVjKKaW0yZpuU8X9rdsbmTXqMp8fTQM7dtTWDyvJ9ml6huO8E3Hdmy7pyR/ly0s6lfBQWIqyVJ7Nl9M6kAerZl7a1rTb8EJTKo3aL14Dz3e1IJL+9gmIoCVuag6+n+MalEEjfkfNg6szbJzBpQF+jNz5TiKc4wlndqy5Y6VLPW+Yvr4tuSMsdJudMapMhHGReII8gwx5K2mSD8+/2Y8paNWJJYXk+h+42Z2lgdsG16Fb07qUGZtw+hV86mWQcrMDeTrwf3Ze9sULYDVYAgJQuGfPjoz13SJ1b0a8/M1Ez71FrNqSiu8HftktmYMmr+Ihvm9MN/+hjEfTOaiUUXeD7Ywf0Bprn5VmzHr/oFsAQxdNJ96eZwZ2lj93skS0L5P1zC57QhOh3tTdtghprTNa1vO1vj7p3w0ZAUPFMVo++1eupWK+4Tf8ngFE9p8yhmDkixNljB/fHPSY+LhvhF8NmEdd80JCeA2/JNIGxxjl+C40zcPO0dWYcHxcJR5ezJ11ZQIYW3mvx8CGPTtmeiXT944lXCfxdk1QfzXVTzLauv29aXbZ1sIVZWg3ZLddC3pxJBEhMd4fAS9Rq7hiTUL9aedZlhNm060jWU3vm/FJ8vOYczZiXErvyTHlg6MXHgMXY6OjPthDpUcswkdw+3Yl7I2of/Xi2lS0AtCD7CwWyd23JXGtyHMXjGaQlHXHsS+ziwu9A9ZfVzWGBnftVqMNot3010a5+L9yBkXvHn6Syd6zTyAQfUmHZbupHOxiPiYdegs3nhrIN49gKVsVZkCWCVrPkxo7rDInOdG83RjJ3rNOoBBmZO6U/Yyok5mMN3m8LR2zNx+E7NsAZzIWFkySObcVTZ6nlfmpMrH6/ik1RtoCOHMjPpM2HQLi3R9fLebrkVdkOqyBHB0B7E82siMnoM4/NhK+uqzmDutEzlUcrmOSWQect4RQ4+NZPDHP/LQtxo9l6yl8ePxDB62nHvqcnT8ZjMflIgcr5+yc1gFFpwwoCo+ks3L48m2cWG+KfRiNZPafszvOhW5265jwbBq9gx1s/SSRgNWXTKiLDSQmT+MpbjCYY5OcM55yxa3PR+/yVdHDKjKjGPxov44rKQdB8TL37ON5MLLzG9uuosXAthNIFNpMUIAp9LAeUC1X2cBbAy+wrE9l3mSpSQNqpYgndNliGIHKVKiytzr18my0HZJ6yBEI4Wrg2iNfUx8grWQgySOr9zobORIEe0ghmNnLMfJbo4tvGUI4Ig2x6mboyB+ib6vD1yK14YZ6Op1w7vD8Bgl6P43H+/d32N4bwTaVn1eonTxFUFAEBAEBAFBIOkJuF0AS2JOygBWqRRYzRaMRgNKlQJvb280GhVhYWEoVPaln6UloaVMYYPJSHBQEOnrjmR0sQN8MuJHbugN5CtSkq0bfkp6CuIMqY6AEMCpLmQpWuGUFcBaKn4qLbkYseaoLpDpLftwKAT8Gixh7eQAOxvjA64f2cEfl65y/0kw+pDrnDtynhcWH6pOuMDYxg4COGKJZGdLCMbwGXEe+npHiV6Ld2HKVitDRlvisBXdrcOcuvYUMrUjcNs85/GKdz/UMA6Pq8C0vUHg34rRWxZTQ/IxibbJRQHc+AKLO7Zj6z0LXvmqUylyH0lrGLdP7+HvF5Ch6XJ+HNfY4QF0TP7Go8Pp+fFPPFXko8XXh/joLUnwrGVys6GcNKopOeAQ0z4o6DxD0EYlEQEclU0lHavn1BeVmbz1AYpcPZjy0xeU1QZx6sv6fB54GwsKvLK/ReUmXWjZrjUlMqvty0vGzji1nTcu46qPY2dIOwrgiKVX38saM5YyYhLfPoSvzM54lMUd27L1rgW/eotZMaUV9uROHUcmlGdanD2ADTy9vJtjJ85w6+4jQvUvuH16NzeeWfCqtYAfp7WOIYCjMnSlIg17mNemK7sfK8jR+n8sHlENw5ERDBy9hkdmUHjlpnjNNjRp14u6pbPFH28n8fD6fQwfDVnOA4sPud9uQFFpzXHpKgr/i3NHLxBEbCkZHQLjmbH0G7SM+5b01Jj8B6MbROxc6yQT0jG7ObJtikTaEO8ekrHHnc8ysLB9R3Y8sOLX8NvojEzpso2qow9VJ15gbCNTwn02BQSw4cBAuo3ZQLAiF01mHWNgFbscsjz5iSkdhnMy1JvSg/YztfkZZrYbwOEgb8oM2c+U9gVcirX93Ykwjk6syJe7nmGNGN+ir72415nRpf4ho4/LEsCJjHOl/mTL3GVcCY9cHl2BOl8ruvVsgm3xiETHBRVnZ1Rn/KY7WDO147ON86js5P0J9whgOfVJaO6IfqEp4XluJn/OqcnY9bew+AcwatMSakVsQWzY35+unyW+B7DssbL0aZlzV4NoARxjLgHdbwPoMXYjwdb01JpyhlG1/pYt1Z0uAR0nAzhinLI85tgXTfly+22s/jXo/d3PtCwgLcMul+s8h/k3nnnI2R2G5T92jmrIwqNB+NWYw4IvanB6VH0WHg/C550vmD+7Bzlsq8GHsfeTksw9ZLC9cLZ5dTwvrLkw3+Q/8wl9hq3kkcT28zOMqhfRETBE9xHvZozcvpQ6mnjmaCdzzqsLYPn3bKEvM7+56c5cCGA3gUylxQgBnEoD5wHVfl0FsPHSPNp3X8WtiFsyTeEeLP1xAKUSk8BO5GZCYYwjbm0H20XszcgMXmdLSsc4T2JZx1Ji7jxadlqFo3S1nSlGZm6s89rqErPsa/Na0mlVoZgZyjEaKEMAJ7RE9kv2ef3auRiObEXz8BamrHlQFioF1oh9QxQKzDcvo3l8G1P2fKgrN8H7g1EveSbxNUFAEBAEBAFBIOkIuFUA168fYDWZ7Pt/SUs+Y7FiNOlQKVQ2AaxQYdsDWKlW2gSw9Hcp+1eSws+fF6fPwgZc6duZ766YbUtHlyhemu3btyRd60XJqZaAEMCpNnQpUnGPEsCGvXzdpiu7HlvwrrOI9V+8h+XJLpYMH8i26/a9/pRaX7zUZvRheiw4EcCxHgzHBzXuw2kvjk+pyNTtT7AqNHj5eNkyF6M+CiVeRfqxevFQ50XGKyf1nP6yCpMD72Pxac7H276nZqicNrkogBsdZ+77Pdj7zIpC7YO3NubeoAqlDwU7rWJG93LxC+DjI+k18keekI8W8w7x0dtJK4B/n1aFSVvuQ5QAljIjL7Jr/ihWbf+DZxFbZqqy1qfPvBU0zx+9BHQMoUlcxjUSFMCxXjywyTF5MYlXarwqO32ElH0CGVv8wLIxDe1ZVs4EsPIhJ77qxOwNF+17Z6u88PZSY9aHYjQjQwDvY36bLvz6GHK0XsfiEdVt2Vh/B05k4ZJ1XH0Ssd+sKgcVh65lXGv5S0BrDw2hx+h1vLAqUHv7oYl5EaH0Lsn7szbQ3sm+3IYjw+k56ieekY2G008yxPamhPOlcJ0JYP9E2hBX9ES8eBJ73JngxayWvfgtWEHmFitZOqZ+VKa1+dIXDOo7n1tmL94Ze4Hxzf0T7rOF4i4B3UjKso3vxQo3ZAAbDg/lw0/W8pzsNJxxgiHVIzgazrC6z3v8fM1IlmZLWTAqP9sHBrDqgo4sTb5j/mfNSB93tXx7DBIY3yLlZ+T45uzaixw0DXL7R7Gn8vr4ywjgWNdqn/yrGNt6HH86bNGrzNeXaasnUiJIzrig5OjECny56zmKbJ2Z8L+ZvO0kqdgdAlghc5yKf/UIncx57qOIF3QeQuYOjNswl3cipPYrC+DYY2Xp32TOXaXjFcDGUxGS0uJLtYl/MqZe0gjgkJOfMnzECu6afSnxUSBfdi0VMTbI5To03vk3wRtAaRnoPi1Yc9VEjpY/MG94djb3bcFPV01kafwtX49rQQbbtfuCXSPL8vVRA6qiw9i8Mp4HrS7MN/mODKTrmA2EKHLQcOYJhlSNfLvBxLVv6vPxqmuYtQ0Zum0lDbzjE8DO55xXywB25Z7tJeY3N92RCwHsJpCptBghgFNp4Dyg2q+nAL7Psk4tWHTNMQBK3hq9hyVtEtivQzrcJQEcv7iNIWYjl4B2XBY61nnsYvYu4Hwp5XjFbYyynWUvx6qjw9LNzvcxliGAIwS3tFq1s2WqX6bbB31QEq3ZiM4CWiX4qGL+h0S42YLBAl5KMFog/bobL3Ma8R1BQBAQBAQBQSBJCbhdABuNRpvUlbJ9pd0PDEYDaoXKtvyzQqVEpwtHrdXYhLBVaQWlgqCgIB4V68yqD0vb9gEODg6OWAJ6OStXrkxSAKLw1ElACODUGbeUqnVKC+AKo37n83ftmZiWx8sZ32YMZw1Ksr77EytGVeP64gaMXHkVS7pqdJq2kNYVcqKKyt51pwD2iVom0JqxHWN/mUdE4py80DgKknem88NXXbHpJWmpxaGV+ea0HmX2rkxeNxW/ZXLaFFsAf8Y3iwaQO8LrxhGRTS5FLEVrIX3T5awY1zhCIMat/stKzBL9DzK9cyG3ZQA7FcAR1dXdO8bBDXNZs+4Qj01KsgSs5PtRhdkcmQGcIOPplHmYUAZwbAFsktnPfF9anifKzniC7zq3ZvN/ZjSVp7NsdlfsybMhHBj7NjP3B0UtAV3w+pcM7vM1/1oyUKbnckZ+UJUs6ugH74lnADt7GB8J/j8u7F7Oz0u/5+xDI8qsnRi/fjYVna2S6ywD+Mw4+g/+nnuW+DN947ugjOcmMGDgEu6avXhr1CkmvpvN/hJG6Ca+fK8fR0ISWgK6E9GreTtvQwWHPpHguDNUFZ2RWH0uK2Z2IHJlZN3BwfT89H+8UOSk8azjDHIYJJz22U/r8MhZNqGDAI7RN9wggKM5RsiwRpEZexD+x3iGDfmO26pyfLBkC63NX/NJ/9lcN5ek7Tfb6fZm5HLRsaIU7/j2iJ0jKrPgRDjKHN2YvHaa02svsjSjzP5hviyzj8cQwImMkRErTRhjC8gKYdw6d4ZHOqvtJSNQoM5UkjdLZOMfWfOPirOzajB+420s2tr037CGZk72nY8WwBXp/tMm2uSNGMxNl/ixV2N+umbCq9Z8Vk9rY8/+D9nIF+8N4GhoZL8vyd+y6pPQ3GGQOc8ZuDivLp+u/RuLtg4DNv5I08z2h3phu3vTY8JWQmUvAR0rAzs2/7J/yJy7HFeYqM2ATT/TNJNtkuXZps70mrEfvTIPzeYeoX+Fv2QyLYPsDOCw4yzt045f/jaiLTaML78dRfGoTG+5XHkJAWzh8fZeDJ66g5As7zFqxXxKnejNwCk7CM7QmMHLltHQtl2F9KLGLTYOrM6ycybU5SeyaVFf58OtC/NN/nPRqzpUGvM7E1rYoNuyjY9PfoepO5+gyPoBE9bP4m3VywrgmNeus0rHvW95iXs2ncC6ebQAACAASURBVAvzm7w7v0SPEgI4UURp+gAhgNN0eJO0ca+nAI6QnpJPdfjk77GOjQMKJ8LblSWgnctS6QSuCmBbpRLYmzdaEDurfqQ0liGA7SeKtWex417CcgSwVEZcxs6FsrzuHTywNtbH95D2Arbt76uM+QI6FrMtI1ihVKLImI10ix02S5Z3CnGUICAICAKCgCCQ5ATcLICbWyUBLE2AarUalUKJ1Wq2NUKlUtnEsNFstGWd+fpKAliJBSuPHj/kTtGubOgbyoS3BrLX19f2/SJFirBt27YkhyBOkPoICAGc+mKWkjVOWQEMqhxN6DV1Ls1LWLiwoC0Tfr6EEX/e+fQo4wPScWRCOabtDkJZdBhzlo2iiNrMwz2D+WTiRh45WwL6pTOAMxC880N6Td5BqDI3dSbvYHi97NFZwLqHPArLSLbM8ewX6SBIUOWhyuDvGNq6HJYzkxk74ltuGsCn+hyWTH+PS5PktEl6iB/Gb6NLM+tgOMrsnRj342zeUuuweHmjjLOEtYX9o6sw+2AQyuytGbX0a2o4SAjdkzvo0uchoyb+B9BxxIiUAazbyNSmAzimV5I14AcWfVoXtd6M1supEXSSoRXPHqjoiSOAVf/x+55r5KlTn5zSg3WHh9k2MTL1bbZFCOCEGXck/V1XBLC0zLK8mLgkz11i95g9o6ry1eEQ8C5P+3lr6VIG/t40ki/mBHLfRJQAzneoH10+20SoshQdvv+VzsXVmO9vZm7//vx2X84S0LEFcBWeHt/Ef/maUzGPJADN3F/Tmr4LTmD2asqIbcuoG+0Qo4crZ7IyaD1T2wziWIiSrI0XM3dcQITIlr4WxrMHYfjnyBq9d7Hj4PdsLZ+3HcqJMPAqOZQp8z6hJBfZOa0ni/f9i4mEBHB7QhNpQ62nkX0isXFHwd7R1Zl7MAhFunr0X7GSptLmlJYHHBjfiNn7HmJNH8DIdUuo7ZdIn532Hs+cCeD4+ob6jtNlzl3ZA9jy4DvGth3PnyZny7Y/49S0Jny+5T/S1fmaBVOa8fD7d/l0xQU0labw1ZwPne/DGWN8y0vVId8z5P0yWM9NYeywb/jbAL41v+K7L9vj7+TaiwqzzP5h3S+zj7s0Rtozvp2Oc04nYbnjgjfPArvR58s9hONFoXbLmTyoLpnMdzi/YQ4nMg2nd5M86HZ9yAcTd6BX5qbRjAMMrqzGYPFGq7rD5sFV+e4PI4rMzRjy/RLq+V9ixxcfsuS325ij+v0bHJc5TiU0d+hkznMvtnWj19RdhONDse7r+LxPRbi+ivljxnL4jhHcJYDfDpM5dznMJajJVmsyY8d2o7D1OCsGf8DGazrwa8zQdctokOGeTKZyBbCO69+14pPl5zGoi/HuvO30qhCxRH1E35F7/xDvUvTx3QiGH+Xb7u0JvJ2Rqp/tZHS9O6zo0Zpf/vWl/NDtTGpbJPqlLONxvuvUhs13LPg3+o6fJzaPp1T5802R4HVMaT+E4yEK/KtMY97Mrrblpi2Pf2FGj4EcfmIlXb2FLJnyHuniWynA4Oylo/jvb5yt9OmMmzzmKh68zPzmphtzIYDdBDKVFiMEcCoNnAdU+/UUwHBuemN6/u+JQwQcJWdCgUlsOWbHf3+DeS07sarQJE7PizlP2gQwEb+XkQEcp0aRMri6vYzEl26WSpArgB3PFimDIyWyXAHsWEakDJbLOC7/4P417QI4kWtGSn6yCeAlxzzg6hJVEAQEAUFAEBAEYhJwuwCWloCW3o5Sq5URAthqE78qtf3NbYvFZBPA3j4+WBQKmyB+9OgRt7X1+OrLcuzp1oqlfwkBLDpqwgSEABY9xBUCKS2AbXVV+eDvC2HB4Uhb/iizt2PMynlUSW/in+UBDP3uLCaFP3kqNqCI9m/+PHmeZ7ZVat2ZAZwBQg+x+MNObP3PBNqcvPFODQpmUqF/fIPrFy6gCljP4oEVneN1FCT2RuGVzh/CXqCX3vVR5qb+F3sYViudzDZJxs3A1W8a2pZYlPbE1fhnRkt5PvzfahoExxWcYafGMHT4cu6aQZO1PG9VLEkGVRhP/z3HlWtqGs7fS88yWteyWI1nWNE9gPU3bZvD4pfRC0qM57vZHxB3MS7X9gCOI4CtvzL3/Q85rClPhbeK4xt8jtPHLxFk9uHNgbv4or2KXyIFcIKMMzltY/wP3uX2MxczgF1iZ+HFvgEMHL+JZ9JFoPIlnR+EBoWBWgMmI4oiQ5mz/BMK/juXkT1mcN2kwCd/TSoV13L3j4PceGKwUXE9A/htfv+8Il/s8+KNytXJ7/uMG8f2c/OFGa/y45k3vx+RyYoxOr/Th/0hnJ3dmAkb/saMF1lK1qZskayodA+4ffk0f6k78cXK8ZR09oTf8pjDk+ozY/dD2zig8smEL0EEh4NaDSaTgoLdtzOvTxniLgH9PhcSaUOue9ECOOFxB0JPjWFY5LWU7W0qViqK6s4RTp27jR4fivbYwIzeFdDqE+mznQrxwJkAjq9vzKjGLif7XLsigDEcZlGH9my/byVji5UsG9MgxmoAlqeBzP2wH/uflqHzikA65DrLunGfsO9hYQImL6Z5wVhv70uwHGKtUqkxm614pUsHYc/t45sqLw2/3M2QGhkTyXCU1z+K3ZLZx10cI6WmyBfA8scFgnYzr3sPdt+XYChQ+2fB1/Ic6fIt1GM783uXwXhpKkP6LuCWNJRq05NeC28MPMbElum5/m0jRv5wGdu3tRnwV4USrNPg52ckNISIfl+S/2TNhwnPHY3V8uY5y7NAZnX9iINPpKtRjXf6dBD6DB0a1BgxUZL23++iS3G10znRlZdl5M1dqugXjFRqVGYTVq8M+CpCCNHZOiHZWixn/piG+GOSyVSmANbuZM67H7LvhRVU6ciY2d8uXRUqMjX4iq8GVpd9/+CqANadnMyY2buwlhnMJ5+2w29vb3pP2oal7FhmfD2Ago5j6dPVjH//Y/4wqCnR7zdmdSkSz+2g/PmmiDqIs7ObRo/ppetTvoCK+7/v4eL9cPAuR4cFm+hcyjv+peKdCuD4728aR6zO71h5p9xk3bOV5vjLzG+u3EgncKwQwG4CmUqLEQI4lQbOA6r9ugpgjA/Z9Xl/pu27gyFdEVp8/DWj62WWF5GE9riNELOR2a7y9wAm5r67MpaatknfvfVZs2UIxeKpU4xjXkoARy57vZf6a7YwpJgzAR7xO7rY6+KUoiuZ03ELkCuApW8qhQCW14/FUYKAICAICALJTsCtArhB/aa2PYAV0rMDtRKlUsoAtiItBq1SKbAopORgK14+3nj5aLEqFEgi79mzpzy4d59y/VbRr8xepjf8jL0KBSVLlmHbts3JDkWc0PMJCAHs+THypBqmrABWU6xJZ9QnVnMpYsNXddYatJ+0hPYVMtmzb4OO89PYj1j7+wNsWzQq0lGg8XAqP5vN+tNe1J5ymhG1tTzc2JmBc/aj83+Xjzd+Q01nGYsO4C33VzCxy1j+0GWg1sRTjKpvz+bR/b2W77+Yyp5Lj+zni/go/QpTe8RaRjTJ6zx8joKkZBsaa37j1/OPbQ/0UeekXPeFjO5ejXRSo2S1yb4Uq/nOOmYN/phD9+xyT5GuJaN++ZbqQc7qH8a/2ycwb9Farj2N2MfV9i0Vvvneo9+8edTNqSS67RmpNfFkVNuN5z9n8OBvuP3/eZdtF+6g65tSlq+Z+zv6M3baFh7YilTgX38xyz9vaV+mNMbH4iQODr9L9y4fb4iMjYFLCxsyds11FEUG8+XS0RRX/seBaZ1YsP0G4ZGvEqsyUKjxREZ+3IECDsscqxJh7Cy+8cXc1gSZMUk6dtJbYA85tagHc9f+QZC945C+ZGd6vWthzcxVPCv5KXMXDSK/6jkXlvVixoojPLVfFPgWbk3HGk9Ys/ogmkZLWDG+GVrLbbaNqMe3J8Lwb7iIpZMiYmY8yfJu7dj4r4KCXTcwp285nu0awfgZ67ht21TY3mf8i7am58TpNCwcz7LADuX7NVzEssjyw6+y5+thrNh2hueOF5EqHbkbfsGUz9qQPZ69Zi1P9rBi9BA2XXxqk8CoMlOs1USaWGazaPNDivbdwfSuxVHFOXdzghNpQ7RAkDHuIF1L45m3cC3XIjejlkh7F+CtjlMZ9GF9skoGyJxIn/Vydk3Yrmzn19Wkt9gXETNHpsZjo+jzyWoeayrR7fuNtCnkRNJGXYsvOPBZZWbte4Gy2Ai++n4khWI7OmMoIXoVvv7eMfc6dz66gcR7eB2+/d2LGoMm4rdjHL9efWGPkTon5T/8htFdq+CvxGF8iTm2RhUtq3/I7OOyxkg541w8DZc5LkjfDr24hK8mT+f4f2FRmRDaHLVoP3Ep7cv5g/lf9k5sy/y9/0XMZRmoOfl3Pqnvh+XFIVaN7MOGi8/tTDW5qdB1Bg2ejGbO5icU+2gn07oUQ+VCfeKbO6S5Ud48Z+HZ0SlM+XwJV19ErFiUoTyNB3fFuuwTdj4uR9dlm2gbT190bayUM3fBww2dGDD3MJr6E+nl9z+WbDlPiB0YWSoO5+MpgykdsZG1XKaKOPcCPnHnMdVu5rXuzu6ntpM5fBRkbLaC1Z81sv1ODtcE56H4rr8YvzcQHqRD5ZcebaxhwHBsOL0//oknisK8u3A/vcrGs2KJVJ7s+UZq2FX2fDWUFdvO8tzeFWzzjleeurw3fBYdq+ayC3HZc85btlUgEuqjsVG8/D1bLh6+zPwmKxaJHyQEcOKM0vIRQgCn5egmbdsiBbA7zzJhwgQ6dOhg225Oq9XafmwrE6pUcX6kZ5XSj5SsEvn/I/8u/S7yxzYbSEv/esjHJnaPxMpojdw/NyIr11ZVJ7+zf9dhL99EM4CdSVe7UL3ZZQ1bhtiVa5xy40jkxDOAnWUSx5bYsc8Ttfx07ggB7ERGy8tQjj+4wf1rYHl8X1b0lRmzkm7JcVnHioMEAUFAEBAEBIHkJOB2AWyxmG17/0bePEn7VqkVStsNl9n2uMhiE8C2PYAVYLQYCX4RzOMnj3n44BFVh6yme3GxB3BydoLUeC4hgFNj1FKuzikrgO17A46r85jLZ68Q4p2XomXKkTWObwrj0ZVT3Livx79gRUoVzJzAPrTuYGngxT/nuHHrPmEmLelyFKVwsSKkd5a1GHm62NmQM5rz4vxx/g32IXvJihTNFttIu9Cm8NtcPXeeR3pvshWrTPFcMZeejNNi42P+u/wndx4HY9JkJFuB0hTOn9n5srsycenun+Hi1dvovfJQpOxb5EhEsMss1slhZkLvnufajTuEKTOSo2gFCuf0s0sqlxm7WgsXYuJC0a6xsxB25w8u3XgEWd7kzVL58YlHluoenOPyldsY0r9BybLFSJ+QE5RRX3PILW5cusTjUCX+uUpRrFjeeM8toziMz65z4+pfPAk1ok6fh3zFSpMnQwJCIrJQSwj3L57g5lPI9EYViuWOiL+MkybUhtgZZImPO1IS/mNuXT7Hnac6lP65KViqLDn8YoNOoM8mUmfX+oYMALZDLLzY0ZM+n+8kVFuVXj+t591c8XQiuUXGPs78nNt/nuRWkBfZi1ei6EsMCHL6h+w+7uoY6VK7XRgXTM+5c/kPbj3Ro81SguIlC+EfQ76H8fDScW7c1+GVowyl3swX/SKNxPTCaW690JC9ZGWKZovnxQtcqE+CXOTNc5bQf7l6/hLPyU6hchXI6evmvuQYC5fmLjMh/57i4j/P0eYoQ8kSeYhDTDZTlzpEIgfL4+rOM9rLMnB5QT0+WfMX5OrO52u+pFzUHsXxnU3+fCOVYHx6lWtX/+a5XoVf9pIUK54P31ecd3DLtZs4c3fPb3LjJwSwXFJp8zghgNNmXJOjVUIAvwLl2HvyAs73uY21p26kKI08daICWDrQyb7FjqI5oiy7nI1uU8z6JC6AbWeSMotXOW6Q7CCrbUXHqkv1Sawp/G10NrJ0SBw2L7/8s1RcyMA6WB7elrUEtDJLLvy/OfQKgRVfFQQEAUFAEBAEkobAixcv3FawokH9JlYUFpQ2BSzl1iiwYo562076nfReuS0D2EvKALZitJgJDQ3j+bPnPHnylNCgYFtWsNVsIU/ePGzdutVtFRQFpR0CQgCnnVgmR0s8QQBPDHCy3l9yNN6d54hv7zt3nuN1L0swft17wCu139WlV1/pZCn95aBAZnTsy8Fn3pQbfpCpbeJZuSCl6ynOLwgIAu4hIC0r3y2A9f9A3k6/MH9gpVd66cs9lRKlCAH8evcBIYBf7/i/SuuFAH4VeuK7yUUg+IM3URj1tufY8SaCW6U1Q6S1jxRkWHc9uaomziMICAKCgCAgCMgm4F4B3KCR1baESoQAVljN9iWgI5ZcsWcFW9H6eKNSa2wCWBJ5eqOe4NAQnj0JIuTFC/Q6PSajkVy5cwsBLDuUr9eBQgC/XvF+1dYKAfyqBCO+L+Skm0AmUIxgnPSM0/AZXisBjI6LXzfg05//QlVmHL982z8NR1Y0TRAQBIxnPqPf4KXcV1fhwxXreb/Aq6bmCqbuICAEsDsopt4yhABOvbFL6ZoLAZzSERDnl0NAt2wipht/girhew6FxYKyQHF8+kyVU6w4RhAQBAQBQUAQSFYCbhbADay2/TNQYLFYQPqRtk5TSnsAq1Br7WuLary9UKlVmK1muwA2GdHp9AQHhxEWFIJOF45JbyRz1iwEBgYmKxBxstRBQAjg1BEnT6llSghgy4s9rJ6yiIvhGanYexFty8W31KWnUJJRD8tTTi0ZwsZzYfhXHcXHXSsjY7FbGQWLQ6IICMaiM7wCgTQ57iTAw/LsDw7uOsZT/4q837zyK5ATXxUEBAFPJ2C8vYdfD1zDmq8+DWoVj15a3NMrnsbrJwRwGg9wIs0TAvj1jv+rtF4I4FehJ74rCAgCgoAgIAgIAoKAfALuFcD16tsEsJQFLAlg6UdhtaJW2/cAlsSvlBGs8VKjUqkxW6IFsJT1q9eZ0IWFY9DrMRtN+Pr5snnLFvmtEUe+NgSEAH5tQu2WhqaEAHZLxUUhgoAgIAgIAoKAICAICAKCgIcSEALYQwOTTNUSAjiZQKfB0wgBnAaDKpokCAgCgoAgIAgIAh5JwK0CuHmjZtZI8WvGitVqxoIkgNX2H60KjUZj+/9KhRKr0opOryMsNMz2pyncjNFoxGgwYTJJAtiHzZs3eyQ4UamUJSAEcMryT21nFwI4tUVM1FcQEAQEAUFAEBAEBAFBwNMJCAHs6RFK2voJAZy0fNNy6UIAp+XoirYJAoKAICAICAKCgCcRcKsAbtGomVUSc2Yp+1chNdNiE8BKtcqWAezl6xUlgxVWBYoIARwaEopRr0cfbsKoN2Aw2gWwny0DWAhgT+ownlIXIYA9JRKpox5CAKeOOIlaCgKCgCAgCAgCgoAgIAikHgJCAKeeWCVFTYUATgqqr0eZQgC/HnEWrRQEBAFBQBAQBASBlCeQZALYqlTYl4LGikJFlACWMoAlGSwJYBTYM4BDQjAa7ALYoNOj0xlsAtg/vR9bxBLQKd9LPLAGQgB7YFA8uEpCAHtwcETVBAFBQBAQBAQBQUAQEARSJQEhgFNl2NxWaSGA3YbytStICODXLuSiwYKAICAICAKCgCCQQgTcKoADGje3ZQBbrFYiBbDN86qwyWCNlxcarcqWBSwJYCv2JaDDQ0MxGozoww02ARyu02M0GEifMb0QwCnUMTz9tEIAe3qEPKt+QgB7VjxEbQQBQUAQEAQEAUFAEBAEUj8BIYBTfwxfpQVCAL8Kvdf7u0khgEeNGk1AQCu8peeOGg0arRa1So1KpUSpUqFS2lcmlP6uUChRKqU/FbY/pZ/cebLb/u74I0VJ+rv4CAKCgCAgCAgCgoAgkFoJuFUAt2jYwr4HsKR2bRnAVmwCWKlEpVag1mqj9gBWWK2ghHBduG0PYJPBYBPAUvavPlyHwaAXAji19qpkqLcQwMkAOQ2dQgjgNBRM0RRBQBAQBAQBQUAQEAQEAY8gIASwR4QhxSohBHCKoU/1JxYCONWHUDRAEBAEBAFBQBAQBFIJAbcK4Kb1mlqtVmscASy9bSdl/Up7ANvexNNokESxtEewJIClPYANBhP6MD0Gvd6WBWwwGkiX3l9kAKeSjpTc1RQCOLmJp+7zCQGcTPGzPOTyrk1ceqIhb7X2VC7kazuxMegOT/X+ZM6WAU0yVUWcxlMIWHh2YApz157Fkq0BHUb2p3Q6T6mbqEfKEbAQcnkt637exvUnZjKU7MToAQEpVx3bmc08PrOWw3/noMq79cmpkn71D/tmjWafqQV9PulMfnUKV1Gc/rUjYAk6y6Gdv6N5uyPVitjnVPFJowQsz7m+dz1XtNUJqF0y1TRSCOBUE6okqagQwEmC9bUoVAjg1yLMopGCgCAgCAgCgoAg4AEE3CqAG9dpbJXaJGX9WhQgyWDpF2qtyiZ9fdP5o5WWYVErbQLYYjYTEhpKaEgIOr0ek96EwWCw7QdsNBrx9xd7AHtAH/HIKggB7JFh8dhKpZgANj/m6q4V7Dl6ltt3H6HzykH+0nWp+14nyufysiuHewfYvv0YzxS5KB/QhbLZlA4cLQRfXM/2I39jTF+R+m0bkEuSEp760W9lZss+HAhWUbD7dub1KQPXZjGiz2xuGPwpN2wPU9sW8NTai3olFYGQk6we8gFrL+vJ22EtcwZXxSepziXKTQICZh6fWsHO0/cw2e7yHD6KzJRs1ZfKuV0bmCxPf2FGl4EcpTSV3ymI/kk+Jn89iqsrP+Sbg340HLOQ5oWT27bqODG1ElN2lWfwtlU09AcMe5jXpit7rB0Yv34OlezDtvgIAslGwHhpKkP6Lsa79z7mdH0j4fMa/+B/n47hmE975nzeI9nq6JYTpea6uwWA9LbcGVZ0D+AXn1Fs/n6wu0pN8nKEAE5yxB59AiGAPTo8Hl05IYA9OjyicoKAICAICAKCgCCQhggkkwDW4OXlKIDVmEwGzCYTwSEhhAQHo5OyfqXln/U6dOHhNhGcLVtWAgMD0xBu0RR3ERAC2F0kX49yUkQAm2+xf1Jr5u25jSkWZnX5CSye/5Etw0y3pw9dxgcSrshCvS9PM7yWt8PRBq4sqM+oNTewaOozeOtqGnly9qQTAWw5NZo+w37gkUVN4R47+br3m69Hp4topeHkZEbPDCTItxbd5s6kZmZHwZ+KUOgPsKz/aA6/8KN8v58YWD+btIuD7I/53gZm9R/KoWcl6bBoC51LOfZz2cWIA10h8Ioxiz5VGPtHv8nsgxZ8M6RD7bANmkKZnboTd9CromtmNGxXb7pP2k+p0ccYHxDZl8I4OukdvtyTjoCvD9CngtaV1rrh2LgC2PJgBRM+GMs/1RezcEIA6V3p9LJrZObBln5MWGMiYNZ3NM/rmkyXfRoXDzTf+5GZw7/B3HYVo98vhGfUysVGpIHDnQngeGMTvp1ZrXtxyK8nm//3eYq1/qX6jofUPcWgSScWAjhF8YuTvxwBIYBfjpv4FggBLHqBICAICAKCgCAgCAgCyUPArQK4RcMA2x7AtgxgaYFniwWz1YzGS4u3tzfefr5otWqUSqV9qWejkbDQUFsWcHh4GLrQcHI0/4zhNX15/vw5y5cvZ+XKlclDQpwlVREQAjhVhSvFK5sSAlh3dAR9R63hicWLAi1nM6xbZbyfXuLc3h/Y+ncNxs3uh5Q0l9YFsMr8kGsH93FTl5XiNepRMF2SGJQU72PxVSBsW1c6Td2NSVWJHj/9QmsPkTsuAwtdy+RmQzlpVFNywCGmfVDQZSGku3WAI2fu4l+6OZWLpHe5CuILLhJwQ8zsZ5QEcClmH6vOoMAfafzKobPw4KfW9F14hybzDvHR2w7y2KIjTKfA29fLpRcMXCQTz+GxBbCeywsb8en2gvT/fhmNkmz5BRP/LmvO4OVG2ny/iy7Fkzvz2TkO899zGNFtLqYu9tUchAB2Ty9ztRSnAjiB2Fj0IegVvvhoU26ufdm+4wl1dzU+bj1eCGC34hSFJQ8BIYCTh3NaPIsQwGkxqqJNgoAgIAgIAoKAIOCJBNwqgFs2bmUTwBasWBWKCAFsQa1V4+XlhdbH27YUtEJhtS3zrDcY0et0BAUHERwcQo6Azxnf4DpftZ3BQbOJ/IWKsXXzOk/kJuqUwgSEAE7hAKSy0ye/ADZx8/tmDF32J2ZVGTou384HRZ0/1HefADZw/0wg525rKVitGYXCf2P7xs1cuqvDr0AtGrbrSKkssR7h6/7l7I6fOXz2Gs/1GtLne5vKzTtSuaC09mniH93tPezcGMjlu2H4FqhLo3fTsbV73xhLQKuMd7h04AC3dBkoXK0pxSIyYM1Pz3AwcANnrt4hTJmebEWqUatlG0ra6mjg/h+BnLvrRaFqTckfsp+dmwO5ciccn/zVqNe2M2WyxeRpfnyag9sDOX/jP4INGtLlLEWZeh2oWTaHw77DZp5f2sSvvx7grwfBKP3zULBCKxo3qUSmKDRh3D/1P3bvO8GtZzo0GQpRvGZ7GtYoRuTui8a7Rzl8+h80RRpQtWgYZzat4OC5Wxj8i1K+RS8als2OCgP3Tm7g5J6lLNt6EbOqEDV69qZMBj/yV21NGdsGo/F/DHf3s1OK3+0QvAvUpXH79uR9vIcTV4LIWr4F5fP7gu4m5w4c5Z4xM29Ub0yRTPYH/pYXf3Li0DmC1AUoU6cmuaOSbRNvm7MaGW8fYP+RTQQu+JmbZhW5642k1VuZ8C5UnzoV8mJx4FE583k2rljLDVM5Aob0p6wtZVLOeeXEJm7tHGPh7Ny6e0c5uncPF67/ywu9Er9sxShVtwP138oX1S8SK0NW/Y23+HPfIe5pSlKpdgnCjq1g657feWzNRtF6PWlV+w289f/y+6blHDh3C1OGUlR6txe1i2eMITp1dw6yb9tWLt58hEGTmdxvNqZBi0bk84tsu7zrPLGYuSbzZArgMUzvYAAAIABJREFU4EscP3idDFVaUCh8P9vXb+LKAyuZSzaneZtm5JMuIMt9Lu7eyYVDS/hxfzBlOw2nam4N2cq9zzuFfQn7ew9Hr2opWa8WeSQvLKfMxIcqp0dYXpzlwPqfOX3jEdas5anZ+gOUP9aOWgK6vv5/fNl1MpaPtjEmIL+DADUT9NceDu0/yLV/7hFq8SVzkZrUe68NJTJHkrUQdGUHx29moGyDGuSM2vzcwrOLWzn1X1bKN6xGdu7w565dnD+wiLWHLVTsNpC3syjR5KtNo0oFo9tfuSlZ//6OtZt/JyxnCzr2e5980hBoesClnSv57dQVnhl9yFy0DvXfe59iEWNBxIDAP7+t4tfDZ3gU5k2mIlWo1bI9ZXLEl2Ft5tGZjZz8fQcbfvgVS5UhtKmaHaWmMBWa1iKX+gU3D+3kv4x1qJr9CptXrOZqWF6q9xhLnYJqzC8uc2rvNs5evMaTUAteWUtQvkk36pbOZmNovn+UAyfvkq3Su5TJ5TiOW3h+aRsn/8lE2UY1yKmWwdnylP9j7yygo7qaOP7L7saDuyc4FCd4seBa3IprcXd3LRC8uPMFtyApUooXKFDc3YPEs5rvvLeRje9C0Nw9hwMh79079z9z7+7Z35uZu38f5JFTWSq4Zos46w1vuHX0T56nrEDloplBfZcLh87gk6485U2uM7y/yKkTt7ArWB9XZ8v66/rfPciZh6koXjk//ieWs+fwJXxsc1Dsl25UK5Aahfoh57Yu469rr1FlLEuV5lKLh7D1mhkfSogMgLPH4xt/Hp305J6NK24lcpjEvT9Pjm/A6/gFXvpa4ZTFlVK1m1PaJeJpDr33PxzZsZ1L91+jtUuHS6lm1K5elGThHDnM75UplyuQf7ev4NjV55CqCGUbd6Sss3RIfUrsBMdiuwG/WzvZu+cQ999Cqnz1qNO0Msoru7ipKotbsSzSwWLefgs/+HS8+28r+w7+zaO3GmzT5KN4rXZUzJ/a5Dw24H/PkwO7vbj1KgDblPkoUK0VVYpmMvlMYebhI59j90hRpjZZfQ+xf6cnt15pSJLdjWpNmpAnbL/GAIANPpc58/ctHIs1oHCmiD1rePcvJ0/eJ3mJhhGfJww+Fu51M+2P5zJRAjphdPxeRxEA+Hv13Ne3WwDgr+8DYYFQQCggFBAKCAWEAolDgQQFwPWqNQjPAEYpfWNghMFKa5UMfu2d7FGprGUwrA4OIlgdjEYdzLt37/HzK0b/9Z0JmFqFSYeke0NwcXFm7969icMTYpUWKSAAsEVyJfqLvzwA1vNsbX16LPkXPbZka7iEsf1qkjYcAkS4JMEAsP4BW3tUYPUVBQV/aYfmyApu+Um1GIwva+cujF06gSKhbNfwxoulg3riecdf7tUe/rLPS93xm+n6c9wlfjU3FzK232Su+EbcrUqdhWQ+T3irVUX0AH66kKEtJ3FTb4Pr8P8YVy8Z+pfbmd2jL8demhbHVpK51U7m93LFOnwt1vxUpyHBf23iXkDEPMr0Dei/aAGVZIhq4P2ZSUwc+we3TdYrr0eRkp86rmJMx5I4oue1V2+GTdzBa73JepU5abjoMJ0K2shw6uzc1szado2gSKI4kK3xEib1r0YKhZ7n6xvQfdF5rIq2oY5mN3uu+chVL+SXTW5+mbmHLsXesLV7JVZfjVoA3Jqig/9lYsPUse5L7Z0ljOs7kcsfIvynSl+F0unOc/JygKztXLm/8kz6dZrNA31SKky6zBA3I+nV/NWDtiN34K/IT/PlB40ZhWatLSaT9Dxb9ws9Fl/AVDbpSlXJaaye25rAMD2KtaTy2238+UgDynw0X+ZFm9zeZmkar29iVMvEF9HmPkC9V8MZMnYjzzVRblamwXXgDkY3yIGSuMYw137Qh8W5ogw1GwZxfMslwkNWkZrSfSbifHQEmy+/D48VK6dStFu0mSY5pS/1Dbw9MZpx41bxIDByo1277B0YMm8SJaWHJ8za52NJsyMun7UjuUXvCuYBYCOoWku65r/it2c1L1PnJY32Afef+uBYeiozZ7Yjk/4oi1p15tDrYDS6EJQ2dqgUNuTpup8pLTJxa3E1Bm90pPW6PTRzVobCr3jGtIxmyys3vPNiUc+uHHisInWu3CTzvcsDvyzkTveYW09Kyz2AqxjucPORgqw/5cDJJJlSe2YIXQZvJCBNAfLkzIi1/21uXLlHcMb2jF4+leJymX41l2aUZcxeZ7ps20K98N7uUbKMrQ/i3qwHx95LeoDSxlYusW1XdjobJjcNX3+Gpo14uWs76qwuqLSF6LRiBiUMF9k2tC1r/lORs3QFstm+4uaZE7xIUp9+8+dTSc5YDuTmskaMXvuQ1K5VyZsyiJdXz/C2zHIW9isTC8gK5syUsszy8kaj0YLSDmvJKIcq9Ny0DDd7qU9pffZn6kTF5+s4ps5JBpWanL0O0KvEaRY0a4uXf3qy589PGltfHv93jmfB2agzfR/dSydDe3UivbsvIajWGv4YUZXw51N0N9jUpTqbfFoz8X9Tyf+vGTpr/mZhs5b8mXkCy+d1InWYn9RezG3Unr/yz2bnzBagvYZHj3qsv/8TbZZuo1kO6bx/zd/jazDrpDPtlm6hsUU9pzVyrA7ZkZX69d7x567npHFOie+967xVutJm1lB0f/zGjmdpyJrSj8d3nqHL2plxyydSRH6Yw8z4cIoKgLOY4ZsoPWQN77iwoBnTPG5Amvw4p7Pi3YMbvMaNPv9bRbWUCoKvL2Li4ClcVxbCtUQerN/+y78XHuDkNpfJYxqRTgolGU7WZ3/GLtTw3YTns7RkS6fl+e0HBCRxo/uStdTOqjXDvlhip+SNGPrfGvhwciTDR67mqSojLs6p8Ht0ncDMDSik3cW5DDON/rVAT2lP3N7QjglLzqHM40aR7La8u/oXl58mpfyorQyonkV+UCH46kyG9XPnZdoKuBZIg/rZea55uzFi/UQKxPBZLq4jVT4bf9tMhkZVeL13C29S/ERG2xc8uP8aK5eOjFw0keISaY8BAGvPDaVL/01k6HuWyU0zhANqzYl+dBy6g1zDrzC2rgTyP2avW/RGEOvFAgAnjI7f6ygCAH+vnvv6dgsA/PV9ICwQCggFhAJCAaGAUCBxKJCgALhuVWMGsFQCWgLACumLGIVVBAB2cJCzgaVrgoMCCFarCQ4KxPvNG94W7cGO7kFMKDOAP1XWKFUqcubILgBw4ohDi1cpALDFkiXqG748AAb93bkM7jyd2zJ8ssI+c0XcGnel4S+VSW/S/jRBAXD3CuHAUZmiMGUqFER/dQ9n7vkQghOlR59lVK2UEv3gxPjKzPjzNaSuSNNe3SmS5Cknlk9g3w1frDJ3ZvK6iRSMra2n4QmeA9xY/I8/KFKQo1J98iivcfboed7KvNMUAC9gaMvJJgDYkYcr69B3+X8YUpSn+cC+FHF6y4N/9nEvfX96N8mDUoJcJmtRJCtAqUqu2N715Pi1N+hRkr7pZhb3L4vSZy+z23TjL28Dttka8GvXX8lp85BTaybjefUDIar8NFuyn7a577OpSzU23NKTzLU/3dv9jOOH61w8doU07WdRL7sC3yO96DlmB+9JT9G2o2lUIhmvj8xi5fZLBChcqD/vCF2LWvN83S90DwOiylTkrFibnLrznDh+A/8QsK/gzopp9fE+uICjh3ew68R9DIqMFP6lAbmcHMlRsw/lXWIp8yppO7AKi8/6xa/t7Rn06zQnFABfZIibMYNNc7QHbUdJADgfzeWSsuauLea+vJo729h6YDd/bfbiuV5Batc2VMybBLs8TWhWJSevoupRuR45VU4U7TmUgpf7xK9pwYfx+Ca2krj66L4In3sIWff+wsBddpSr24RShbLjGHSVAwsncuyxBoVLL2auGUkeVVxjmGl/UTv0T8Pi3Bj/KX6qS2mXt1z0Os7LMACtTEWuSvXIHvg3f52+jxoF6RpvYcXAshh89vB76984JmW4lexDh1blcXq5h40L1nDbX0HGZptZ2q+sEQCbsc+H5Dwah8/yWFjONxQAn8xJ9X6dyRd2LlhZkSRXdUrmTiFDCSMAXsATRTZ+HriKPvXzYa9/wqGRtXE/mYJGiw/RoYAEu/W82NCQ35a8oe78Y3QpEpbVZoRq0QGwOWNa8han5vo8N4Z7+FB0wHZGNM6Nje4lF5Z1Yeb68/irqtLXcx3VYimEoH94gD8fOfNz+byhYFjD43VN6b/kJq5jLzC8unSj+YAPYi8BbdR0IU9JRdG+WxnZJA9GtXTcX1GHgasDqDJ9Jz3KGjMXNfcWMLrbNF66rWTxiOo4qP/EvXEHTheex7LJjZDZtMGXDz42JE8Rdx/uWMv4hoLAbY8hWYnxTJ7akWxhMaG7zRnPu6R3qxle7l/7YAEjO07hUdmFeExuCLrLrOtQl80fGjHSw53SoYm3+ruzGNBhLkGNt7KwX2kU5uhsLgCWtLk2jUE95/Gq8CTmzG6P0+lB9Bu+k2TtdzCjU2ELszpDAfC6O1hlbkivGTOp6uyA/7nhDBiwmtdKB1KWGcPo0e1wcQjg5uIGDFv/mBKjzzKypvT4hfnxYVEJ6BgAoubiaHr1WYm63CymTmhJRimAAm5yzOM4yZp2oYj9VTZ2qYtHUDNGLZpGCblKRzAP17Vg8NJH/Dz1OH1/lki0EQBvfaggvdsURg3/FWcHPa89uzBgihdOrXaxpGdxOTo/KnZiKn+s+YcVbRuz068ivy1cTh1nO/RvjrBuVE+2XfmAstwciwGw/vYsBnZ1J6jWKqYPrkpyabnqG2ztV4+1z+oxctMcSjkG88+Ukkw6VooBW5ZRSU6UNhDw7h3WKVOH7kHzz5yws/Ex6XHtsYJBzYvhpPDh2uJmjF53E+euXsxsnwflpwDgT9jr5q8k5isFAP5UBb/v+wUA/r799zWtFwD4a6ov5hYKCAWEAkIBoYBQIDEpkKAAuF61RqEA2ECIwkru9WulVKCytkZlrZB7AVtb24BViJwBLJWAlgDwixfPeVOoO3v7BDOuZD+OODjiYGdHliyZ2bNnT2Lyh1irmQoIAGymUOIyWYGvAYClL1Af7enP5Dk7eR4c4Qib9G40HTGX5q7GDNvPAYAVaWrTe/4iqmW1Rf90MSN+ncA1rZLMv+5mfs9iKN9tZELTgZwPsqNQ/+NMaprZCHAuDOe3vqt5ZZWbpn8cpl3+mMGbwXs1Y5sM56JGQaqaS5k/pg5J0fH6yEBGjd3Mc31cANieq3MrMmLzQ0hTj36L5uMm13o1eZlALkWqavw2bym1Xewg4CgL27Zm/wsDyuy9mbl6GGk829B5+hHUShfqzTtCt6JGqKF/6M7gttO4rVOStc0eFnUOZmmrpux+FkIqt7lMH9OU9KYVUA3eeA0pxbxTgdgUn8QS906klYnKSRa3bIbnCwVZ2+xmUfdCEdBRkYEyw7YwpG4OrPUP2d6rIisva1Bk68HMtaPJYw2W9gC2SFtzAXCuD2aurWjsJ0as/WRNAaotzq02Mb1XGeQkN3M1jc83sVoVx9zSPWpfAqyS4hjuZx0PltWi36qr6B3qMWTvUirYJYD93YuaAGAFqSrNZur45mS0DuTijIqM3fkUgyItJQduYXjD3FhrzrGibUN2PNajKjGVne5t+bCnLZ2nHibYphzd/reZeullKsF/v5dn1LYnWLn0ZteGEZEAcHz73DqhewD/rY7iCQVpGmxi6ZAKMjwzQo7FGJpuY26fUuGZncFHfqP96APkHXaJcfUk+GUpADZnTAve7LTnWdGmAbtCOjNt/Tjyh2XzGV5ycEhF5p8rGScAjmkm7fVJ9On2B47djjOrtbNFgM8cAPzOdQpzZ7UnvHK8tIa2DdiTbCRLFnaP+H+DN/sHurL4UUs5i7ZwyAFmN+jEqeyjmDO3O1ksyFyMG+LVY5t3eX5buZ46meJJwZagVrt67EgynF1/9JThtfwQ0IoXVJxyigEVJWCu4/6yWvRfq6bBkkN0+Cnm8tTRdLYAAEMAV+bVZvTmt5QYMIFUm/ty0OY3piwdSb64WXgMLg97WMFA/QUH6Vw4lGJrT8vvM3tDWjN+7TSKhsHtm9Po02UhtNrNvO5FUX4xACyB5nKM2ZOMZisO0jp39Pd07ZUJ9O6xnKTdjzO1Vbbwh0MM79YyrtFwntb1YOWgn8OzU7cbOjN11Th+CtMsaA8zGnTjdMHf2TGrpfH9N7YexaGAM8bYiQl+XplArx5LCWm6nYV9SoZDesObDUz4dRCXClsKgDXcWFCFoZtT0n7TdhqFx66BDzt/pcOsu1Sbe4IeriGcmVCcKcfy0H7F/2jkHFu5dPPOnbCzUVt/A3MHVzS+P8qVCIyfxS7lHc/S+V1Jq5cge+QMbrMzgNUfv9fNW0XsVwkA/KkKft/3CwD8ffvva1ovAPDXVF/MLRQQCggFhAJCAaFAYlIgQQFwg5pNQ0JCQtCH6NCFGEtXSgDY2kYCv9bYOtjIJaBNAXBQYCgATlKPJXOLcrhdY1Y+dMDBwYEsmTMJAJyYotGCtQoAbIFY4tKvBICNwkt9cj3XLmTvn2d4E8pPrKRyiSvXUjuT8rMAYFWZ31n/eyvkBDbNIdybtOVPbys523DJwLJwYQS/9V3FK4M9GYtXJWdo/7mQoHtcPnUVX1JRZdp5+peP+Vtx7cWRdO+9kpeGpPw84V+GVQ39OlO9l5n1u0bqAUx4ZmRECeiAkwPpNWwjb/RgZZuRPOWbULNZ5/AekaZZjpHWQiAnRhdl2mFfcPqFYbvdcZpXjjE7nxHi1IChuxfzc5jJ2lMsadmUvc8N2FZcyLapVTk3tQoT9zzFgBW2aYtRqmYb6jdrTN6UKhn0LmnZjL0vDNhmKUeJPKG9AEMCeXr+EPd9IFmtVWwYXTUCAFtXoc/e9VQPLfl6bkopJux9hVWGDkzaNIVCNpYDYIu0NRcAu5w1c201Yj8tzAHAqor02Pk/aqcMHcZsTcvE7ZtYrTKBt1HnDr1H632Jc3//xe0Hj3nvH4T/w+Ocu/UWg20tBu5fSWVTAPzR9tcwAcARcS5ljL3xaEoX91PoVOXotm1zaCngdxzoX5QFZzWoioxj56L24aDXYJedQmULGrPSCCH48QnO3X4HKZqxx9M9EgCOb58nOAA+VZKumxZRMaxVqkKBtX1yHGyMdXdNMxVnts0VDpK054fTrd8G0vX9h6lN038EAF6CXZcjxD2mBW90AR5MrNOPS6Xns35aE+zDb41SnjmuVujBT7h6bB8Xb9zB2ycAje8tLp65Q8ZuR5jdNlcCA+Do68dnPWPqD+a/1KUp/VO6SH1L317dz7X31Ri0fyWV7Py5srAB4zbexDp7TWo160St6mVIG1t1BxMZ44N4O+yHsOCPPmSJxn8DeXVpP6f/ucSTV+8J0nzg8T9HeJJlGLuW95Fn0D9awNC2U3hReSlLx9XFUXeV9R1rscWqD3NWDCa8GnN8OlsEgKWe0kdZ1Kkt+54bUFhlp+7c/XQtbl7P+8gRFj1bXf697gYbu1THQ9+bOSuHhK/DWCJ+Kr6h2c3WXwoAG16wu08plt2px/DdCykbg999d7Wi7fQTpCpSkzzhNbQlOvmKm8fO4FNuIdumNYpUnjiS3zUnWNyiOQczTmDngk5G/8YDgGOMnRgAcOC+drSedJziY64wsmZ4I3SIWuLbbD1Dz94L6fipQjFSmZR2N3hf4PSlt5Qcd5WR1R0IvDiRoQMX88g6L6UbdKZ+w0YUMC3fYsGRE9vZiPYCq9r+wg5tOyZvmkxBPgEA8/F73YKlxHipAMCfquD3fb8AwN+3/76m9QIAf031xdxCAaGAUEAoIBQQCiQmBT4LANYZ9Gj0OgwGHQqVEls7O2xsbHBM4oDKWoVebyA4OFAuAa0OCuLNm1e8ffuW0oO20rPgEWbWGscxaxU5cxVg767NickfYq1mKiAAsJlCictkBb5OBnBk8bUvDuMxuS+b/32LARX5eh5n5q/OEQCYyH1cjXdruOZemeEe9zFYx12WNFZoqjnC/CZtOOgN6RpvZsnAcoQc70uHYZvxCbFCZeeItcmXoFK5aoVdPhrN2kbzvDFnAGtODqDTkE28Jw3Vpv9D3zDqaiYABn/u7xnHwqWbufVWa1yqMh2u/TwY3ThyCejIAFjN+amlmbDnJQb7Ogz2XID19KJMPfgBq9QtGbN1Nq5hiTq6i6xpV58tD3RYl5vLjpnNIeAaXvOHsG7fv7wPbc2rTF2Fru6rqZPxMHMadeDw+xCsVPbY2USmGlYKe5xbrWNG+wKxAuAL00ozfvdL+AQAbJG25gJgZ3PXVjj2E8McABwJiEsM7KCZmhaO2zexlcuW+veGlZ+OOrfUG/rEaMaMX8UDuRmvEmt7e1T6III0eogJAH+C/REloCMDYO8tTek8JyoA/sDBAYWZfyYMALfjzCRXJu97S4iVNbb2tiZAT3qSToFtju6sX9IvDgAcfZ8nOAA+XY7eezZQQy6HGv0VKwCWHzhZT9q+Z5naNEPCAOBoY5r/Zmd4u4oxDUdyt/JS1o6va1LO1TwArH+6hTkDh3LshQNZChQlcypHlIG3vygANrz4g+HNx3ErTRlK/5Q2crxghSptNZp2b2SEs4b33PaczYYNm7n42Bepn3jLsQtoXDh5lPsia/hREE/3kCOTf2Wh1xPsnF3JnS0N9sqAaAAY/SN29qnEigc1GeqxmDLPp9O38wKsOx5iVgdjiXKzdLYUABu8OTbWjVmH30CKOgxYs5TKptDT7DCyFAAvYljLKXxovJVF/UrzxQCw/g6bu7mx/nVzxm6dRfFoiawGXv+vMV3nXYgOgCUtrGxIVa43narnigMAGx+eOpAhoQGwgffbWtBh9n+Um3SJwZVNHkj7WADs8ISdvcqx/Gp6ClQohlzt2vSlykjJtiOp5CxvHPyu/49Nyxdx+Nw9ApSZce24gEGtS0XqCW5OyMQKgHXX2dC5Bh4+vzLBYxpFrD4FAH/8XjdnDXFdIwDwpyr4fd8vAPD37b+vab0AwF9TfTG3UEAoIBQQCggFhAKJSYEEBcD1qxszgGUArAmWs4CV1grs7e2xsbXFKWkSlCoFEryTegCrtVrUwcG89/mA/4cPeL/1pvxgDzrm9ePDhw+sWrWCtWvXJyZ/iLWaqYAAwGYKJS6TFfgWALBkh/bqBHp3X8xTvbEc85KexdD+M4TOA9bx1qDCpcMB5nb5KaI/p+EFngPKsfifIKxSNmf0trmUjC1zy6RscuTMwOhgiIuj6dFnOS8McWf6xhY+2stj6dlrKc/1thQbco5xDYzlrAnYydSG3TnpH1cJ6GQRw0rZXX+u4n8rlnPptRZF6laM2fo7rsqIPqeqktNZM7ct8l2GV3j2K8Xi82oUadsyYfMEFPONJXINtlXpu2sd1cLgVPABZjfuyJH3VqSqv441w9zC5w1+cZq/t81h4+bjeOsUpKq3luWDHFgll4g2kLTWKlaPrhFLn7/YoKOauAGwK+037aRJ5rjLpVqkrdwz83fu6e0pY5IhFeDVmQ7jPAlUhvYAzn4utPx1fGuL48AwAcB5e/zN9NYuoXEaB4QNLYcav6YmIRGTb4ZXiaU/Zxxz6y6xtn09Nt/X41RsEKPG9qBAGpP+zeYAYAvs/zQA3CG8LHpI8maM3OFO6QTY56YAOLLPLH1jCO0B/IMAYAK3MbleL84VnMbq2e1Cs60lTcwBwAGcmViGKV6pqT9vOx2LGiGq/pYRYNp0icgAvjzrZ0bvzkxHj200yBBGmmKaI74ewDFkAPt5MLF+Py65zmXNzObGag/xvQw+PDw8k3kzV3IvdQ9mrBkll6mP7fUxADjo7750GbGd5M08mNarrBGU6a6wrkNtttoODs8AlrPjt7Xkt9lXKDH+bxrfa8qgjUlos24HTbJKZ6SZOmtOsKhFc7zSj+GPBd1IFyZzNEBoXKX/qcH0G7oNh9Il8DtzEmqtwH1YDZJGBYHxacmnA2Bz4+OTegAbXuPZrwSLr1dh4K6VVDZJog1bor9nO9pNPk7hkRcZU8fk/TmqBiYZupEzgD8XAIaggx1pM/4w+YdcYEKD1BEWxQCAzdPTh0NDijL33M/0272WqnL1jvheBvzv7WbD1KHsvZWexkv+pH0sJcpj/cwkl8ePYR9rjrGgaSv+TNGPOcsHkz0kBgAcWkEhTa+TTG2RJfyhDc2JfnQcuoNcw68wtm6Up3Is3OvxKRDf7wUAjk+hH/v3AgD/2P79nKsTAPhzqivGFgoIBYQCQgGhgFBAKBChQIIC4LrVmoZIfX8lCKzVadAZDKhslEgf7mztrXFIkgSDBId1GhkA+wcEotaqCQ5WExDgj9/79wQEBmLQ6QjRh5AtW2b27t0r/CUUiKaAAMAiKCxR4MsD4ADOLe7FKafG1K1TnRwpbUD3hv+WtmX8+kuocaTk8DOMqZcafLYxpVlvTvmFYJWsDM3Hz6d5yUxY699zZ8cgprjv443eiqSVF7B4YiOSxfZFtQUA2Np3K5Ob9Oa0v4LUNZYwZ3Q9QqtAA4G8fxWIU7rUsUA34L0HE5v242wg2ObrxyT3oeTjGgemdWLJkUfoiAsAO/HqzE6eZKmDayYpo0fPy42N6bbgLHoJynmupLJtBABGmYnSfZbRr3FhDBcnMHLgHzzQgH252Syd3hLFwQ50nXiAAKtkFB/8J2MaZEGJgXdev9F3wh7eh6Tg57EnGVbFnwuHbpOpUhXSS3BN/5jtvcqx8rIO2wpSKdgqnBlWmt//9kWRtjFDVszjZ5P6kMFvnxGcNBPJrS0DwMFeHfl13H7UioxUn3GMPqVUaAx22MQGXizQ1urVMkY2HcMVnRXJK85h9qSmON5di/vw0Zx6qYMwAJzHj6NmrS2OXRW8ncm1enJarSB1vTUsGl4ZlVqPja0yjizc9+bNq3gSj29My/Sa2hgHAFbvZUa9rvztr8R4GvPwAAAgAElEQVSlwz7mdimIUv+Uvyc2ZJbX05hLQEfLIjbTfmspW3EBQ1tO5qb+YzKAu+F3oCOdJ+wnQJGRShP2M8DNJKsz+DVvApOTRjpHLNnnsfrMmAaofXeXJ75JyOycLpaHHcK0/k4AsMGf1w8eE5I2L+mSxEH0dNdY37kmHq9rM/h/f1AhlJ0Y3ngyr8dvHHpdKfYewNK50bMcq5+3YOzWmeEZlcH/jqR337UkCQfAUk/bGvRf40uNOcfpUSK0N/nLXczp2Yu/vE3n0PNkTT16Lfeh7oKjdCkckaYZe+agsdTw/942ZNj6eZSNJSs7+o4O5NS44kw9VoYB+1ZSOaL+dfTPWVIf9TYz8W+yjYV9S0W8H8QGAuWzvBHdFj2m2qwz9Ap7iiH4FEvaNGN/siEmAFhqEb6BCS2GcNO1JxWeLOZQijEsdu9COjn910ydQ0tHb/b/lQmbplFEfnBCz+tDfRk+fhtvS4f1iJXo73GWdG7FAWUXJi3riveUGsw+5kTN3/fRo2Qo+DQ3hj4ZAJsfHzECYDN8Yyy3reHGfDeGegTgNvUY/cpHBErQoxt8SJePtM9mMbD9HN5VW8aiMbVjf5jAEgBshn3RyofHUAJaf2cm/TvO4W3lJSyZUB8jrzXg/dcAho/24E24f83VU8fDFXXou+oVFSf/xYCKUk9y817Bx3rSfsR+Co65ysgaUh18A4Evb/EqJCPZMiSLM5ve6MOFvCs8iimzepA9NJlZc3kcvXstJajWGpaOqIZdTBrIlT7c8a//P/4YXN54VkvvZZMa8fvBVxQbEQMAlpdk/l43T4HYrxIA+FMV/L7vFwD4+/bf17T+cwDgdu3a07lzN+xsbeUWdFIrOpVShVKpQKFUolQoUUp/KxVYWSmQvru0srKS/5b+ZMyUVv7Z9I+kkfSzeAkFhAJCAaGAUEAoIBT4XhVIUAD8S81WIdKHI6n0swToUCqwsbHGwclRBsG2DvYYDFqCNRoCA3zxDQhArVGj0WnRqtUE+gXIIFj6t06rIWvmTAIAf6+R9ZntFgD4Mwv8gw3/5QHwew4OLMr802pQ2OGYPDnW6rd8CDCWO7Z26cr4peMpJGfjqLmzqhEjlv9LkFSpFiW2SVNhr38ffr2VU2naLfSgSa5o9RsjPGUJGMKfS7/XYOy2++ixJVW+ihTKkRpl8Cue3jjPPVUrpqwdQ77YIKXBmxPjqzDjz9dI3d6V9ilwwBe/IFCpQKezwrn9Pty7FiR6D2Bbzkx0ZcoRW3KVKkdWh/fcPX2UBz56bIuMwX1+dzJjAoDlFSqxTeIEgT6o9YAiI1WmHKJ/hRTg/zdLOv3K3ic6sMlA3jLlyax8xH8nz/JaDbZ5BzBl8WDyIJUj7sgJ6yIULZYHB7/LnD9zHV+9PT/18mJKq5yoz42g34BVPNeDdeoiFHPNRzJlIO8eXebmbRXV5h+mU8HYgGfMGcDGL34X8Fjqd2yTlKQ2kKvXacbVD2uUG2WzGbw5Pt6NGX++QS5cHK6ttHDpFQHXlVKWa4d6bL4n1bO2wiZJchSB71FbJ8VB60sAoRnAeVQEmrW2OOIr9IvprQ/kxs04JreFvGNY9nsL/GMtw4x58+Y+Gq9vYs6bjisD+Cb/61ad9Te0WDnkoHC5glg/PsXFW6+Rq3+bkwEsfYVupm6fCoAJOM6Sjq1C4zg9uUr+jHMKJWrvu9y5ehVlva0s6eVqGQCO1We/klR3k01dq7HhjguNFx+iQ4E4fE8oAD6ZjUpdWpHT9FIre7L8/CvFMylj7wH8hUpAay8Mp1vfNWhrr2XFiKpxQG09j9c2oP+SS6SoNJpenSqT5OVhti2YxTlvCNaUoY/nOqrFmFYbyLkp5Zi43w638R70cEuP/6VVLJ48nbMvtOTsGpYBDJpzw+nefw3++X+jz4CWZHh/hK3zZnPZF3z9S0aaw/9gRzqM/5O0jZcyuHEGPvimoEihbLFqKj84s6s9A2b8hW3ZgXTr1oJCmZOie3+PO+f/5BrV+bVeAbiziN/X+FGiWUtK5ExKwJ1tLB87hnMpBjBn2UBira4u7RG/bUxu2It/0rdn2PiOpH73gSRFSpDepE9pVIgXfHIA3YZuxqbWYiYOqkcqvzN4zurHupNP0OUZGgkAY/DmyIhyzDkZhMJgTaGBJxjfKEMoSDNX52AuzarAmB0+5G75O7/VdeHDmfksX3kCP94RUHg2O2e2kDOKr86vzajNQbhN86JPueTon61mfMcR/Jf6NyYtG0MBBzA/hj41A9j8+IgJAJvjm/B+y3fnMrjLdO6nqkXrfv0pkxWen17BujU3KTN/Ly2dn3NgWC0WnnGgRKdJtKlTjgxOGnweX+LyybPw82Cq51ZZVALaHPvMAcDob7GlRy3WXE9LuV4zaFkqBW9OL2LFir28CNZhVSYC8Ju73/TP1zOp0xD+ta9Kq/7DqFrMGUfdW57dOME/l6BU55Zk5xrbJ7gTULYz1cr+hFPAVY6692DZ6dS0XOFJy5wq0JxkcYtm7NM2l9tPlIijr3bE5wAVqVy707FLY5x159n5+2gOPc5CowUH6VDILpLGYf5DfZxFrVqw368oDYZPpnpmby6sG8+mC+/ggx/5QzOA9Z+y1z/xM78AwJ8o4Hd+uwDA37kDv6L5nwMAlylThrx58tK1a3e5CqEAwF/RwWJqoYBQQCggFBAKCAW+GQUSFAA3rN06xGAwIP2RnoxW2lhjb2+HnYM9CpUVCrn/r0Yu/ezv78N7Xx/UwWoZFocYDGjUwQQFBaFRq9FrNKRPl4Y9e/Z8M2IJQ74dBQQA/nZ88T1Y8uUBsAGfiwuYP2Mh/zzylSGp/FI4kt61HR0HD6VsJhOKYnjNf+tHsWzTfh74hDanlW+wIUW+BjTrN5Y6BVPGmWGC4SmeA93442wgTtUWsWJ8feTkLu0/rGrXjO2PrHBuu43Z3YoZM7mCbnFoXn9We17kg+mUyiRkrDaFSaOakDaOJDrD20OsHtaXndfeGdenTEnuX8ZR0/A7i3a9Jme3/Uxvmwerl6sZ12Yk/wYno8K4cwypYsdrr4GMmbGZp4Ey8ZYBr1POxnQaN51qUmqMCcxW5mtCDeu/OPifNzICVaWncPuFDGtflrAkv+D7HiybPIlDN0Kvka6zsid9qe78NnwArmmUoH/CsWmtWLDvbihol6ZNhkuNcQwa3IJs8pe3gTzaNxb3RR7cfhfamzjUPocsDenu7k7l9PB6e2t6zT5KcJIGDN62mPJSMhAari+sxsiNd7DK0YepK4YZy6vqH3F4XFPmH35iBI9WySg/4QJDq8RQizNUDcMbL1YM7cOemz5GbVXpKdi0Fso9q7nkrwyH61Kms++5aYwftZBbfsYoU6WtSLOhLXg/szcH3hel3aodNJH7GZqztrjqoOp5ub8HI6ft5pUsjRVOVZawamJd/ML0cGrA4O1heoQFvRnzpnlmhm9iOmkMEb6IYW7/S7OZMmYu/3kbfWnlmIdKHWvgs2IBl2waMWzHfMraxj2GuboZwuM8ORXG/cMQ2b8GPuzrzG9T9xPoUJt+m1fgJica+nNsTElmH/LBrtxMPGa2ku2T4nj5lMkcuv7GGCuhL4VjdioO9GBgzcxYts9j81l97PUP2TOgBsuv56ftH1tonD3mft9GE9Scm16GSbteGPdgpJcDpUdfZFStpOhvz2JAl0U4dD/KpBbZwkvZa/+bQO9ea0g/8Azjfkkj6/J6SzO6z/em/mIv2oWXU9Vxf3ltBqx3ov2GLTTIpLRgTInH9KfjkC04tdrN/J6h51xMYSNv15scmNiJZYfvo5Z+ViQhW7WRdMy1jykrnei9ewWV5H0d/aV/voP5Awdx+FEwShslITa5cevRCsOqybxudYSpzbMZbzK84szc1szedhX5qFMkI2e9ybTPtIEJq1PQx3QOv79Z0aMDO+4FyrfalpvNtpktQ9e/EPvufzHZRFPj+G+4tLo/C9Yf5mWwiZ026SjUeQ0TWxfG6s1u5vfuz6HHgfIDJdLLJkM1Wo9fQKMC8aUN+3BpfkMmbbqBPLxtVfrsXEd1x6ts6FyHbQ4jWDS/G+lNn87QP+bYtNbM33cHjdIWRYgtWWqNorphDmte/MbWhV0jCep/rC+9Rm/hfdK69Fu7hMomTVnN1dngfZClg3rjedtPXqMiSSGqDxhF+l1t8Uj2O1umNkL/cBHDO07nTQV3fh/TILT3q4aHG1oybMklXHodZmpzZwtiKDRWNzjRfr0xVuWX/i5be1Rlg74/7n/0Ra5mLbnqxQpGtRqPT7OdzO0eGptmxodxXxljYFqL0Ngift9sX9QtVGs1T/YPZ8YcDx74h34aUaUl7y8TGNj3FzKowPDuOB5TBrH11GPjfgh9Wacux68z/keTvNKTXUa/b3ccwcJ5Jn7XnmNF28bszziFrb+3Dr0zfvuixU7o+FJcRdgO2nvr+H3YWE48C5LHtnLKh1v3ZmiXT+BU/jDAb8l+M/D+3Bzcpy/k/HPjmMaXLSmLD2bMnJ7kVLzk+LQmuHveIzh842ShZNfFDGxVHOOze4dwb9yWw0m6M3Pt6DjLqYdBfJv6g8l+bSF/3vY17ke77Pzc6w/6NSqAnBQcowYG3h0fzbgJq7gv97NX4JTnV7r1yMbBwXNJMuISI6s7YvikvR5pW1r8gwDAFkv2Q90gAPAP5c4vupjPBYD1Oj2FChWmV68+AgB/UY+KyYQCQgGhgFBAKCAU+FYVSHAALIE5GegqrLCzs8He0QFbOzusFGCwkuCwXi777O/vh6+vD0HqYAzS9YSg1+lQqzXodVpC9HqSJ3Fk9+7d36p2wq6vqIAAwF9R/O9w6i8PgMNECub9vYvcfeyN1jolaXMUxiWDU0SP36haarx5eusaT719MVinIHX2guTImCz26xPAF9r3d7h76x5vA7SokmYiS+4CZEoWVzagyaQGf15eO8uDd5AiV2lyZ3SMG1Kb3Kr3f8zd69fxDlDglCE/uXNnxj6MP0bNZp5RB5//zvDIz560+VzJmSYmMqPmw4NL3H38Bo0yGalzFCVHNK31BDz/j9t3nxGoSE66nEXJnj4Gm7XePLlxhWfefuisk5MmWwGyZ00Ze0nseP0QyOvrZ7j7MhjbdAXJ/1MWI5yP66X/wLOr53n0QUGqPKXJk+IIM+t35ZifKQA2DqD3vcvNK7fxs85EzsKFSR1HJhKfuLbglxe5duspattM5ChUjHSxQLJoS4t3XjN9E59uUX8f/Iy7//3Ha00yshQsRZZkcfdgjnX4eO231LDYrtfg8/Aydx+/JFBnQ5J0OcmeOwdJ4+jVGt/MH+2z+Ab+pn4fwIXplZhwJAddVmygbjy9to2ma3h/7xy3nwbimM2VfM4pzD9rtd48vHKB5wFJyFK4FFmSxhZXOnzu/8PNJ/44ZitJPufksc+hfsHdixd5pUtO1kJxjRlZeL3fQ+7euIl3QAi2ybOQNXc+0jqa2KP35eWtSzx85YsieS7yFMhDMrPjKRjvm6e5/UJLEpcS5DdLIw0f7p3n5hM/HJ1LmnlPLMFkrs46bx5d+Zdnkj8KlYzDH3EF7cfE0KduAgviI9pUlvnGEPCY21eu8U6XlIz5XHFOFfWNQof/0/+4c/85gSH2JMuQh+w5MuPwkUem1FPb8tiJLQ5e8+DyRV4EJzX61/Ywcxu15y9TACzfaoGeOh9e3LrEo9d+hNilIp1LQbKlN/18ZnxPunP3GQGKVGT5qThZU0R8Ngo6M4Seg/eQqe8+xjVxifPsiFTKvVUKnl4+z7OgpGT6qSTZUsT18E2EHvr3t7h+7R6Bjrn4qVAunGLyyyft9Y+PZQGAP167H+FOAYB/BC9+nTV8TgAslXNu164DFSpW+jFLQN92p36rdTw3cV258edxr/N1fPkjzOrZ15WxJyOvJJqmMehuekfGNhvZ3Tc3t93r02rdc8J+jlEfz764jj2J6RyyDQ/asHF3X3JHvSl0bhfh5x8h3MQahAJCAaHAF1cgQQFw4/odQyQwp9Wp5R4adnZ22DvaYWNrC1Yh4QBYq9XgFyABYF85A1in12IVYkCr06FRa9DqtDIoTu7kIADwFw+J72NCAYC/Dz99K1Z+PQD8rSjwndkRWznr72wZCWquem+sADhB5xGDCQW+QwX0z1cytt1M6LqH8U1zmg9yv8O1CpM/jwIihj6Prp9lVLVXLAD4s8wWfVD9Y/b0r8oGhjJrTifie94k1l7eX8jczz2NAMCfW+Fve3wBgL9t/3zL1n1uAJw3Xz4GDx72wwFgI6jMSJuNu+kbRgnDwGS58ZwXFNjCsL+Ne/1WrCMKeA3VlFCoKw9qJoQ1AmDImPE5Lt1iAvOe9HUdi8SbBQC20F3icqGAUEAoIBT4KAUSFAC3aNxNBsA6vQapF7CU+Sv33rBVyT+HKEBv0MhZvv7+H/Dx85OBrwSAkTKDNRq00h+tDkOInmSOEgDe9VELEzf92AoIAPxj+zehVycAcEIr+pnHEwA4usACAH/moBPDf78K6Hm+oxfu1yrSZ3gLwqrxfr/rEZZ/eQVEDH15zT9hxq8MgPVP1/D7lH8pOmw21cLqfMexHAGAP8HX4tZvXgEBgL95F32zBn5uAGxnb8/ChUt+LAAsZ40+iAx/wzwcQ0bpN+v8b8kwGeoepoopUA+1zwhyXRh/3h05udoiAOxCuXInOUl0KC+NO+i+C5w8iWlGr8gA/pYCQ9giFBAKCAV+LAUSFAA3b9LNpAcw2NioZABsY2ctZwRLWcA6nRr/oCD8/Hzx9f2AVqNFp9djhQG1Ro1Wq0UnZQDr9SSTS0ALAPxjhVzCrEYA4ITRMbGMIgDwd+ZpwzvOLe3L9suBOJUZwuC2pTCzKPV3tlALzNVdZc+k8Zx4bUPOJrPo5JbB7HLbFswiLhUKCAWEAkIBocC3rYDuMjvHTeDfbP2Z0OXnb9tWqU3DMw8WTtuGbcMFdHFL+8O9d4sM4G8+BD+rgQIAf1Z5f+jBPzcAlhJQlq9Y/QMB4NBMVZfYsnw98fSsQ51IZaAjMk2NwVQuAmZKP8rQGMaPh7Em9Y+jlj6OWh45ptLGka+JkqGM0Y7QieTMV6M5UdYSCrHDAz+jaVaucf2HqxjLLIe9okHTaGWao6w56q6KC6pHvdZCAGzUlciaI61jEHSrwuGx6wQA/qFPObE4oYBQQCjw7SiQoAC40S8dQ6SlGQwGOePX2lopl4G2tbdBqVTKAFijUeMbWv45wN/XWO5ZbyAEAzqtBo1OK/cCDjEYBAD+duLkm7NEAOBvziXftEECAH/T7hHGCQWEAkIBoYBQQCggFBAKfIcKCAD8HTotAU0WADgBxUxkQyVmAKz1u8npQzd4myofVcvkJYm1Oc4Pg6hm9vqNoSy0EdKaANEw4GoCWqNeExtgjZa5GsO4ESA5DESbgOGoGcvRQGxU4G0GAI4B0MaZVSvLHgHJ4+zZK11qKQA+Xx0vGXyb+EwaYxDMmgWDWgkAbE7ki2uEAkIBoYBQ4NMVSFAA3LhRZzkDWHpJGb8SAFapVPLfYRnAUv9ff38/AgICUKsD0Ul9fzVaQhQGGfxK2cA6rVYGxcmSOrJn9+5PX6UY4YdTQADgH86ln3VBAgB/VnnF4EIBoYBQQCggFBAKCAWEAolQAQGAE6HTTZYsAHDi9v+nrD6xAmDtdXeat1/HY+PXplhn78CKDT3JHx8ENhM+hvkkZvBphJ0PwvraxpT9Gmme+LKOY4eikeePMq9sZOSxo5VbjhZcZgBgS7J5I40fNVNa+mUMmcNm+sB0LUjQ3aQMtFz+mVnsrrWf+gIAf8oRIu4VCggFhAJCAQsUSFAA3KRxl5CQEDkJOBIAVqkU8s9andTfV42/vz+BgYGo1UFyuWep5y8Y5L6/WgkCSwBYqyV5MgGALfBlorpUAOBE5e5PXqwAwJ8soRhAKCAUEAoIBYQCQgGhgFBAKBBJAQGAE3dACACcuP3/KatPnAD4JStb1WXRbVPlFBQbdoilTZLGLaeZ8NE4SOzgNhKYDSsBHdbjVr5V6okbkZlqhJnPYwai8uVR+uSGrSLS2DFlL0ex0aR0c9QS1KZrirsEtAXZvLGpHbUMtWmZ6mjlpU0GMbnOVJNckfSR7PuD7FK/YSLrLI0kegB/yoki7hUKCAWEAkKBuBRIUADcqHEXI/21MoQCYGusra2xVSnlktDB6iCCgwMJDAwgKCgQjVrq+atBp9dgCJFKR+sxgj0pA1hD8mRJ2LNHZACLEI6ugADAIiosUUAAYEvUEtcKBYQCQgGhgFBAKCAUEAoIBeJXQADg+DX6ka8QAPhH9u7nXVviBMCh0FPiqSavrB02s71n9ngEt6QEdMzZstIElgJg2ag4evNGAOKYzA/LojUDABsnkjOUw3sEY9pL2IwMYHmM6BrHDJTjj29jOWwTG8yE8JGguHzPYapI0PdOX1z/yM7G3X3JbWm5atNxIlogx78IcYVQQCggFBAKCAWABAXAvzToGCKBXgkAS3/b2NhgZ2eDvY2t3P9Xgr9S9m9QkL9c9jk4KDQDWKcx9gEOMaAz6GUorJUzgAUAFlEaswICAIvIsEQBAYAtUUtcKxQQCggFhAJCAaGAUEAoIBSIXwEBgOPX6Ee+QgDgH9m7n3dtiRMAw+XpNei05a2JuKaQMy7N4yvHbPr7XLjXb8U6l/Gcd68TaVAZaoaVJDYjAziaRWEwODTjNf7SzdII5gJg09nCYHAYRDYXAJuOEQaDzdU4ymqjQtqPAcChQFrKXO52vxV/ZN/I7r65Y+wnLGt5uIoREEcV/qPLW3/efSxGFwoIBYQCQoHvQ4EEBcB16rcJkUo9h5WBtrVRIX2wc7C1w0oBgYH+MnHWqAPR6w0yEJayffVaPfqQ0OxfvQ5tWAZw8iSiB/D3EUdf3EoBgL+45N/1hAIAf9fuE8YLBYQCQgGhgFBAKCAUEAp8gwoIAPwNOuULmiQA8BcU+webKrECYLSv8ZrYg2lHnqFJkoO6g+cxzC2led6NCwKGgtmwbFfzewDD+DhKQMdkWCRQGYtNkWHmxwDgsHLUodmzuWMC4KH/R5uYoalsfNyZ0/GXXQ6bP/Z+x1E1igrFjXNkJONzjJnAEt2NCSbHBORDB48TDpsXPeIqoYBQQCggFEjECiQoAK5dr3U4ADaE6LC1tsHJyREHOztCQvRy2ee3b73lHr9WckZwMHq9jhB9CHq9Fp3BIGf+auRewVqSCwCciEMz7qULACxCwxIFBAC2RC1xrVBAKCAUEAoIBYQCQgGhgFAgfgUEAI5fox/5CgGAf2Tvft61JVoA/ImyRitLLI0X1ps2pn61Jv9nvDcsozastHNcADgm6GoEqg/ahGayhpWVNh03GtyMHwDHlEkcFc5GtT+8/HTGUAAcA4yON0M5Ju1CfRQpW9pEZ5fx54mSWB3Jq9HmDMuaDrMz1rFiAdpR4P4nhpC4XSggFBAKCAUSoQIJDoBVKhUhSH18ddiorHF0dJBLQRsMWnQaDa9fv8Kg16NUWqEOCkZv0BISgpwJrNUZ+/+qpb7AWh0pUiQVPYATYVCas2QBgM1RSVwTpoAAwCIWhALfiwJ6vC96cOJ+Oko3qEJ6pWS3nhf7h7Nov4Zy/WdR00Vl2WIMH7jjOY8df13mvSEVueuNpINbNsCA/w0PNv/Pkztv9STL14phPetZNnZCXh2rnQk5iRjru1RAxEYcbpP28W6OXLWhUN3aONt/lx7+dKP1L7iybzePU9ekThnpfPucr5jO6c813zd2Tn+uZcYybtDFOfy+6iXlRkylcnoFBt9LHD9wAeviLSmbw+ELWxPzdAIAfxNu+GpGCAD81aT/7icWAPgTXBi1Jy8Qc5/bKD11TQGkNL1ZJaBj6FtsCppDl2GEsxFrimxP/ABYujN6P2ETWC0PHcWWcuPZmP2PyGWTo2ljTvnnmHszR9P0o0pAy0JHg+YxZgDHoiWReiF/QtyIW4UCQgGhgFAg0SqQsAC4QdsQlcpYAlqv1SDBYEd7B1TWChnsWhn0vHr1Gr3O+DupBLRep5ev12i1SFBPq9ei1ejQ6bWkTJFMAOBEG5pxL1wAYBEYlijwVQCw9l+2DB/BafvmzJ7YwRJzxbVCgUSsQDBnJ5dgklcR+niuo5qTJIWac1NKMcEzhKozztK3nJ0F+hh47/UbvSfsIyRXdYpmDuZDhm5M6lERw7sdzGjTi1MUoFRJZ9RvszBh3igLxv7YSzXcWtuRxX87Um3EQupkl4B27HZ+7Czivu9RAREblntNw63F1Ri80ZHW6/bQzFl+aiTxvdRezG3Unr/yz2bnzBafef0xndOfZ8qvd05/nvVYNKrhKZ4DK7PsQzfmLBuE9OyT9vpk+nZbgl2XI8xum8ui4T7XxQIAfy5lv49xBQD+Pvz0LVopAPC36BVhk1BAKCAUEAoIBYQCP6ICCQqAazb4NQSrEKysrFBghVKpxFphJWcAKxUK1OpAgoPVaIIDUavVaDVqORtYp9MDIXLmr0avQ6fRodfpSJkyqegB/CNGXQKsSQDgBBAxEQ3xVQBw0D5mNe7MccdO7Noy8ftUW/+Eg2NbsV3XibGT25Pxc36v/iXn+ire0PNqd3fGbtRRb9Yy6mT+nGJ+lQUm0KQxgAXDMzwHVOSPe9UZsn4BPydTWDCXP8dGFmPW2ZL03ryW6ikj7g306kL78UfJP+w0Y+qlwZJRzTIg1pgO5NT4kkw9lIR6847RtagNELudZs2VgBfpX2xg5oDF6JuuY1gjF0SkJqC4oUPFrvG3HRsJr0RCjPhtAOCvvm9+UAD82c/phAjBzzSG/v4cBrV3x6b7Maa0zCafxQIAfyaxxbAfrYAAwB8tXaK/UQDgRB8CQgChgFBAKCAUEAoIBb6QAgkKgKvUaxYi2S3BXgn+2qiUcqavrcoapRI0anUoAA5ArdagVasxGIwA2PTn6bMAACAASURBVIABjUYCwFq0agGAv5D/v9tpBAD+bl33VQz/KgBYyulT+6O2csDeJsHR0pfRUXeLTV2q8j9dL2avGkoOCyvvWmTkl5zLIsMS6mIdj1bWoc8qLU2We9Emz+cUM6Fs/hrjRAfA2isT6dPTg4yD9zOiXhbLgKThCTt6lWPVq9ZM2jSFQhJrlV8GXm1qTLeFz6jpfpzfitsm/GLjimlDMIHBVtg52BrBc6x2JrxZ8Y2ovz+bge3moGuzD/euBS3TO77Bxe9lBeLU+BuOjW/Tfd8IAP7a++aHBMBf4Jz+NoMa0HF/WU36r3Og7cYdNA59aEwA4G/WYYnWMAGAE63rP3nhAgB/soRiAKGAUEAoIBQQCggFhAJmKZCgALhynSYhUvavBH9l8Gujkv9WKaxQWFmh12kJDg5CExwsA2CdRo1er0Ov1aMP0UcAYDkDOLQE9O7dZi1EXJS4FBAAOHH5+1NX+3UAsD+PTnpyz8YVtxI5jEvwu86Zv++QrHRdXPy82L11F3fe25GpVBsa1i1OMkUwL06tZNfBf3lvnZWCtbtQq1iGCAAj33+PFGVqk9X3EPt3enLrlYYk2d2o1qQJeVJEAc16b24f3shf/1zljX8I9mnyUqjar1QslB7rcFF9eHD8AE+SV6JM2pvsWr2eW4GZKVPfDR6e5fSGuZw1uNGstRsplLZkKtGUIpkleKnH994hjh/9m9sPXxBgcCBljvK4NWxC3pQROYP+dw9y5mEqilfOT/DZNez58wJvQtKSu3J76lbMjdSuUf/qFMdOnIp9LoMPD/9ax8ETF3kTaEeKHKWpUL85BdOF0zyLQkTv/Q9Hdmzn0v3XaO3S4VKqGbWrFyUisTRMk8qUyxXIv9tXcOzqc0hVhLKNO1LW2dGi+dA/44qXF/8dW4THCQOu7XpRPJUC6ywVqV7COXyseO0Ki59StUh9fxkeuy4QmL4uLbs3IovKxOacPvyzZSXHr3tjk60SNVu0JG8KBZqnh9i7eTs331qTrmhzfmlQltRROHS8Nkis0u8Gp3Zu4Oz1ZwTbpiVbkV+oUacsaSKCymx9DD6XOLb1f5y/+4aQ1EUo3/hXFBsqRpSAdnjNkZFurNSPYNbUVqE9gcOG1/Huv63sO/g3j95qsE2Tj+K12lExf2oZqhrenOXY8dOc/d8sTgaUo1GHWqSzzsRP1Qrif/wAV48vZcNRPwq1GkCZjNakKdyIktmNPRXN0UG+MOA2Z/b8j7NXH+JvlZyMBWpQpU4NMgXEHdOB9w9x6pYN+dwqkME3FjtrVCObXcLqje4V1w+s5a9zN3mvtSdlzkpUadiI3PLZoefNxe38c2E/29YcxFC6L03KpEVhnZ2itSqQ4SOeWQh8eBCvvQe4+dQHq6Qu5C3fjKrl8xC+gyw6oypT7mNi25JzU/+Oh6d2c/LcRZ689sVgnx5n1ybUqlmcFOHHWsxnZrkOI6nkrELvc4Nzhz25dO02bwMM2KbOS5Ga7ahcIA1KMzQ2PzYM+N/z5MBuL269CsA2ZT4KVGtFlaKZTM53M7difOvWP+WK1zG801egQtHID2EY3l3k1MnbJCnemMIZjUFi7v6JNz7MMj82ABz3+WDW0JEuik3v9HyIb9/Ep2/UzwdBR9m3dSc3X4WQMl8d6jSpTZZI7V4N+N7Yzt69R3jwTrqmPnV/UbKtVfQS0HHHo3GBYe/TxSpm4JHHXA5c9Set2wDaV88lf/6I95yWS/Vb+tLz4fouvLyOcf+lHyEO6XEu3oDq1UuSSnovMbzk2p9xn9OWzBhnrJnjH+Le95bEvVl26++y5bfKrA/szsw1I8gdev7GCIDNst+sWT/qIlEC+qNk+2FuEgD4h3HlF1+IAMBfXHIxoVBAKCAUEAoIBYQCiVSBBAXA1X5pIWcAKxQKrK2tsbFWyv9WWkn/G0KIXiuDXwkAS6WgJQAsZQBr1VqTDGAdOq0AwIk0Hs1etgDAZkslLgS+CgDWXmR1+3rssB/CruV9ZD8Yv7hbS7rmrfDdsw7vdLlJ+uEmD7wV5O22njbaaUzf9JAULmkJfHCVN7qc1J+1j64ljN+uyvf/tpkMjarweu8W3qT4iYy2L3hw/zVWLh0ZuWgixcMoZvAVdo5oy6oz3thnyk+WlHq8793gTXAKCnZdy9i2xZA7qcp21md/pk5UfL6OY+qcZFCpcalcmH89duOjDkaHChtra6ysHHAdfJzhtVKgPTOELoM3EpCmAHlyZsTa/zY3rtwjOGN7Ri+fSvEk0uDGL+aH7MjKL/U/4LXtESlzZEL35CrP/ZNRfNAuxjTMgf74ALqM2xHLXLbcXNaI0Wsfktq1KnlTBvHy6hnellnOwn5lLAYdwdcXMXHwFK4rC+FaIg/Wb//l3wsPcHKby+QxjUgn11gM1SRjF2r4bsLzWVqypdPy/PYDApK40X3JWmpntaAwrvog7s16cOx9MBodKG1sUVmBXdnpbJjcVPatOXaFxU+Gpo14uWs76qwuqLSF6LRiBiUUETZX/7CRA68ykSX5Ox7dfYmi4DDGdtGybsxiXqTMQ4qAW9x/pSNTs/XM7leeMK5gjg0EX2B9j+ZsfpaJImWLkyL4ITcuvcJ1ytHQUsbmHzmGd14s6tmVA49VpM6Vm2S+d3ngl4Xc6R5z60lpYw9ghw88uXoXhUsxMiUxfcAhkNsb2jFhyTmUedwokt2Wd1f/4vLTpJQftZUB1bNgODOM7iM98JZiOESFtY01CptitFnSneeDu3LoteSPEJQ2dqgUNuTpup8pLVzM8oW0SoPPUVb26cKue5AqZ37S8JLH955CmdnMq/sPQ8bHFtOOkXqWNnw5MmY7V3jQIPWlBNOboItsG9qWNf+pyFm6AtlsX3HzzAleJKlPv/nzqZRBy5kpZZnl5Y1GowWlHdZSoDpUoeemZbglNd+3Uoa175kJjBy1lEdkwDlHJqy8b/HwJbgOP8HoumnA0jMqYxc+JrbNPzfVXJhelgl7fUmZqyjZ09ri//A8Nx4Hkr7xamYPrIx8EsdyZubsdYBeJU6zoFlbvPzTkz1/ftLY+vL4v3M8C85Gnen76F7aNh6NI8PMuGKj5ofZDOvnzsu0FXAtkAb1s/Nc83ZjxPqJFLDoYQwz1q29wKq2v7AjoBmjPWZTQnpyR37peLiyDn1XvqPm3BN0d7U1c/+YER9mh1tMADj+88GCE9x4Rl+dGYveI/GfGde+MUPfSJ8PfsVvz2peps5LGu0D7j/1wbH0VGbObEcm2WgD708MY/iodTxTZcTFORV+j64TkKEoaZ5f4FlRkx7AmqPxxGMyk/dpZ+pVf8QBr2AyZ7ZGm2csc4ZWRWXOOW0xAA7knkcXJiw4wgcHZ1ycU6N/fZNHrwJxKjqMsbN6k0d5lEWtOsd6TpsdHvGeRUk/fd+XszMz7s23Gl8PJjbsz7Vyf7B6Qj3j57UYS0CbF18WzGzxpQIAWyzZD3WDAMA/lDu/6GIEAP6icovJhAJCAaGAUEAoIBRIxAokKACu1aSVDIDDsoBtVBIwsAKDnpAQg/x3cHCw3PtX6gGsU2vkDGCdVoPeYJBLQUtgTysBYL2OlCmSsltkACfi8Ix96QIAi7CwRIFvCwAv4InChYpDV9Ordm7sfP9mUZdW7Hupwi5VFTrOmEftnI4EXZ3C0B4LeFV2HiumNZHBgxEALuAx6XHtsYJBzYvhpPDh2uJmjF53E+euXsxsnwclOu6tqMPglQ/J1Wk9o9qXQGJneu/DLBvQGc/HeWm9Yg/NpZrOoTBj22NIVmI8k6d2JFtYNdw4StjqHx7gz0fO/Fw+L04yl9PweF1T+i+5ievYCwyvLlkcCoDX3cEqUz26T5tNjRyO6F94MK1zf84m7c6MtaPJK8GK2OZS/4l74w6cLjyPZZMbIXNlgy8ffGxIniLsK1Ezo0F3lY1d6uIR1IxRi6ZRQu4HG/x/9s4DKoqri+M/qr3F3mJJ7MZYE7uxxoax965YEBuIXbGXiF1EsUXFgmKLsUZNjCUm6qdRY4u9V1SasLuz+53ZXXCFXZiVFQXfnuMxwtt59/3vnTuT+c29j1tr2+Plf5vq048wuHr6GE2CbtmTq840xo7qRMG0Ek92ueIxbT/pO+5gyYAKCieNHhZPC2iFdhn878s9slJucBBjWhcjpgba6EfZ5jz1f2TcyHbkT/2Ssz5NGL/1Hg5pclDRfTUeLUqSJuI0q91aEPSgHh5BK6ktgz2FNqiODqXnqL2UGnecUQ2y6BenDXtGqFM2MlnVRTmKiwvqMCrwFeU8tjK6VVGcNY84vcyVWQGnCHOsx2AZAFsAC9JVHzz7zOd1o1XM9KpHZtmVUZcIGuLCmvsujNkwl2/lMlPpFlvcarA6uAfT1k8yAWMSD9e1oN+SpzRdeBjXskYlFeogx835eXUYE/Sab0dsZbhLIf3LCBHXt7PjVFZc2tUgvcXzxwywsmCn7fTWcGNFEzx/CqfuzO24VTVUSauuL2Jc3xk8qrMSv9EN9C8D2KQFdNRx/Lu05ZfIBrgv9qNBPjk4wrj1qz//ZO7FD5XSWZ2j3jW2rcmbd//YyN28LlT+IpOhNbf6CkEDG7H6Rl2GbVtGLTmm4s2ZVzmx6xq56jSkoPGFBfXNRYzpOY3bVX0JnNpCf85Y1lhpbETy97RvmHL4Wzw2L+M7PZzXEh4cjNNn2d7kBUVZSkPC69Zwzb8Bnquf892M4wytYazh1lxkXe/vCYzowbSASZS2V5hjE4wPGUwq/cTVTHF+UDoFCett2adK9H1zfb9rX4DqnqsY1KwEaaS7HBjTmPnHstDS7wA9SjuD6m+Wd2nFjrBa9PNdTpOCqZGeHmLt2AFsOf8Sh2pz2T6rvWFlGiXxaLxOB1yHzLXovXAFLoWjr62Jy9OW5JWu+ODZdw4PS3oyYcZQSmSUb1Aec2p+R6ZtuU5B1z3M6l5CXzFvNk8r9pt8XUg4FyUc/wmd9wrj3gq71ecmMGDAClJ13cM819IxnWDiVgAriy8rprZ6qADAVkuWor4gAHCKcmeSLkYA4CSVW0wmFBAKCAWEAkIBocAnrIBNAXCTtp1jALDc+tnJQe5XpUVrBLuGCuAoPQCW9/uVVCo99NVoovR/67Q6Iwg2AOAsmQUA/oRjM96lCwAsIsMaBT4uAOyHts0W5g361ljRoeLCvFqMDtLScM4h3L6JfrD+D2u6N2UL/Zn1k6H9n+HBnx/qZuuY51Urpo2qNng9k9p4crb4RPwX9iGHdIJlnVqz096VGWu8KWnSKTnsQF9cvXeTs9evzO5ZHAdjpfKWZzXotzKAJoYSI+PDY+v2AFZfnMKgvktJ1/cIPp3l1sbRD+a1NFu0j95fR9eaRnB0fHlm/lGRgT8H0EAPIC3MFbWXOc17cbzwWObO609+qyrb3o4S9flJDHRbTsb+R5jesUDMA1Vt8BomtBzFvaaBrBxW3Qh4XNiq7c30VRMoFf0s/PVOfmzelz+/ms02nw7WhKC+Us7SHsBK7YoGwMEVpzHPp/vb7ZCNfoxts/rMONwGrUTXbD0LvWrpW27LtlxbWh/PAB0tlx6gW0lHlNqg+mMQ3UfvooDbXiZ1LGJ1BXaMaOpTrOjSnB263swImEDJaL9qH7FveC0WnvwmHgCs4tKiuozY9BndN2ylZUzManm5vRM9fK5Rf95R3CqmshoAK9UB1R/4tuvA/gyDmbtyOIXNtUe2BQC2pd5dm7Mz0xiW+PZ/EzvaZ+zxrIjf7Q5M3jidr51tA4DVJ0fQZ+h60nd7G1688b/1OeqdY1tp3jS7VbuKK4vr47UhI103bKe1vA9nfDnTXFaQx3dzYVuGUexYOkA/whYA+MSkCkw7XIzuKzbSsuC7tcO3nMTirlu6PhvP7rN5Vn8F/uMbGV4W+G8WQ3vOR9X+ZxYOKA8Kc2yC8WFVdo0NgCXl+UHxPJEkpLd1L07E1Tf6+v72/QFEHupH93F7KT7yLBNcMutztbubP7o2W/Ed9E1MDtY+XcekTsM4+7UJAFYUj0b9Ah5T1nMf3i3fXBtJVJ62JK58z/Mdo7fY84PvQXqVMXlzKGQHM9v253huT+Yv86SgY+IB8LvFmnXnveLrhuJ4g8gDfegyfi9FPU8xuVUOwwspZiuAzR3UjP1WzG3tUAGArVUsZY0XADhl+TMpVyMAcFKqLeYSCggFhAJCAaGAUOBTVsC2ALiDAQA72tnj7Oys3/9Xp9OhjlKhVkWiVWsMlb9q+d8y/FWjUmtAo0at0ci1w/qW0Hq4p9aQOXMGUQH8KUdnPGsXAFgEhjUKfFwAeAmpXQ8xq6thbz19C80VTRj8k4Y2K/bROXqjN+kWQW41WPOiB9PWGSoXTSs/3nxffiJobM+p7sbUDVMp9XIlY1uN5UZtf36a2DSmdaA8m3R/MSPbT+ZOHX/WTnTB2aRV9aKlg8hv2hczngpgvemRd7lweDdnLv3Hs1fhqEKucObEf+Tpe4g5XYuYAOB0dF67k7YFow8exT+zqzNux+e4btmMS3Z7ywCYMM77NmfC+ss4FW5Io7a9aNSgCjmsqjY1REvIjo50nXmUrGUbUiybCe3RPuby4RO8qubLlhktYwCP3L77LU1UR/Fr3459eSaxfVEva0IwXgCs1C6L/tc/FX7TctzUZum6D57d5yO9VUUk8TCgOf2WPqfpwt/11a9KbSD8OKvcOrP1RioK1OhCszZd+a5cPisrDuW9cwOZ3GQIZysvJGBGayOY1gcVf02t9GYPYLMVwMHsHVqORadzUqpmebKauvLZaf48+5xvJlxgTIO0VgNgpTpony5nTKvx3KyznDUTGptfvw0AsM30fhXA+GZenMtWmcqlcsbABPklvecX9vDvi/oM27OS71LbAgBrebapDb3nX6T6tDMMqxW3Ul/7NPE5SmlsK82bXxlfQoh8eII/Dx/mv1sPCHkdSdiNw5y+VZgu0TksvpypzwoRPD67hz//Psvdxy94rXrJnb8PcTf/yJjtABIPgCHizGRGePpx26k4lZv3plmLlpTOZWVXBJMsluC6pWsE9a/L6vtNGRnoS7X0Gm4s+56ha+xos2Kv/tql7PxpnmB8WJdcYwPgV8rzgxUTJaR3QgA4IX0txan61Cj6DllHzsF/M71NLiJ2d6PzlCNUGH+eMQ1N9qOP2s+8lnH3AE44Hi3toZzYPG1BXO0jdg7+Bv+rTRi5w49qpiEr3WarW3VW3mzKyJ1+VE+VWACccC6KtjIh/1i6xlp1b2FFvIXt7Ezn6UcoP/Yi4xu/8bPZPYDlK2dCecuKua0dKgCwtYqlrPECAKcsfyblagQATkq1xVxCAaGAUEAoIBQQCnzKCtgUADfr3E0PgJ0dHGMAsAzqoiIjUEVGIakMFcAyANao1ahlECxX/mpU+rbPdnb2egCs1Wr1/86cKb0AwJ9ydMazdgGARWBYo0ByBcCxW9daBBnRbThfdWJS4Ay+ergAr84zed54LctH1XmrSlMb/BPjm4/iUvXFrJvWgtTvCICle5uZ6zmCww/Tkr90OfJlTYdDxFXFAPjc7BqM3ZFfAQCWG0m84OquOaxbt4kzd0JwzFWXDt6LaPV1ZhOQlVBEaHmysRV9FpyOC4Dlr9o5k7XaQHo1KBIPAD7Gkg5t2ZvblgBYuV02BcBvtT92VK6NvgP3GQ6s9GHL7sPcD3MiRxUPPL0HUEpu46nwo32+ivEtxnCttj9rJjY1AagKALD2Ltvdq7H8Qi5K1yyPvpO36ccxD990HcN38gsHVrWAVu4L6dYCvLrM5HmTtSwf+fY5FmOKLQCwrfR+uJRR7SZwJXsVKpd6U01msNUOxxz1adO/pf4FkIRAVsIulri7xgV3/4fU8znBwMpx39aQbic+R1kEwLFaeyvNm2WdNTzcMwTvH7fyJG0RipcsQpY0Dry+aQUA1tzi0NRO+O6/S+qCFSlaIDtpHMLfCwCW4X3oxY1sWL6YgyevE+6Qj4o9FzGs87fGtvwJe8owQuG6kXgU2Aa3BVepPPkYw2veYW2PxgQ5e7DAfygFHJSeP4UTjA+llhvGxQKYnz9Qnh+smih+veNrAa0kriwC4NOj6Tc4gByD/2J6m5y82NKeHnPOUW3KWbxqm9BTcwBYUTxaBsCJytOWtJWusalvbQKetMU7aDYVTIvXtU/ZNbQCfucb4LV7ObVSJxYAJ5yLFMe/xXslpXEvvxSn/BP+Sxc6TfuDsqPOMcHlTUt0cy2glcSX8pmtHykAsPWapaRvCACckryZtGsRADhp9RazCQWEAkIBoYBQQCjw6SpgUwDcqmtPPQC2twcHBwccHRwMe/pGqWJaPhsAsFpfASypDa2ftZKkb/2sk//otEgaw37AGTOlEwD4043NeFcuALAIDGsUSPEAWHWYRW068muWIcxd7kXBkNV4txjJxcrzWT2zrX7/4OiPdHUWQ3rNI6L5ZpZ4VsXpnQBwOCcmV2Ha/mw0W7CVnuUMIFa6MpPBvRfh7JpwBbBVADjaeO0rbh2cxYJZK7mezY0fV4+lmBUtocN2daPb1CN8PeYM45vEs8ekJU1U7wMAg1K73h8AdlZsg+l5pw29zJHlHiwOOs9nnXbg51Ze+WkZsYWpLu6c/GoGP83pZtjDV/9RAIB5xYHh5Zh3sjpDfl5DPf3G0BY+VgFg5b7Qg5GWo7lSZRGrZ7TSt8ON87ERAI4J/8ToHRrI5GZDOFtxHqtntXsrJ8S2O/EAWGuAVLP/RyXvs4z5Pm4ZtzY48Tkq0QA4Vt4srNrL3La9+D2LK1N8x/OV/oUGDdf9G+CxNjWdFFQAv/5jMK6jt5K5bSAz3KsaQKzmvAGUpvKyaQXwG79pCbv+M+umj+CXK7loteRXupeyoiV0hMJ1yy8jPF7F+A5juF7VjyWdLjG6jx9p+x5iRucv9B0tlOWyhONDeSKRR8YGmGHK84N1ExlHm9fb4nmjUF9lADg3r/f1pMvEg5TwOs3EFoa9vPUfMwBYWTzGUwGcqDxtQVztU3Z7VGTxudoM3fETdU3zt+YCAb0asSmsC1M2TKOMc2IBsIJYU+if+CqAlcW9dcGmOuxO19E/U8D9GNM75LfcAlqp/dZNb9VoAYCtkivFDRYAOMW5NMkWJABwkkktJhIKCAWEAkIBoYBQ4BNX4L0AYAcHO337Zwd7ezQaDVGvI2MAsLz3rwyA5T9aY+WvDIA1koQdOn31rwDAn3hUKli+AMAKRBJDYhRIWQDYl+CvxzLNx43CxuIf1T8TGOjuz+tGq/EfXZ/UmrOs6e7C5uBGeAYs4buYEkkVN5a54LH6ITWmHsWzVkbL1a6yetJ/BPatw7rQnkwPmEipaNgq3WHrgGr89KA93kGzYip4Iv83hoGD15DhXQCwpbnixHEExydUYPrhKnjsXkltw6a2ij4GYDSX4PrLWDy+sWUI9l4AsMTd1S64L39F00W/4Spvtmr8KLXrfQJgpTbEETpyNz4/9ObPcgvZMqOVIj/oB2n+JaB3QwKfNMZr41JqyvtAy4Dp6S4WuPXjwJPv4tkD2Ng2fdVjak39HY9amS3PayUAVqyD+iQrurRgR0RrRq+fR+UYxhnOvetPyfZFQVJbjGkzwMWinbGW9s56X2K9awM2Pm/ByIAFVDXqbU446dZ8vLrMIqz1FnwHf/tO+zyrz03EfYA/kQ1XsnjM9zH7lRNxjVvBeSiY62qic5R1ADjhvOn0wI9R7abwuGkAy0fUNq47gnNz6jJ2W5Y3bewtvjQj8Wh9S/ouvkN9nxO4R1c+Rx5nSZe27Mk0/A0Atqjxu8dG5OEBdB+9h6/GX2DM92ZfSTB7nkhK160/QR+zb3h1fM/XoFX962z9JRs9N2zih9yG9v5Kz58E4yOfcvvjAmCdYVsFJflBecaKm/pi6W3pvFGqr1IAbNh3eS7PvvNj6eQfMPBTLc9+92DUuECeVo7eA1hpPMYDgBOVpy2Jq+G/JfUYtvYZVbx/Y3iD7G/g5tVZePWex7N6y1g6vjHpSCwAhoRiLb/96kSe98rj3ppwM7xQtxBVqyB8h1SOycOxK4CVxpc1c1s7VgBgaxVLWeMFAE5Z/kzK1QgAnJRqi7mEAkIBoYBQQCggFPiUFbApAG7eqYtOrvx1dnLSt4C2s0MPfl+HR6B6HWls+6xGpzEAYI2k0Vf6ShqNvlIYEwAst4DOlFm0gP6UgzO+tQsALCLDGgVSFgBexB3JkawV+9PTtRUFNafYPnscB+7kp+WiffQoI1NhifubO+Ax7xhOZfvSy7UdxbJEcPfoElYu28mzL4fx42IPvpAZZLz7Wb7it5EVmX0sL02m+NE0x1PCMlamRF4NJ6dVY/Ke1NSZGIhbnVyEnV2F39SZ/PVQzZd93qECGPNzFY1YzuzVoVRq24FKX2Yk/L8tLPcez8ksHsxd5kkhRysiQbrD3pGN8D2Rlkq9ptClSTVyp1fx6s5Z/jn2F1T3ooG8B/N7AcAQtq8nPSb+So5W/ni1ys3LkCyULVMAFNr1PgGwMhvgxjp3NoXXo1nTehRKH8qNfd7Mmn+QzD33MK9nSWucwZ01zRm65CxZvhuHe6/aZHh0kC2LfDj5DCJVVRi0ay31ze4BDNKDAKb0Gs7/0tSj49CR1CtfkHSa59y/dJS/z8K3vTtQWI4NKwGwMh3kA2u4+VMzhvlfIEvNEfTp0ZC83ORk0Ew2XW/INH9PCjpaOn/gil99vNab7I1t1k6NTfV+tKM7Hj/+TqqqnvTt254y+TKieXGd/079yr80oJNLacO+5KFbmNrCnb9zdWfkxJ5kC35JhrKVyGVFtT2aiwT2a8raq9mp0mcK7WsWhnsH2em/gFs1g5jXs0iic5R1AFhB3nx9gPntunEwVRuGz59B9eyvuLBlFPOW7ueJpowCAAyRxzzoO2ITzo38mDzMhayhJ9jlM4S1x+6iKTYiBgBb1lghANb8y9ZJ8wmv2pv6MF+B+QAAIABJREFUVUuRPvwCv813Y9mf2eiwYhcdvrQiMSpdtxE0vtrTmz5TfiXKXsKxwjSWzOlOzJbqCnNZwvFR3IpcElczxflB6SxK9LZ03miUxZVSAIx0hc1ujVh9MTtV3WfR8dssPP1zMStWHCCYcFTl5rB9Vnv9ypTFYzwAGClRedqSvNKdFXj3Hsc5p8o0HzicuqWzEXVrP9sWzeLokxJ09NtGh2Jy6/jEA+AEY63DvUSf98qvG0oDTt5KfCc/tujLiZIzWTm7S0yXjDgtoK06f62Y34qhAgBbIVYKHCoAcAp0ahItSQDgJBJaTCMUEAoIBYQCQgGhwCevgE0BcOM27XQy+E2XNi2pU6fG3t6OyIjXhIeEEhERYYC+Gg1IGiP01ej3AJYBsP7n8jvsWvnfWtQaDZkzZxAtoD/5EDUvgADAIjCsUeCDAGDNBdb1bsKWtKPZuriv3lzpqg8erotJ2/83prQvYIAtSNwLaMHA5Rrar9pJu0KGn6K9y87BtVjxojczV43WtzqOfvDn3MyLwv/68uvVEPR991MXprr7Uoa0LE3MjoDSI04tG8iijUd5popWKxXZKrjiNnYk3+Q0zmNi5+KFfcll/HH0N8JOTmTkyCXcei3/JA2VRp3C2+UzpAfbWOg5jIO3I3FwdkDnXJQ6bh3RrprKk46HmN6ugB6S3VjeGI916ekesJnmeaMPruLSorqM2laAfpvX0NBYoWxurnGVj7Jw4FAO3IkwrFXeZz53fTpPXETL0vGUMVoIEG3wEQKnDSPo+B2iTMY4ZatGpx830rq4Ixg12ZpuNL4LTDSRqz67tmJPnmkEze5sTQgaxob+wQq3Hmy7HqH/Z6pqc9gyq4PB3QrsMsSPL2n6/87UmPgxmmHBZum2LyO7zULqsY9Z3YoZY07Lk81t6b/wGc389tPN2C42YRvseX5wGKOnbeT+62hvpCZnteF4efenuAVYa1Eo1WX2Tu7FsoM3DL6wz0CB+mPoWWQ301amZ+DPK/jOYiGglhcn5zJ/pi+nHuiD0/hJxWcVvBg/dwB6BmbmPDKeYGY1UOoL/TFU/3HQpx/+uy8SrjUc1TFrBb4fvIg+9QoaWuKaPX8yGs6LgPR0X2c8L8zaqbWt3tqnnP1pKIsCDvIo0kQy55yU6b2ayZ2/NsbHK84ubMGUDZfQD0tVj0Hb19Ignq7p5nysvrWJxePHcfBaCAZ5nMhSuhOu4ydTM58jWJmjYp+PSmNbed6UeLTfkwkzN3EvyhEnex3OhVrTw0XLBr+7tFhj9FV8OVO6w+EZnVm4+z9UDqmw16Uif6OxNNDOZfXDfgT59jFKZUljY85MKDa0jzgyozXzd10nMiYx5uebPn54dqzwpuJaUZZSuO7oY4XuZm6Xfhx6nplqYw8y/Ps3FZzWnD8Jxoci2+VBZjRDYX5QOocivS35VJm+5u8P5ArWSQx0X00uzxNM+CG73mL19QDmjB7PkbuG3Gefrhg13bwp/HsvNqT1YfP0loaVKYpHc/qZCJOoPG1JYInnf/7InJlL+efJmyuxU45q/DBsPl2q5433WqXUbdHj4o81u8Sf9wqv4VbZrX3IriHVWHqzGWM3z+Mb482d6X3AjPbyfZay+LJqbisHCwBspWApbLgAwCnMoUm4HAGAk1BsMZVQQCggFBAKCAWEAp+0AjYFwN+3aKmTwW+mDBlJmzYt9vb2hIeHE/Lipf5vjX7PXxkAG/b7lUwqgDVqDTo7IwBWyy2h5QrgjAIAf9LhaXnxAgCLwLBGgQ8CgK0xUOHYtyqEOmbh3j+nuP86I3lLfUOBLOYrvtQvrnL18nVeqpzJUrA8xQpkMT5YVTipzLme/sP5i3fRZCxKyTJFyRDNcdXPuHX+NA/CM5D/62/JnzEWPVY+RcxIs3NJITy6cpZbj0Owz1yEYqWLkcmaasQ4dmgIu3eO/248IEKXhky5i1H4i3ykTbz5Ca846iHXzpzhsSYzn5eJrdkHtCvG8oRtkMLucO3SRZ6FOZCpYDmKFcr2Tm2CDVOqeHH9JFfvRZCuQEVKFLQyPjWveHjlLLefhKJLnZWchb6iQK70Vsd4XMclrIPhO1oiHpzh0n+P0aQvRNGvSpAl1varFs+fhKNFP8K2eoMUeotrly7zLFxHqsz5+bxoCXKkix38kTy7/CdXH6rJUKgSJa31S/TatGE8uvg3N59rSJevLCW+yBEnVmyRo+KT0tq8qQ6+zKV/rxORviilyhR5k+8U+kuO6ZfXT3H5bijpCn4Tj3aJ1Vgi/ME5/rt2n3D7rOQvVYHPYwefYpsh8es2nUzh+aMgPqxYgpnT2Jb5QYneln1qW31lCvyUW+fO8PB1BvKV+Sae66/SeIxP6UTmaUuHVj/j7sV/uBeswilrEYqV/JIMVhSvWxUbCcSabfyjMO4VGS7xKLAtbovu8/2CP+hbLv59vW1jvyLD4gwSAPjddEsp3xIAOKV4MunXIQBw0msuZhQKCAWEAkIBoYBQ4NNUwKYAuFGr1ro0adKQIV165L/t7OwICwsj9OWrGAAsV/vqJK2+0le/96/G+LcJANZqJH0FsADAn2ZQKlm1AMBKVBJjohVIkQC4axEbQC4RI0IBoYBQIGUrEG/r9JS9dLE6oYBQIBkroH0awKSOo7jXKBA/j6qJeNHq/YogAPD71fdjP7oAwB+7hz5e+wQA/nh9IywTCggFhAJCAaGAUCBlKWBTANy6c1edk5OTvv2z/DdajR78hoWE8vr1aySVoQW0DH61Wi0y6NX/W6dF0kjodDrDfxsrgzNmEi2gU1a42W41AgDbTstP4UgCAH8KXhZrFAoIBYQCcRUQAFhEhVBAKJA8FQjj1IzaTD5elVHr51PZ2m0WkmjRAgAnkdAf6TQCAH+kjkkGZgkAnAycJEwUCggFhAJCAaGAUCBFKGBTANy1Vx+dg4MD8h+5+lcjqXgdHqGHwJGRkejkyl7jPsB6ACxJSJIarRZkoGdnBMAa+ecaiQwZ04sW0CkizGy/CAGAba9pSj5iSgHA0v1AfGdsIVWLRbjWyYF9SnaaWJtQQCggFLCBAiJv2kBEcQihgFDggyggPT3Gr7/eI3/DNpT67OO86xMA+IOExkczqQDAH40rkp0hAgAnO5cJg4UCQgGhgFBAKCAUSKYK2BQAd+vZVyfr4OTsqK8Alqt7w0NCCQ19hUqlQqPTxABgGeDpIZ6kQiPp0KrUONg5GKqAja2hRQVwMo2qJDBbAOAkEDkFTZFSAHAKcolYilBAKCAUEAoIBYQCQgGhQDJXQADgZO7ARJovAHAiBfyEvy4A8CfsfLF0oYBQQCggFBAKCAWSVAHbAuDurjqdnR3Ojg4xADgkJES/D7BKFYlG3+pZBr4Skr7Vs6EltFztq5W02Gvt0ekMlcHy3sACACdpLCSryQQATlbu+uDGCgD8wV0gDBAKCAWEAkIBoYBQQCggFEhhCggAnMIcauVyBAC2UjAxPEYBAYBFMAgFhAJCAaGAUEAoIBRIGgVsCoA7d+utw94OJwdDBbDc7jkk9FUMALbT6tBIGiSdYQ9gGeKpJcOewDIEttPagR4SawQAThr/J9tZBABOtq77IIYLAPxBZBeTCgWEAkIBoYBQQCggFBAKpGAFBABOwc5VsDQBgBWIJIaYVUAAYBEYQgGhgFBAKCAUEAoIBZJGAZsC4I49+urs7HU4Ojri7OBoAMAvDQBYrVGhB8AaFTLn1cogWAbAGjU6rVZfFYzEGwCs1pAxc0axB3DSxEGym0UA4GTnsg9qsADAH1R+MblQQCggFBAKCAWEAkIBoUAKVEAA4BToVCuWJACwFWKJoW8pIACwCAihgFBAKCAUEAoIBYQCSaOAbQFwLzednZ0BADvY2ev3/Q0LeUlEWLgeACMZWkBLWm1MBbDcAlqnk/cC1mCns0erldBq5BbQAgAnTQgkz1kEAE6efvtQVgsA/KGUF/MKBYQCQgGhgFBAKCAUEAqkVAUEAE6pnlW2LgGAlekkRsVVQABgERVCAaGAUEAoIBQQCggFkkYBmwLg9q4DdLLZTg4O2KMjKiqK0FchREZEIKlV2Ol0SJooolRy9a+h8leGwcgAWKPBzs5BD4Z1+j2ABQBOmhBInrMIAJw8/fahrBYA+EMpL+YVCggFhAJCAaGAUEAoIBRIqQoIAJxSPatsXQIAK9NJjBIAWMSAUEAoIBQQCggFhAJCgQ+lgE0BcNu+g3Q6nQ5He3s9AFZFRhIW8oqo8Ai0GjUOdnaoVa95HRGlb/9sZ6dFq9OBVqffC9jODiRJBsDy/sACAH+ooEgO8woAnBy89PHYKACwEl9oCbv0MwfPO1CmqQuF0ir5zicyRnWJvT6TOJa6A0OGNCOr/cexbu2rvaz0DsCp7QK6VP2Mj8SsDyhOFLe2j2Tl72mpP2YyNbILRT6gM8TUH70CEs/OBHL0Rk4qN69LLgczBseX+7Qv+W/XArb9/g8vtFkp6jKGHnUKfPSrFgaaUcCSL1O0jw33PIcuOFOmaWMKpknCyJB1PRjEZedquNQqkYQTv5+pBAB+P7oml6MKAJxcPPXx2SkqgBPhk6vzadZxLQ9MDlFt4inmNzF/zKvzm9FxrenoPHRZ/zODi0aPv8r8Zh1Z+6AaE0/Nx8Jh2DW4It7HDGOKyMc8WJf1Pw9GfxgzNkUfPU+X9fz8ZjLlC981mIpLC7+Zw+SbBluifxC/3conFCOFAkIBoYBQQCiQMhWwKQBu4zZYZ6cDe+z0D6KjXkcS/uql/m80ahzt7ImKCicy4rUeAGOnxQ47tDq5NbSEpJPQanUCAKfMWLPpqgQAtqmcKf5gAgArcbGKK3718Vqfjs5rd9K2oDkaYDyO+n9sHjWaP9O0Y87kHkoOniRj1P8uZOrsPaRpMpcRrYrZaE4NdwPbMcwvmHo+23CtmNlGxwWk65zYsJU7eZrRok4x7G/9QtC+y3xW3ZX6pTKZnUd1bTtbD94k3/cDqZ7/HtsH1WGNxoP5i93JH4/LbGf0x3sk6ZY/Y/tMJ6TJWmYOrk76j9fUeC17P3GcTMX4xM1+v7EQyV9TKzFlf1kG7VpL/TgnTHy5T8uL/f0YOGk3uiINKJcvkpe5+zLFNcO7XxusvK68X20+pcCz4Eu3GmZ97F3r3Hu4zn4Iva2457G1eeoz/NTdhW1phrNj+SBbHz3JjycAcJJL/lFNKADwR+WOZGXM+wbAqdOkwdd3CY4Ojjg42GPv4ICDvQMO8t8O9tjZ2WNvL/9tp/9b/pMnbw79v03/yKLK//5YPgbwGQvgRsPXahM59RYFtgB2ZbDqfYy3wKy5n5kuOtYceqhsBgAXigOidzG4ojfH4tiWgKLR8+XpEgcAm4JoPazW20688Ppj8Z+wQyggFBAKCAWEAh9CAZsC4HaDhunkFs4OMgDW6Yh6/ZrQF8FEhb/GQac1AODICNSqKLRqjR786mTgi4RGbv1sp9ODYUktiQrgDxENyWhOAYCTkbM+AlMFAFbiBCsehr7ejU+r3hxJ14sdmycrObjtxkh32efdka2aXnhP7U4eE+gZedidnqN3kK5NIMuGVNXPKT1cxywPP6Q2axnZshDWMlLp4Xqm9Z5IWLsgJnf9CmfbrQQig5jScCCnyvsQMKcTaW7Ow6vbTO5W8mHprE58FqeANYw/J1Vl2oG8dF79C+0K2RG8oyt9fe7QeMkBepSyqXU2WqnE45/7471eg4vPMprks9YDCs2Q7rJ/VCNWhPZh2rxBfJFK4fc+wmHm4vgjNFOYlAQKvN9YiB8Ax5/7wjg8pjw+f33DwE1raBCdrBJzbTD3XSvzfRK45INNkdhrmWXDLfgS8z9/vzGZlPJacc9ja7MEALa1ouJ4H1ABAYA/oPjJfOr3DYCLlyiBl9fIlAWA9aDzZqzqXWMgGAGuaSWwHpTejAtQ9d8wAtY3wNYIas0AV8NwuYqYmLmVA2Bzc8UfvG9VLMe2J47dhmPp10psAJ7MTxJhvlBAKCAUEAoIBWykgE0BcJuhXjokLQ7y23RaHVHh4YQ8f0FkeJj+3452oFZHoo1S6UGvDIC1cstnO0PbZ7VO0u8JrNVIaCQNmTJn5Oeff7bRUsVhUpICAgCnJG++/7UIAKxEY+sehmqjwoiyS0sa5yRus6u5wgbXemzUuDNn1Qi+cDRdmxZV+Gvs0qTDyWiWdGMOnt3moumym/l9vrIeAN//g98vpqFcnUp8Zmt2GQsAp5eus8WtDquuVcVt4zoax25hHL6b2W17cyTfWHwXu5HXAbRPV+PddgyPm2/Bd/C3OClxdZKO0XB7ZRMGrVLTevl+uhR7y2G2s0Rzm7O/niFVJRdKZLO1o2xnprIjxY1jZd8To1KeAu8zFhIAwPHlPu1dtrlXY9XjzkzZMI0yJu+eJObaEOe7Vub7lOf/NytK7LXMojaWfGnRx+8zJpPSg9bd89jUMgGAbSqnONiHVUAA4A+rf3Ke/X0D4G7delCz1ncpCAAbq3kLWYKcu9i1qwlNovs3WwClpjETGxDHhrxvxhrn5g1MtgoARwNaSzDaxKho+CuD7Ab7zQBsC9W+cexJzieHsF0oIBQQCggFhAI2VsCmALi91yj9HsAOOrDTaIkIDeXls+e8Dg0BtYQjOtCp0KrkCl8JnU5jAMCAXDmsQRsDgCWtJACwjZ2dkg4nAHBK8ub7X8uHAcCvuHlkL3cz16bal6/4e/NKjlx8hnOB72jYvgPFs9ijuneAXzZt5fJzJ3KWa8cPzauSLRYfk4LPcOSXrZy5ep8IXXqyflGNmi4tKJnd5Il76EVO/PEfmb5tRLYbywjccZqIXE3p0L8l+V/Lv7tOliqN+TzkAHu27+LKYxUZCtehfuvWFMsSDXBNH4au55sbq9lz+BzBdjkpWrs7TWsV5c0WeWHcPraL684VqVPpC70Dw67t48StrFSoXZLIv1az89fTPNXlMPNdg7+lZ39zaNtWzt54gjp1Tgp925bGDcqRKR6eLD0+zuGjx/lz3Tz+0tahbec6ZHFIRd5KbSibzxHCr3Dy8DmcSrtQ9nMnnp7Zyt+n97Bl9T60lQfTukoO7J0KU65RTXI7RvvnO6rkuMyOnwK4EpGPaj3G8F1B2Qkags8FsXvfH9x+riJV9hJUaNSNWiWzxdprV+k4M3EeGwAj8TiwLf3nn6GExx9Mbp3vrbkifnfHdewuPh/4B1Pa5TfAbOkqgX3qsj5qAD4/jaRIAnxVG3qJ49vX8dfF+0SmykGBsj/wfZOqZDchx0piTpG/pfuc37+fc4cXE3hUS8Vu7lTIao9T/lo0qFTQ8okfHc+Vm1Lo9W/sDtrO5cc6PivRhCatG5M/1v7USmMp4tY+9v+yl8v3XmGXsRDFa7SlXo1ipIu2RPOYi3vX8PvJy7xQp+GzL7+jbouWFI05R+SblVfc+n0t+46e4WlEarJ8UZmazdrxVU7j+ZjA76VXlzh5cBdn/73K83AtqbIVp2zDbtQunf3NywlvxXHqt86v8rVycztwHnsvhJGjjgfdGxQxfE+B7Up8H9cphvPkfta6VCn4gpPb1nL84n00GYtTwaUHteOcDxIvL+5g//7D3HgUii5tLgpWaE6DBt+QNTrGtMFc+2Mft9NXpWbFAm9eWtA+5cpvv/Lgs5rULpfPYEp8uc1SrOu/oyTnGXORghyrffUPJ/64Qrryzfk675vcqw3+H8eO3SBzpRZ8lQuenNnKmcd5KVevKjlM7dM+48rv+7mbsTq1K35uPHefcfXgen7/+wJPw3SkyV6cMvU7UatMrjeavEssWDiztK/OcjhoI6euPUWXrSw1WnXCfl0tMy2g489p2qd/cfjIn/y10Ydj4dVo2aMROZ3yUur7+hRInZhrw9vftSrf533G+f2HeZarJjXLGXOjUQdt8BmOH7tKhgqt+DqPwSkJ5gzTHBS6n5+DdvDfi9Tk/bYLLZpWIJN9JA+Pr2THvv/xwulzvmrsSqPyuWO9YKTk2mByn1Akgv9tXcHhCw8ga1mqtupJ1YJydpISuJZZTqUJ5RtLvixRISO3/rbgY8n0Optwfnptcm8QdnQ5Ow+e5VWqLyj/Q1/ql86GfdQtTgYt4/d/n+CYpyp123WhTPZYJ3eC+S2h67k5jcwD4IQ0i++OVX9dvJODirWKEnp8NXt/O8MTTWYKVOmIy/cm9zdmALCyHGN4uendcvn7u9cWLaDfn7bJ4cgCACcHL32cNr5PAFymzNe4uw/Cydn5owTA6tDL/HngEs+zlqBeleJkUPQGr6FCl3j2+n3L00raIsceY4TGxN6z1wxMthYAG8BuIavaNJutYI4PAFt5/I/zzBBWCQWEAkIBoYBQwPYK2BQA/zBoqMxy9a2eZQAcFRpGyPNgIkJD0KlVOGiRd/wFjQYZFMsAWN77NxoAS3ILaLkVtKQVFcC293WKOqIAwCnKne99MR8EAOsf8DVjTx5XGrxcz97HecmfOZjb1x5h/9VIvF3VrB3vx8PPipEl/Ao3HmvI2zaAOUNqEM23Iq/4M91rMqdfpCf3l0XIpH3A7ev3icpYhS6zAmhTyjBSfXEqg/uuIXebljzasZWozwvhqC5DrxU/Uvb6VAb320TulnV58stmnmYpRZ5UD7l54wl2hXoyZvFkKuipa/TDUBWlKzlx9X8vyfFlXjR3L/AgLBMVhu1gfIsvDA+44zy8NHx3+LbP+aHZS/Zvuc1nX1j4LhB5cTGTvaZx0aEMFSsVw+n5//jf6ZukrzOPqeNbktNCAafqiAeuE7bxKioSDY44OzlhZ5eWil5HGNUoi1GHJaR2PcScrvk5Ma0qPvufoVKpwSE1TnIbirR1GbBhGXXSGP2Ttxe1HqzlcNSX5HaM4kv3vbhX03J1XTcmLTmJQ7E6lC2ciuALv/PPvYzUGBuER4NowBChcJyFEI8DgA0VvRPaj+RCiUn4zXc10SKEYxOqMvPIV/R7qzo4itMzKjNxT2FcN23GJWc8BD3yNAFu7dh0Py9lq1YgS+QtLp19TMVpv9GnnAFqKYs5hf6O2sf8tm4cfhGJSgMOzqn0nUBSV53JuqltLJ730fGcs10nQnf+xKNsxcmuvsmNe69IV3k6s2Z101c/6+1VFEtaQk5MYsxYf26Tm4Jf5MXu2RVuPYKKo44yrml2eH2GLSO6svqcI19WrkmBVI+5fOIoDzM0Y8jChXyXW54wgsvLWjJuzS2yVaxH8c9e8+jCCZ5XWY7vkCo4JfR71W8satuV/WG5KFyyJNlThXDn3EnuRxagyczd9K9s2PfZsP7oOC4Sc24O31YQlwa32bs/knz5nFAX82buiHo4K7Fdge/NOkR/rv/AwbzdqPhoI4ceZ6NQ/lQ8v3aFFxSl6Yxt9Kn8mfFFhQiuB7oyadEhXqYtSKGC2ZCeXOb24wjSlxuJt89Aislvkaj+wLdtB37NN4nlC3qRLTpko/Yzr2V3fi85h+2z2ieY2ypZaPOt109RzlMa76A+OQLXoRvIPfgvprbJHfNihuroEHqO2EaRUefxbpqay771GL4hlLozjzG42ps3FaTrs/HsPoeQ5oEs9ayOU+R5to/uyqoTz0iTtyT5P5N4dv0STyOz8FWfNXh3LY+M1qyOBQtnlTZ4P4sH9GHvHUeyFSlKppBr3AzNT9Gcd7hyt7LJHsAJ5zTtiZH0HxPIMzkP6xxxcnbC3rk8XVYE0jznuVh7myrMFWauK1bl+w4hrOr6A9vC2zIucA6VYt5W0nBrZRMGrwym4byj9K+YSlHOeJODOhKycy3PchYl48vL3HxmT/G+AXRRz2DmhltkKZSDiJsXeKr5kmY+u+lTKXoj5YR1fHMtNdwnfB+ygV33c1Agp5oHV28SnqEO/ZesofHn6vivZRktOF1BvlFb8GXHgYXZM3ezWR83CZlhRX6qyU3jvUEzl2B+3fGA7AU/I+T6RZ47VKSLzwg0S/ux7X52Pv8slDv/3UfzeW8mLJ9M2eg3c5Tkt+j7LbPXcwOkjvsxA4AVaGb5htVwvBG7C9K4yj1+3fOAzEUK4fz0Iref2/F56xXMGFKHjHK+MwOAleWYjPCuufw93mkLAPwexU0GhxYAOBk46SM18X0B4OLFitOnT3/SpEnzUQJg9cX5tOu+ljtag2OcCvdgxboBlEwIAiuo6DV1tSLgaqaltDnoau5Y1gLgd9mn1ywAjq8F9LFqVgHmj/TUEGYJBYQCQgGhgFDA5grYFABX69JNJ8NfJ3sH/T7A0utIIl6FoI6IAI0ae0mHvZ3uLQBsqACWK38lJOzQabX66mCNJJExUwbRAtrmLk8ZBxQAOGX4MalW8SEBcNAte/LU/5FxI9uRP/VLzvo0YfzWezikyUFF99V4tChJmojTrHZrQdCDengEraS2/EBXc571rs3YcL8sHX1W0q5MFuyRCP5zPN6jVnHvi+HMXToEuVjV8LDal3tkpdzgIMa0LhazV63hd4u4Qy4quq1gWLvypLd/xb9+bRm39jIF++xnVvdiOEQD4LVXsc/bjP4z5vD9F+mQHgYyo/dQ/srYnx/XjKO4/D+nlgDw2v+wy+sS/3c1F1jv2pTA120Zu3gGlfR7R0Zya217vPxvU336EQZXj36IbiZC4mkJGheWgMW2mcYHxlvuQKZKE5k6vScFjEBJuuqDZ5/5vG60iple9cgsmxh1iaAhLqy578KYDXP5Np1cfKtsnMU4NwOA0T5h/4jqLDxZih4BQbSM3jM3bCez2vbjZCkfls7swJuiVIlH61rS1+8O9XxOMLCy5c1vVUeH0nPUXkqNO86oBln0ZmnDnhHqlI1M8tcUx5wR6ijxN9a3gI6O2bv2BajuuYpBzUqQRrrLgTGNmX8sCy39DtCjtDMojaWo4/h3acsvkQ1wX+xHg3zyYsO49as//2TuxQ+V0nFjRRM8fwqn7sztuFU1VHmrri9iXN8ZPKqzEr/RDUgb9SvzW/WPEMv+AAAgAElEQVTgz68XsGxqSzLoBQzh5StnMmdJDQn9XnOVE7uukatOQwpmMFBP9c1FjOk5jdtVfQmc2sLwM0sAOOA6ZK5F74UrcCkcDTU0imx3TMj3loLUeK4H3YSsVccyenwfimW0J+yfaYwdvJBbX4xg/tIhFHAE6YoPnn3n8LCkJxNmDKWETDqkx5ya35FpW65T0HUPs7qXwMFqAGw+t1k0WWnOUxzvSgFwRqTLMxnsOp9X36/Cf+z3xq4JGm4ub8yQ1WE0XfgbrmUduL6iCV4rb1GkVwBju1dCDgfp2UGWefRm153idF6xk3ZfOFoZC5YUieLigjqMCnxFOY+tjG5VFGfNI04vc2VWwCnCHOsxeNda6qe3IqdJt9jiVoPVwT2Ytn4SpaMfWibm2mCuLa7ifF+Ia/4N8Fz9nO9mHGdoDSM91FxkXe/vCYzowbSASZS2V3b9eZODClFrxE+4Ny5K6pA/WOzakd2PHEmdtS49f1xA4y/T8frCNEa4LeJx1QWsmNEa+eql+NpgvA7J9wm56kxj7KhOFEwr8WSXKx7T9pO+4w6WDKigd6zVLaAV5hss+dLCz63LTybXinwtcP9xFvUKpiXs5Cg8PH7iiUNaPqsynnHjulEobTiX/ZozMuAOlcb9xZiGmfWdOBTl5niu55bvM80AYKWamT2o8Xhrr0K2uvSYvogfSmXGPvQvVg9qz+YbxemyaiftCss3bfKLNS5sSzOcHcsHGfK+opdMMpLgdTypbqxN5hEA+AOI/hFNKQDwR+SMZGbK+wDA3bp1p3fvvqROlQonJ6ePEAA/YmXHpiy+auose8qPPIB/a0tvdBnHJhEANoDaY7zZS9i4N3C1t1tPfzAAjLEd9QMT2Gu0GQQATmZpQJgrFBAKCAWEAkmkgE0BcKV2HXR2dnY42zngKNf6RkahCo9A8/o19loJO0mDzH8NFcASoDNWABsAMDLe0Bn+W6MRADiJYiBZTiMAcLJ02wcz+sMBYBe2anszfdUEShl5jfrMONwGrUTXbD0LvWrFAIJrS+vjGaCj5dIDdCvpiPrseAYMXIld260sGviNyd6uL/ljXFVm/Z6fjj/tokMMJPAluOI05vl0J5dJBa3hYa0f6mbrmOdVK6bdrTZ4PZPaeHK2+ET8F/Yhh330w1AtzRbto/fX0dVrERwdX56Zf1Rk4M8BNJD/39TCQ36v9Ql/V31+EgPdlpOx/xGmdywQ0zJTG7yGCS1Hca9pICuHVbccK4qBgFw5mRAAdmHLsxr0WxlAk+iSUlRcWlSXEZs+o/uGrbSM+bmWl9s70cPnGvXnHcWtop3CcZaBLOYAMBCytxd9Jh8gX/9DzOxsqLoOO9SfPuN/o9TY44xp+Nlb+kTu7UmnSYf4atQ/THAxVJGa+6j+GET30bso4LaXSR2LxNkvWHnMafWVTkr8LT/At3YP4OiY1bbZwrxB3+orIeVP5KF+dB+3l+IjzzLBJTNKY0l+sN5n6HrSd9vDPNfScfeBVp9iRdfm7Mw0hiW+/d+cP9pn7PGsiN/tDkzeOJ2vdXuZ07wXxwuPZe68/uSP/aZ+VAK/N+cU+Vzq5sK2DKPYsXSAfoQlwOIV8JiynvvwbvnmvEGh7SVOxO97i0FjPNe3qjozcdUMykW/m6F9xv7h37Lg76/pHRhE89waLsz7jtFb7PnB9yC9ypjEfcgOZrbtz/Hcnsxf5klBrbUVwOZzmyWblea8LOesyLEK4Qyay2xwrc/6py0YHbiAKjKH1PxLQO+GbIrqw6w14yjGCZZ1as1Oe1dmrPGmpEk3/7ADfXH13k3OXr8yu2dxtBZeBjAbCxYFOcWKLs3ZoevNjIAJbypMtI/YN7wWC09+YwTASnNfKixCw0RcG8xBMazI94Yq69k8q78C//GN9J00pP9mMbTnfFTtf2bhgPKg8PpjPgepuDCvFqODtDSccwi3b6Ih8z+s6d6ULfRn1k+jKepohY7R51es+wRe7+TH5n3586vZbPPpEP+1zJo7KzP5xlYA2HxMWrivUP+Jf8c2/KLrzMQ1MyhnvN2QLs9gkKsvdPyZBf3L4aAwv31tZwCqca/n8YmjcA9gc5qZv8Iar4sqGs7eh9s30Q/ytbzc2ZXe0/+gyOBjTG2XH/vEAOAEruPWhIOtxgoAbCslk+dxBABOnn77GKx+HwB4+PCRuLj88BED4Gh4+bYHPu+xia0DCifgliRoAa23INZew2aqhPWj5JbOB+uy/ufBFDX8gGYd11LIQotqRRXJsRQwWwFsauMD4xeqTWR94aVWt5j+GM4DYYNQQCggFBAKCAWSQgGbAuAqnbvq7O3sDK2eJa2+AlgGwNqoKD0Alv/I7Z21KpVcNqMHwFpJo28BrdFqsMMBSadDqxMAOCmcn5znEAA4OXsv6W3/kABYrvBYtHQQ+Y1QVrrug2f3+UhdTWGUxMOA5vRb+pymC3/Htawjz4Pa0mvuBapO+R/Da5tueipXfLagr+8Vqk35h+F1Ur8FjGZ1Ne4JapTZFCa99Tv1aUPLTHU3pm6YyldOlh6GRvHP7OqM2/E5rls245LdPh4AnI7Oa3fStmA0gY773ZAdHek68yhZyzakWEzvV/mS8JjLh0/wqpovW2a0tBwkVgAB+SDxVwAbKnBM/QPB7B1ajkWnc1KqZnmymnRU1j47zZ9nn/PNhAuMaRCpcFysDWtNV2YBABPyMz+278fxPCNYuHQw+R1ecUSG/qdr4LVxCTVivSCuOjyArqN3UmjQcaa3M+6dak7B8OOscuvM1hupKFCjC83adOW7cvmM1eJaK2LO3vigO2F/vzsANrRANo1Z9alR9B2yjpyD/2Z6m1woi6XmPNvUht7zL1J92hmG1TLTDvRVAOObeXEuW2Uql8ppsu+ylucX9vDvi/oM27OS71KHcd63ORPWX8apcEMate1FowZVyBHDOhP6veyUCB6f3cOff5/l7uMXvFa95M7fh7ibf+SbSjBL0G99bL0BpbZL8fk+npxsAirePk9UxnbHUTReeIR+Xwezc/A3+F9twsgdflQzlVm6zVa36qy82ZSRO/2obmctAI4bC/FdRZTlvMnk2WFFjlUKgJG4t/YH3JfcovqU4wyrnRHp6o8M6bUQjDnf7ulKxrYay43a/vw0sWnMCw76fHV/MSPbT+ZOHX/WTnTBzppYsCRKeCCTmwzhbOWFBMxobbKXeyR/Ta1ksgew0tyX9h0AsIJckagK4CIgXSOof11W32/KyEBfqqXXcGPZ9wxdY0ebFXvpXNRRYc5oaeGaquHWiiYM/klDmxX79MfTf6RbBLnVYM2LHkxbJ1dDW6GjpfNLdRS/9u3Yl2cS2xf1MkxzYw6e3eai6bKb+X2+ivsii1n/J5xvbAaAzeWnmK0lYvlfc4n1rg0IlAYyd+Vw5KJY/Rrv+TKiw3RCWgXhO6QyTkrzm8Obitq381R8mcLSPY8Czcwe1jJQVl+YzMD+S9C02IyfR1WcEgGAifc6ruLKenfW/f0KrX5TJrBzLk2TUWOorO+28n4+AgC/H12Ty1EFAE4unvr47Pw0ATD8M/N7em1+buKQPHRZ/zOD9RQ1vk8sMBtnaKzfK6gYtgRYTWEtgyvifbPLG9BrnNdaAKyfC2MVsdG2aH4L5jWwDIDj6mTN2ISUFr8XCggFhAJCAaFASlPApgC4RrceOnudDuT9fVUapNdRqCPC0alUOOi0OOhAq9GgVqmwkyt+7eShEjqtDrWkRidXDct7AMtdokUL6JQWazZdjwDANpUzxR8sWQDgdS3ot+QpTRce1rcIvbfGhQH+D6nrc4JBb7X11fJiawd6+JzUg8jRDdK+GwCObo35qhOTAmdQ1tkyAD43uwZjd+R/JwD89nfhycZW9FlwOi4ANjypJGu1gfRqYKjeNft53wBYe5ft7tVYfiEXpWuWJ84zU8c8fNN1DN99/kDZuBgYbmY1lgAwYfw5qSrTfs1tqPLOvosZbQdwoeqymMo206OpDvWny9hdFB76F9Pb5I73fNaGnOHASh+27D7M/TAnclTxwNN7AKUy6qyIOUeLADhOrLxzBbAZAHx6NP0GB5BjsLzOnApjqTB317jg7v/QYots7cOljGo3gSvZq1C5VA4TAKwPShxz1KdN/5aGlzi0L7i6aw7r1m3izJ0QHHPVpYP3Ilp9ndnwvfh+r7nFoamd8N1/l9QFK1K0QHbSOIQnCgBbY7tl38cDBiwCYGNb45+C+X7uMdzK32VT39oEPGmLd9BsKphUtaJ9yq6hFfA73wCv3cupZf+BAPBbOW8q2TZakWMVA2AZ4vozttMEbtdaiv/ERjz2b4DH2lR0WP0L7Qs7IN1egFfnmTxvvJblo+q8VYmvDf6J8c1Hcan6YtZNa4GDDQCw9vkqxrcYw7Xa/qyZ2DRmewC59f5bADitwtwn5zQrW0B7xYGDUSR8XZHfDr3CBtd6bNS4M2fVCL4wgkL5VItbKS/xKLANbguuUnnyMYbXvMPaHo0JcvZggf9QCjhoFeaMIlYD4LfaYTtYoaNFAHyMJR3asjd3IgCwwnzzcQHgxYzsMI2XrYJYPKQyDkpzs9ZGAFipZmavspYBsHTNB48ecwlpthF/rxqJA8D6nQcsXce13Ng+hi1nXun/X1r/cS5Jg0HulNVvPvx+PgIAvx9dk8tRBQBOLp76+Oz8VAEw6ifsn+zGjEP3UWX4gqZeCxhZ5+3uTha9ZaEaVz8+Tutm+Ufm4a1+fLyAOLraeCJ4e4OZql6rALACGG1uzcr3ADbYe7PLen5OmKR/fCeDsEgoIBQQCggFhALvWQGbAuCanbvKJb3o5D18VWp0UWp0qii5vFcPgOXXkeU20Bq1oQW0Tq72lYGvpEUtqcBeBsAaJEmHVm4BnTmT2AP4PQdAcj28AMDJ1XMfxu7kB4AdebGtIz1m/U2FcWcY18i0ra9c1dSQoatDaLTgCP3Kp3o3AKw6zKI2Hfk1yxDmLveisGNSAGB7wnZ1o9vUI3w95gzjm1huV2wxUqwCAu9SAfyKA8PLMe9kdYb8vIZ6+o1ezX2Ujosn5i0CYIg87knf4ZvI1G0PkwosoN/kU1SdeZRBVeNWFIft7EyX6cepMO48YxsZ25ImcKppQy9zZLkHi4PO81mnHfi5lbUi5uw+AgCcW2EsaXmxpT09Zv+PSt5nGfO9mf2lQwOZ3GwIZyvOY/Wsdvo9PBP8aF9x6+AsFsxayfVsbvy4eizFTFtCm/n9538OxnX0VjK3DWSGe1XSy8/jNecNkCqV17tVAL+D7XF9X97yci0C4CjOzKyC9y9ZabtyD52/eMFuj4osPleboTt+oq7peaO5QECvRmwK68KUDdMow1EWt2/H/lzjWbqoLzmjuUTUfua17M7vJeewfVZ7vU0Wq3njcZDF77yV8zzJstOKHGusPs/ufozp7fPHvCSgOjqEniO2UWTUebybGkvztffZNbQGS67Uw2uDG7cGurA13Uh8Fw9A7iivDV6Nd4uRXKw8n9Uz274Vb9LVWQzpNY+I5ptZ4lkVbACAidjCVBd3Tn41g5/mdDPsaa7/xK4AtiKnfZQAWG4ksYrxHcZwvaofSzpdYnQfP9L2PcSM6Fb6Cq8/5mPIcgXw2/shW6HjewTAr/9Qlm8+ZgDspDS/WcxT8WXyuPc8ijUze9h4KoD/Hk5vjw1k6raXua6lcDBXAWxNjjHOb1UuT/Ci9u4DBAB+d+1SwjcFAE4JXvwwa/hkAXAi5dZD0WOxKmajK2pj7dMb087ZdL9ceX4jLM4TDzA1zCMPNr+vrnIAbH4PYSUymAfYxkpn3lQlG2wV+/8q0VSMEQoIBYQCQoFPUwGbAuDq7Tvo7HSSHt5q1RokGQLLAFjSYi/J9b067LQ6PRy2kxtAy2P1Fb8yAFbr20LLewDLQFjeAzhTpswCAH+acZngqgUATlAiMcBEgeQHgJ2RLk1nUJ+FvKi1CN9JLckS/dBefYGAPo3Z9PQHRm5cSNX08UMSw4NsX4K/Hss0HzcKG1uzqv6ZwEB3f143Wo3/6PqkttSqESWVWsrhsaEF9lyC6y9j8fjGymCbaTRL/xHYtw7rQnsyPWAipUygW9yKMLlQbT5eXWYR1noLvoO/fVNtF09lo77N56rH1Jr6Ox61Mls4l4wwIMFx8ZyK8QBgoo6yuEM79qXtTqt8W9lytTmTNkzn6zhbChsrMVeH0HjBH/QtZ1p6mUAaiNyNzw+9+bPcQrbMaGVFzCn3N0jcXe2C+/JXNF30G65fJ2yfJYCnfqsCODdKY0l9biLuA/yJbLiSxWO+j9kHm4hr3ArOQ8Fct/XtSDc+b8HIgAVUjdVi27KKERyfUIHph6vgsXsltdPEHmn6+2WU2NaSvovvUN/nBO7RVf2Rx1nSpS17Mg1/NwBsbKVqte2xfG9xjcbzZMuzb+mxaC0tixhfQIj6i+XdWrEjog3jNs3lm9Qa/ltSj2Frn1HF+zeGN8geA0nVV2fh1Xsez+otY+n4xqSTgXBPGQh3YtKGGZTVx7TEkwODGTVxC88rz7UBAE445zlZkWMNbZznE9ZsI0u9ahiqaKV7/DGlJbP3Pab8aBMAjJbgn7vS98fTlO3UnPvrN5LJ/Q+mtMtvaNurOcua7i5sDm6EZ8ASvotpM6DixjIXPFY/pMbUo3jWymh5P2iz7XYtpSrDHsSBTxrjtXEpNaM59dNdLHDrx4En3xn3ALYipyUVALYy38tbCewbXh3f8zVoVf86W3/JRs8Nm/ght2FbAsU5wwS8v2lDrxQAW6GjNQDY0rXMrNslHq1Xlm8+agCsNL/ZBACjXDOzmhuviwFPKOUWhHenUsb27pH8u6AeowLDqDvzOIOrpzWzjQbGVvFKc4yJAUpz+Xv8vwIBgN+juMng0AIAJwMnfaQmCgCcCMcYAa7pEapZ2HtXHmNo6fym4bKllstvWWSEyliAxJYAsOks0ceLDzTHp4LiPYDzxG1RnQh1xVeFAkIBoYBQQCiQ4hSwKQCu1aG9Tl/Vq5HQqVVojVXAMqyz00h66CsDYEkj7wEs815jBbC8569cOayTAbBhn2D5OxkzCgCc4iLORgsSANhGQn4ih0mOABjpOjuHNsb/f86Ubu9Np8YVyBz5H39vmETAoQcU7LWDmT2/0gPN+KrkDL9bxB3JkawV+9PTtRUFNafYPnscB+7kp+WiffQoI1NhK6BenOoVK74r3WHvyEb4nkhLpV5T6NKkGrnTq3h15yz/HPsLqnvRIHpvRbPx+YrfRlZk9rG8NJniR9McTwnLWJkSeZ3NwBIgdAtTW7jzd67ujJzYk2zBL8lQthK5sNwyUnoQwJRew/lfmnp0HDqSeuULkk7znPuXjvL3Wfi2dwf9noVKx1k8zeIDwKj4d35tRgXewd5BR47YADvmoGEcHlsBn2OVGLg1gAZZLM2m4cY6dzaF16NZ03oUSh/KjX3ezJp/kMw99zCvZ0mZjiiMOSv8DYTt60mPib+So5U/Xq1y8zIkC2XLFLAoi1IAjNJY0lwksF9T1l7NTpU+U2hfszDcO8hO/wXcqhnEvJ5FeLSjOx4//k6qqp707dueMvkyonlxnf9O/cq/NKCTS2n4bzGzV4dSqW0HKn2ZkfD/trDcezwns3gwd5knn9+M//e5//Kg74hNODfyY/IwF7KGnmCXzxDWHruLptiIdwPASApsL87thHxvyRvGcz3opoRDtuq0HDiC2l+oubRxNP67rpOz4xbmDaikB6LSnRV49x7HOafKNB84nLqlsxF1az/bFs3i6JMSdPTbRodiMu2N5KxPTcZve0XRDrPp17QQL08sZPnKo4QSTPjXtqgAVpDzFMc7EHWExR3bsye0HM1HTaVBvmecXjuRDaeD4WUoJU0rgPWdwDczvd1g/o50QOtUjX4b19NE3j9d/5G4v7kDHvOO4VS2L71c21EsSwR3jy5h5bKdPPtyGD8u9uALZ3Ntji1XGVq+nEvcWdOcoUvOkuW7cbj3qk2GRwfZssiHk88gUlWFQbvWUj+9FTktqQAwVuZ7tLza05s+U34lyl7CscI0lszpTsx28wpzRuIqgK3Q0QoAbPFaZtp5wCQIIo8pyzcfNQBWlN9Kv1VRm5g9gBVrZvZkM56ba6+idcjF1x296dywBNL5pfjN28j93P2ZvnIcJeQUaG6/a0U5Jm3C1/EPcF8vAPAHEP0jmlIA4I/IGcnMFAGAk5nDhLlCAaGAUEAoIBQQCiRbBWwKgOt17qzTIekrfiW1Rg+AtVFR+pbPdhotWhkEayX93zIojgHAcuWv/HOtJABwsg2lpDVcAOCk1Tu5z/ZBALDmAut6N2FrutH4LuhLLkMBEtJtX0Z2m4XUYx+zuhUzVISh5cnmtvRf+IxmfvvpVspQJSk9Pci6ycPZduoBco8E/cc5D2XazWBon/pkjz7mVR88XH1J0/93prYvYDymYXj0g2znZl4U/teXX6+GoN8aLnVhqrsvZUjL0sYqFQ03ljfGY116ugdsprncq1T/UXFpUV1GbStAv81raChXqxnXtiXtaLYu7iuXtCn/rrza4CMEThtG0PE7RJkEl1O2anT6cSOti5ts9Ggm+MJOTmTkyCXc+j975wHfVLn+8d85STrYKCKiyFCmioMhUGSDIoIDJ4qAMgQRBAQRB+JAVBxVEERxFVAUZCiiXPC6UO8F/+K4gMgSBBEBZTfJGf/P+56kTduUJk3SnCS/c29v2+Q95zzv93mTcvvt87zHxZOZaHHfWkzseRL0AA5TbvQLxoNY9+LVeOztDcgVw9O7YMTiHHQrb+VHzOGlF/PzY93OwN9rnkP2k9Oxdre8ie9Ix0nNxuKh5+7E2TLEUMcFmYR4KPcDPH3lUKy5KBuvP9E7vzLVN1xf/zTGDH8OW3Aebpi+DLc0DsLF+y1m9bkWyyqPw4l/8W1g/6p7MGHyO9h13L85YAZOzRqHsROHopGv73Foay68fOPwF5g9bAAWbTkmZ5ae9SwWPn1TMVBEJZRYzy+h3NB/47GA9ez98RHcNfxN1BjzLR6+8hQrUyGuJe/2d/HSQw9i1eZDMOSZLlQ992YMeuhRtDvDCbFP7bo3RmHanFXYIxeK70g7FU0HvolHbzkfyl9L8eJdo7ByxzHrNSRejqd1xS2TpuGacyvBKOF5Iaw/n3ILXvzoV3gc6VDNdNTq/gC6Gc/hzT/uwILpg+U1i65jH+85FdB/buBr0xdEibGfh39CyH3QhPhFRdotuLnBd1j44c84KiefiZqdHsL4B/rndRUQYnP/N0/h2Sdfxg9781/ZrupZuPKebPRte3ree5Ox7xPMuucuLNt0WLJUKzZFt9EPoMaSWzG/8jN474lrirAo/N5W3AIK/T0v9PdY8Vo/8OWDePiR17FVAlBRoeHNGDKsNj4Z+zwqTliH+7sFtl8/iK8f64Snlu9FhY7P48VHeud3cZBJ3oO1r9yFae98hX2+v4kE0lGt2SAMe2A8Wp7qq1gt8p5WwlooDopnIz5+9Ha8smqr9Z6rVkTtrvfjtvofYfJrFXDX0tnoIIu7Q3xPM3big5HtMfvvgXjy9Qn57c8j+dlQ5FxrMuG934s/+vkIz/W9A5/ur4KsB1Zh3KX51eihvmcEfw/S8fucq3HXqxpufP0D3FDX9zMyKIsQORbz7wR412D2rb2xvOZkLHjmFl9Wi/lZVtxOCiG+36C4XBbzeHjvT8X8rNA3Y8GwLpirj0L2yyNxph/lH7PxQJ9JOHj9Yjw/9CKrY0eJ72/nwxGwdor+PC/uRRHktRQqs6CX9P9xRgYuG3QuNs55G1uPWD8p0mv1xG2PPo8eDXwdFIKu9VDeYzJD+jle3Ixj9TgFcKzIJsZ1KYATI092jDIWArhfv/4YOHAIMtLT4XK54EpLg9PhhMOhQnU44FAdcIjPDhWKokJVxWdFfhYfNU+vLr8P/BDsxPc8SIAESIAESIAESCBRCURVAHe9+SZTVPGKCl4heUUbaNECWgpgnxRWTUDX8vcAFiJP/i5MjDeMvD2BNVEBXLkSW0An6sqKcdwUwDEGnGSXj4sAjhpDDw5u/x6//vYXvGnVUeuci3BGpRML0sBbF6hk6lMVv/+wFruOV8Lp57RE7aqhXydq08m7kIYjv/+IX7fuxjEzE5VPa4h6Z52Bcn7vXMINPX/9gJ/W74RWqQGaNG2Aiic8Lxf7Nn6DTX94UbFuCzSpU7WAJC/2VtpB/PHLOvy29zDMjJNxat3zULtGhaLnhjou+hBh7Rn6AhwD/oVnbmtU4rz0IzuwecN67DviQOU6F6Jh3Wr5bbHz4otszQWdpvsPbP7+e/ypVcGZTS9GrUohJjokZiGuJeMI9qz/L7bt11D+jAvQ+KzqReauH96OzRs2Yt9RE+lVauHMBo1RvXxArPoh7PllHbb/eQhqlfpoeG5DVA6swCvpeXjwz5a12LjzMMrXaRn6WgyBQ0mxh5b7QjcqUKE4DJV++w827DyG8rUuRJN61YKvN+8+7Fz/A34/4IHr5Ppo2ORsVAz2VqPtw28//R92Ha2IWk1bRm1NhP+eF/p61//+Bev/twXHytfHOU3ro0KEy9j79yZs2rgF/3jSULXORWhYO8T3phDWQ9EhHvy9ZQ02/X4M5Ws3R+MTvQ/G8T0t2NTCe78PBU6I7xmhXOpEY6LOMdyfZbF7v4kUTbjnl/T+Fu71ih9fWmYFq/N7V96M//20BbkVz0LD8xqicoj/3ArlPaZU7+XRA1TkShTAMYSbAJemAE6AJNk0xFgI4NatW6NRw0YYPHgoMjMzKYBtmnuGRQIkQAIkQAIkULYEoiqA2117tQlTBwxFWF6YhgFoOnSxJ7BsA23V3Zi615LEhtXqWRyBAli0kJYtoKtUpgAu2/WQMHejAE6YVNki0MQWwJEhPFF76MiuzLPjT0DD1lcuw6i5FdBvzkJcc0aENir+E2IEdiNQqo5LdbQAACAASURBVL014zsJvufFlz/vTgKpSaA07dmTgxQFcHLksbSzoAAuLTmeFysBLH732LTp+Rg+fAQFMJcZCZAACZAACZAACQCIqgC+5Jqepin38AUUKYJNSwCLls+6ESCAfdW+vudEyzmr+tcngsXjho7KVbgHMFdpcAIUwFwZ4RCgAJ6JjEGf4ulb65dYIRoOV46NMwH313i57w34suGLmD7pKlT2bzEa57B4+yQiQAGcRMnkVEiABGJHgALYz3b1T/vxzxEverSuETvcvLJtCFAA2yYVCRdILAWwaOfcr98AtGvfgS2gE25lMGASIAESIAESIIFoE4iqAO54bS9TiFxhcqXwNUyrFbSoABaPeTQZv+nbA9hf6UsBHO20Jv/1KICTP8fRnGEqC2B913xMn7IQ6VdPw6BO1UFHGM2VFedrHf4e//5gHSq174tmp4fYXzLOIfP2CUZA/w0rnxqDzzL6YczIngX3sbXpVPieZ9PEMCwSSGoCOvZ8NA4vfJyJyyc+grYnp86/tlgBnNQLu8TJUQCXiIgDiiEQawHcqHFjjB07ngKYK5AESIAESIAESCDlCURVAHfq3cM0TdNq56zpUExTtoHWPRo0zdoHWHzWPToURYEKRYph8bX8DEWeK/YI9ni9qCIqgD9YmvJJIoCiBCiAuSrCIZDKAjgcThxLAiRAAiRAAiRAAiRAAqESoAAOlVRyjqMATs68lsWsYi2AMzIzMX36TArgskgm70ECJEACJEACJGBrAlEVwB2vuVwKYH9lr18Aa24vvF6vbActK4E1U0pfh6JK4Su+FueJltG6EMaaBq/mZQtoWy+d+AZHARxf/ol2dwrgRMsY4yUBEiABEiABEiABErA7AQpgu2cotvFRAMeWbzJfPdYCWPyO8dXZb1AAJ/Mi4txIgARIgARIgARCIhBVAdz+qm5SAIuqX1nRayiyBbQQwB6PB4bHK4MSj4t9OUQFsBB54rM8z7T2ANY0HZquoXKVSli6lBXAIWUyxQZRAKdYwiOcLgVwhAB5OgmQAAmQAAmQAAmQAAkUIkABnNpLggI4tfMfyewpgCOhx3NJgARIgARIgARIIHQCURXA7a7smieAhdBVTVUKYM9xtxTAuttjtX42VTgcDig+4esXwLrcM9iQElhUAFepWpkCOPRcptRICuCUSnfEk6UAjhghL0ACJEACJEACJEACJEACBQhQAKf2gqAATu38RzJ7CuBI6PFcEiABEiABEiABEgidQEwEsKj+FeW8DjikAPbmeuB2u6Hnar69fwGn6gBMBZpXkxXAYrzX1PMEsKgApgAOPZGpNpICONUyHtl8KYAj48ezSYAESIAESIAESIAESKAwAQrg1F4TFMCpnf9IZk8BHAk9nksCJEACJEACJEACoROImQAWFcBOCMlrwuP2wJPrhu7RZdWvohuyBbQC1RLAphhmQoNBARx67lJ6JAVwSqc/7MlTAIeNjCeQAAmQAAmQAAmQAAmQwAkJUACn9gKhAE7t/EcyewrgSOjxXBIgARIgARIgARIInUBUBbDYA1hU/wo5J4SuS3GK2l54PV543R5obg0wTEAzpQCWm/5qolpYgW4YMFVTnssW0KEnMFVHUgCnauZLN28K4NJx41kkQAIkQAIkQAIkQAIkUBwBCuDUXhsUwKmd/0hmTwEcCT2eSwIkQAIkQAIkQAKhE4i6APYLXCF3XapLVvxqmiYFsKgANjQdptdfAQwpgE0oMA0dpooAAayhcpVK3AM49Fym1EgK4JRKd8STTXQBbBxahy8//g6uZjehzVnlIuYR2QV07Pt+Pr7aeipaXdUZNRyRXS1qczP+wa+r3sMGZxa6dmyCzJDCcmP74vF47bNy6Hr/o7jkFDWksziIBEInEHyNyXW/fC2czW5C1tnlQ7/cCUZG7bUUeA/PBnw89RGszrgJd9/dCyfzJRKVXPEiJEACJJAsBCiAkyWTpZsHBXDpuPEsgAKYq4AESIAESIAESIAEyoZAVAVwu57dTH/1r1NU+AIwNR2a1wB0Q8pfUSFseKwKYVEdDBOQWwAbJsR/dEOTwlh8VKpEAVw2yyDx7kIBnHg5i2fEiS6Avesfx8ghM5Ex6FM8e2v9eKIEkIv/PN4Cj624ACOW5aBrhcjCidrcvN/jjf49sShzHKa9PAK1QhDT+vZZeGDwEzjUIwdPjmyLCKcSGYgCZ3vwy1u3YcYX5dF1wnT0qOeM4rVT5FLe/8N7903AN5k34NlHB8Rt0sWtscB1//St9cWGGREfwV5L3v+9iMefWY7MHs/h3t4Nw7yHhp3zb8A9Mw6gy9RFGNS8SpjnczgJkAAJkECyE6AATvYMn3h+FMCpnf9IZk8BHAk9nksCJEACJEACJEACoROIqgC+5IquQudCqF9FUWDqhmz/7Be+svrXNGUFsDiEABbi1y+ADYj20ZqsAqYADj2JqTiSAjgVs176OVMAl55d0TOTRADrO7Hivu6YfXgwJj8/AmelB85Ux59Lh2LiPA09p76CHmdEQ8+Fk4Nj+HpSSzyxsiJ6vvA5Bl+YFs7JHCsIHP8IU3sPxJflb8eS9x6ND5MTrLGyEsC5nw/HbROWoPx18/HK3W3C4qD/MQ+TB07CkRsW4NFbzwNXYVj4OJgESIAEUoIABXBKpLnYSVIAp3b+I5k9BXAk9HguCZAACZAACZAACYROIKoCOOuyjqbY29fhsH5Zrnm8cOe6pQAWh2gHLQSw2ANYfh8ggA3dgGkaci9gqwpYR6VKFdkCOvRcptRICuCUSnfEk6UAjhhhwAWSRABrv2Hdv75HeoueaFytsODV8NtrPTDidS+ufXUF+jaMQwWukYtjuQoyyqXLP6riET4Bw30EbqUcMtPiRPAEa6ysBDBgwHP0OJTM8nCFiUHf9QU+W5+JCzu1wEll/TcQ4aebZ5AACZAACcSBAAVwHKDb6JYUwDZKRoKFQgGcYAljuCRAAiRAAiRAAglLIKoCuHW39lIAO51OWQGsezW4j+fKvX+F+FXFXr9BBLB4SNdFVbABQ0pgDV6vhsqV2QI6YVdWjAOnAI4x4CS7fJkLYP13/LTic+yr0Q7tLqxVoL2rceB7fL16Eyo2643zazqhH9yANauWYd3/NmH/UQPp1Rrhgsv6oeO5p+SdV7S1q4FDG5fj222V0bRLW9Rw+RNm4O//fYg1O6vhgq5tUD1A2uj7/otPF72PdVv3wptxKupefD0u73YhKpcghYyD6/D5gnewdvNfMKtdgEt63wx1bvsgLaA1HPhxAT765Av8tt+D9FMao1n3fmjfpNoJBWawtrWhMCmyRIO2gD6Cnd9+hPV/n4ELu+XzOCELfRd+WrECP37+EuZ/ZaB5v+FodrIKV6326NaijrxtKPEd2fwJvt1+Mpp1bIIjX72KD1atw8H0s3DRlUPQ9dxqUN3bsWbBK/jsf3vhrNkGnW/oi6an5IvmY1tX4utf0tC4UzucLquTD2Lblx9jZ5WOyKp/DP/3/mx8/vNu4OQL0Kb3bWhTp9A+stqfWP/xW/hszUb87c3ESWd3QOerr0GDqidKuHWPXSd3Rus6f2PNohx8vX4XtEqN0KznAHQMzKV+ANu/XorVa77Hzr2HYGTWQJ3m16L7Zc1QNW/d+WPugNbVN2LJG3Pwy7EzkDXgfnSoU1Cq63u+xuf/3Y1TWlyF804LfM7AP+uX4b/bq6Jpt7aoIZ/S8c/6JVix4nNs3XMYZrkaqNPsKnTr1hIn570WjuC31cuwJa05OrU4K2C5lGadhsleRFjC6y1w3T/WfhuWL1yCjXt1VD67Cy67/hqcXcmfp9Bf60HbqR/9BWs+/xGuc3vigjMzJAfj8AZ8vXgu/rN+F3LTq6P2BVfi0h5tcEoeu1AZhTouyX6gcDokQAIkQAJ5BCiAU3sxUACndv4jmT0FcCT0eC4JkAAJkAAJkAAJhE4gqgI4q1sHU4hfUQEsq4ANBR63G163R7Z1VkzVJ4CtimDTVCAqfxWYsuJXUUwYhp7fAroKBXDoqUytkRTAqZXvSGdb5gLY+x1ev/VKLDp6PR6c/yxaZPpnoGH7az0w8rUDuOz5rzC06deYdv2tWHGkBuo1aYJT0g9hx49rsCu3Nno8+RGGtqosTywqdtxY91QbPPRhHQxa+B56nuKXRcGrc3PXv4RHx07GekdTNG/REK79/4f/+24bKnR6Ho8/dA1OLaa6zziwAi/dORgf73CiWv0GqHxoM7YdroUGp+7ALztbBewBfAyb5vbDIzPXwNGwEy6ol44DP3+GH36vhEseWIDR3QpK8MB8Fpmb598hMSmyJooI4GPYOv92PPTiV0jr8Awen3Q9TnMAJbLQPkH29cPw+d+58GiAIy0dTgXIaPMk5j5+HRBSfB78MqMrxi06E716HsC/luzGKXVOwqEt67Hf0Rx9p94L7eU7sGjXKTjzpMPY8esuaGcOxMOvPooLpMe1zh87rzxuyfkA19dxAHJ+vbC85iBceuhtLNtVHbVP9WL3pm04WrEThs58C5ef6Uvk8e+x8N5b8eaPTpzdqh1qp/+Jjd9+hT8q9sLdL76IDgJEsEPe40qsOr0fmu95B5/+WQ11a6Vj/+Zf8Dca4IopizC41UlQ4cZ3T7bBIx8ewkn1L0S96uk4sn0tNuw4hhq938CzYzpa+yn7Yz79drTfnYPP3WfjNKcbZw//GMOzLBnpP7w/P4q7hs7E8e5v4uUJXZD3rLYBbw/qhrcP3oJH33kC56cdw5b5g/DItE/xT7k6qFunGvS9G/Hbn8dQ4cLxmDj1LjQUr7eA9bDk1RG+25RynYbDXuySHcLrzVr3M6A174b0n1dh/0lNUMO5C9u2/QX1rMF4cPpEXCAlcOiv9aB7ABfePzz3O8wZdgPe3XU6LmjTDFVzt2PDuj/RfPK/fa3GQ2UU6rhI3715PgmQAAmQgJ0JUADbOTuxj40COPaMk/UOFMDJmlnOiwRIgARIgARIwG4EoiqA217a0RQVvn4JrMIBzevNE8BCCMs9gIXs9QlguQewaUgBrKqmlL/iw6tpqEwBbLf1Ypt4KIBtk4qECKTMBTA0bJ7VDWPe3I8OU77GqEt81ZnaeswdeCnmHxuAyXMewbnqJny7bDNqdLoMdSpaEte7bRruv20yfmszHfMfv9p6rLDECUMKQfsZ8wZdgfnHr8cDL01Bi5PEfXKxPedGjJ31G9o+8SVGtpW6rtDhxvoXOuG++Qdx4ej3MaF3A6Rpe/DdK4Pw9Jy1OOLsgpHLctC1AqBvmooxg7NxvPvreHJsF1SR3moDFtzdE2/t6on7334OFxcqUPXfrMjctNCYFAm3gAAeBtfKu3D/Yx/CuORJPPJwH9QSG5iGzOIELaBDis8ngHN+hXLG1Rj+1NPoUqccjqy5D6NHv4G9jnI4qfVDePDBfqhb7ig2zrgK4+fsQIsH/4P7L6tyQgG8YLuKGp0m44H7bkadcjr2LhuE0ZNXoEKfJZh5ZzMxSWyd3QNj3jiKzk8uxrA2VgW2Z8s0PDhkCvZ0eg0zJnRDuWCvXB/DBduAk9s8gAkPDUbDSiqO/DAZD4x8EdvPuhfZL9+N2k4NO794BztP74lWZ1W2Kry9v2DBXd3x5tbOuGfRK2gv8u0Tpwt3AJVbTMLjT9yG2gX2Wg4IQvsBOQOuwLv/XIP752ejlS9AffNUjB7wPI73XoDpd7eC+stUjBnyLP5oMgYPTxmFxkKS6n9ibXYfTF64BXUGLcfT/RvDEUQAl3qd+uZRMvvQ15i17qdhB07HxSNexajrLkAFHMTPL12Hh+ZsQp0hn+Dpfg3hCOO1HooA9nw1Crfd9zHOefBr3NetqkyAcWQfDruqoXJ66K/lUrNMiJ8YDJIESIAESCBUAhTAoZJKznEUwMmZ17KYFQVwWVDmPUiABEiABEiABEgAiKoAbte9synEHAwTohW0aqrQNQ0er1dKXSGEhQA2vJqUxKIi2DAMQDGgayYUWPLXL/cqUQBzjRZDgAKYSyMcAmUvgAF9yzMY0/8Z7Os6G7Me6i6Fm/7r0xh1WzY8Ny7Fi3dehLyOq4GTEbKpX08sqngflrx8p3wmEgHs/ekR3DXsVVQa+iWe6FM7r620ceAtPHzNffj9ivl47Z62RXF612J236uwxByIKXMeRhN/sMYefDKuPV5c09IngD3YMK0z7n33JPR/+31cc7q/utTAP4tvxoCpm9H1+a8wrHlw8xe0bW3haIIwKRJwnvC7B0/0/wvTH8rBsVZT8uWv4BgyizD3AC4Sn7+C10CvaZ9g4Pk+m+n9BrP6XIcPzVsw6a0puNAvOTdOwYhB04E+S/HC0AvhKLYCuCfeNwbiidcfxjn+EtnjH+Cpq4bgm/OewaKpNwEib7dehQ8q34+Z04eiRl469mH5mOaY8dtNvkraIK8gH8P3Pbdg0utTcKH/7wKMfVgx7mK88N/zMXD+Alx1WrA20h788lJXjH27Em59ezGuPcNftdwTC/ddgjtem4MeeWsj2KvXVx0/+w+0n/w1RrcXN9ew9ZXuGPWWG1fNXIkB5wA/P98BExaquHL6KtzeNGBNHVqCJ68fiq9PG4PsV8agjimqmXtiUeY4WBXAEaxTP5eS2IexxvwVwN5e8/D82Hbw/32EcWAuHrn2Hqxr/AhmvTgI1dXoVgB7vhiB/hOWofawj/FIn/qF3oNCZaRE9JoP572bY0mABEiABOxNgALY3vmJdXQUwLEmnLzXpwBO3tzafmZiD0JFAbxuaN98DH3Df+XvpZ2NW8DV5nIgLUO0q7TG8CABEiABEiCBJCAQVQHcqUc3KYCl1IXwugo0rwav5pWP+VtAywpgnwCWewKLvX8NUQjshW4IGaxB0zRQACfBCovRFCiAYwQ2SS8bDwEMfTMWDO2MN3ddgfHzpyOrgpBZl2LUWwqum/0xbmng3+f0GP5ctxzf/Hcddv75N457/sGO/36KnbXG+8RVZAL40JI+uPXJr3DyBZehYbUAcWf8iY2ff4uDWdOxcMo1RTN/dD4e7XE31rV6EXOmXIu8LtYo3Gb6AD4edSGmfXcqzml3EU4OvMW+7/DNuv1o+fDPuL9b0JrTIHJbhFIykyIB+yXd4Xo4LXcz/qx5N6a+PA5nF3CEobIoSQCXFF+QFs4iYG0D5g3qhvn6XXjutXGo51sC+u/Tce9NT+CQr8rVdQIBLITmtJdHoJZf7Hq+wowbb8AnNR/B4mm3Awfn4KFeY/FjtVZodc6pAfsvG9j/83L87++uuGf5a+hQsAOzhTPoPsriCQ82Tu+CcW+7cfmLX+KOC0U5NZD7x7f45vPP8ev23Th0PBdHtn6O77bXQ98CbastCVsg5mLeZ/TfpuHeWyfjj46zMOvhK1Be+xlzbuuO95QReG72WNRT9+CDkS0xa1MPjF8yAwW6SOu/4f1hbfHatisw/oMZaKsWFsARrNPiuBRmDyDU11vgHz48fWv9/H3Cvd/htVuvxGKtPx6f9xjOc0VXAOPo13h92C14f2s6al/SF72uuxUdLjwDVkZDZZQb0Ws+SX/McFokQAIkkJIEKIBTMu15k6YATu38RzJ7CuBI6PHcUhPwiV3zn3049vojcP7nI6Spluh1GybMlpch47aJUKqcQglcasg8kQRIgARIwG4EoiqAO3fvKgWwrgupCyl9pRDWTFn5q8o/olKgaZYgFpXCsiU0dGhe8ZgOUzPg1TVouoYqVStj6dKldmPGeGxAgALYBklIoBDiIoChY8/86zDshU1o9ehqjGu3AzkDLseCtNF4YdYo1BYCT9uOTx+/GdNX7ERGneZoUPsUZDqORlEAG9j7Tm8MfuG7ogJY5E9Jw8lZd+H2bvWLZNPY/zoeuvp+bO44C29NusIniMSwQgK43E4sHp6FV3+ugXPbXQTZYTrwcNZEy1vvRwexj22Qo2gL6NCYFLmUX9Kl3YheFZdj8fcV0PnRpRjRwS9Bw2FxohbQocQXrgB+CeNvmox/ei/AS3e3QngCeDVm3nQ9Pj7NEsDGHy/jvhsexi+ntEarc6oHCGCZcDird8V1Q6/JF8iBIIsVwBq2vXo57n7jAC59bjWGtXDgj+V3Y+JT72Nvufpo1KQ+qmY6cHxbZAIY+m9YPKIDZm+7DPfOn4HWu5/EyIHT4LptJaYOaAiHvhnvDumIOXuvx8QFz6CZZS19/574C8tGNcOMn7ph7Eevor2jkAA2IlinxQrgguzFH7OF+norVgD728QfvBmPzJ+CC9KiLIDFP70OfY+Vr03Fwo8+x64jLlRvPRpjJt6JcyrsCu21fObu0MYV85pPoB8dDJUESIAESKAEAhTAqb1EKIBTO/+RzJ4COBJ6PLfUBETlka7h2MsTUO7bJTjmNWE2aAaoKswNa1AhTcXRZt1R7s4pgCMNiiP47zBKfX+eSAIkQAIkQAJxIBBVAdzx0s6mqNyV1byyshd5Alh8HSiA5fPyQ3zS4fXqUEV7aF2D19ChaV5UOakKBXAcFkUi3JICOBGyZJ8Y4yOAAePP1/HQTfdjS5sZmHnzBkwYPAPlhnyKKbecJSv+jn8xEoMmvI8q18/HlOFtUEHIU+0nSxSnjz1hBfAPU9viwaVn4Lb5CwNa8hauzgWOLOuHfo9/ifPv/x4P9agcelKOLcTjPYdjzXlT8Maz/ax9feVR+B4HsXLchXh+TVvcvfQtdKkY+i3EyMICOFQmRe4SKOkeq4v5w4bic3cHDH3pDVxe2yq1DZ1F8QI4tPjiJ4BxeD4e7XU31jV/Hm8+fQOC7e5cbIaKFcBufP9ka0z88GRc/9py3HL6Sjx3/e34rOogPDb9IZwn9uGFhi2zumF0TgZuLmUFsBCofy28CXc8+xNaTPoCvbdch3vmVUTfnEW49kwHYPyFj0Y3x0s/dsSoJW+gc+BaE9XCt3fHu0f64rG3J6OpUrgCOIJ1GrIADn2NFSuAPV9g+vU3YUWVu/Hcq2NRz+lGqK/1UPYADsy9cXgjvnx1NF5a8BNOunkJZgw7K8TXcgQsw3t74GgSIAESIAGbE6AAtnmCYhweBXCMASfx5SmAw03uJmT36oOc3UHOq9kX85aORINwLxmV8cswsvlErEYWJq3NRo+g1/TFjijEuWwkmk/chr7zlmJkKSes/+9b6E8Phun1Qr1+FJztrwYUFd6vlkKf9xQcTgfU0TPgPP+SqBDiRUiABEiABEgg3gSiKoDbdepYoAW0mJyoAvZ1hIYDVmsNUQFstYkWFcByEDTNL4B1aLr40FD5pEoUwPFeITa9PwWwTRNj07DiJYBh/IlPxrXF9J8uQe+uW/D+h9Vw29vv4srThP7VsWfeNRjy0g50nfothrfy9SrO/Roz+16P5ZX9e5cGawHtayf95iFc+tyXGNbC6uer71mC5+4cjs/2dfDtzyv2Ip6KMf2fw4Gur+Clhy4PXQhq/8OcgZdh/t7LMfadl9GukpVc469leGHYHVi5138PDdtn98DI1/9E+8c/w+j2VcJaBQWlVb2QmRS5SSFJV3Xdw7h3zCzsPXsUHntxLBpmhsNCx843e2L4qwdxxbR/Y9D5/lLTUHMWRwHsazP9zv6rMX7OC2jjy1tISfExXLjvYgyYloNr6vvadrv/g1f79caSY9fhwXefQ7MDM3DfDY/hzyvm4NV7O/r2kT2GH5/tjAcWVcUtpRbAgLFvLh65cRw2Nr8T7XbOwMqqD2FG9iCcKv/4WsOvM7vgnpx9aD3x3xjX7ZS8CmfvpqcxduDz2NflFbz80OUoH7AerD2AI1inYQjgUF9v1rqfjgMXPIgnpg5FXd/L3/vjI7jrzpk41v1NzJrQFRlyH+RLMSqE13q4AliuidyPMPXKgfjmwhexcMqVIb6Ww2Hpxj+/bcbh8mehVrVgfcdDWpkcRAIkQAIkYFMCFMA2TUwZhUUBXEagk/A2FMDhJtUnUetOwtrsgpp12cjmmLj6RAI23HuFM94SwNtq1sRudA4qojdl90IfYa6jIaqjIIDdS19B+oKpONKwDSrc/3qByR59cjDKr/8c7itHIv2aYeGA4FgSIAESIAESsC2BqArgrPbtpAD2V/+Kds+yxbNpiV+/ABbVvn4BbBgmFNP0tYU2AE20kLYEcCUKYNsunHgHRgEc7wwk1v3jJoBh4ODygRj82L/gVnU4m03GzGf7w78Vb+7q0Rhy77tI6z4Dj97TEycf/hbLpt6NnNU7oTW89wQVwIBnzX0YOupNHGlyB0aMvgmn/f0pFrzwLH44BBw60hIjluWgqyj/1Hfg4/HdMf3bcmhx+2Po2yMLp1Xw4OCOdfhh9X+AtmPRLW8/4sC86tjx1lUYNXMdqnZ4EMNv74iKe1Zh4bSpWLMPyPW0zruHvnsOHrt9HP4vswv6jBqPLhfVQXltP3Zt+Ar/XQdcPPCmvP1uC6+cwtIqVCZFVmARSZeLrTk34b6Z36Fyr9fw1NguqGKGzuLIJ7dhwKR/oXrvWRjb+zT8c6gqLmhaG6HFF0cBLP6wYEl/jH7qM6S3GYMhQ25E0zMqQft7C35d+y/8D91wc89z8/ecDQTpY7hgmw5Htba45q570fEsLza8MwGzlm3BqX0W4vk7WyDt+Epk39APq9Kvw7jsKWh7ykH8vPA+PP/yCuzVmkYkgGHsw6cTsvDc6uNQDReajvkKk645LU/06jtmY+LAB/GjqxWuumscOp9bDe7tK7Bo2tP4am9j9JmxCDc1TC+wn7ElgIFSr9MwBHCorzdr3c/AbtWJyucPxm0De6Ou8R0WPfMAVv5WC9dM+wQDmlrCNNTXeskCuC62zh2Od492Qa8ruqBuhcPY+slEPJ29ClVuW47nb2sSMqNQWepbnsWY/k9j6xnD8NRbD6KRK7F+djBaEiABEiCBExOgAE7tFUIBnNr5j2T2FMDh0iteAAMnei7c+4Q73ieAs7KA1dvQuUhlrnh+BZC1Gqu32aMCwQHnqQAAIABJREFU2D3/eaQtnwl3x1uQ0XeCLEyyDgW57zyD9E9mw33ZIGTcNCZcGBxPAiRAAiRAArYkEFUB3KbdJXkCWMhfVXVKAawY/h+oVg9R0SZaCDxxWJ2idehi7wVTB3Sxb7DYA1hHpaoVWQFsy2UT/6AogOOfg0SKIH4CGMDhj/Bc3zvw6f4qyHpgFcZdml+1KGTR51NuwYsf/QqPIx2qmY5a3R9AN+M5vPnHHVgwfbDErG+aitGDpiNz6GeYcmNtC73xJ759/hY8u/BnHBPvo2plnN3zcfQ/fS4eeaMqRiydjQ6+Ak7jwJeYP/keLPh6B9wBiXNVy8LNT72DaxtZLZKLHJ6N+PjR2/HKqq3WeWpF1O56P26r/xEmv1YBd+Xdw8Dfa55D9pPTsXb38YDLpOOkZmPx0HN34uxiblFkbiEyKRKr9jPmDuyBheUm4KUXh6CGLLLegZUP98a0zxRc+uwXGNoiAyGzOPwFZg8bgEVbjslbpWc9i4VP3ySvWXLONGx99XKMnlsB/ee8h6tO9+0dpG/GgmFdMFcfheyXR0J0NZap/GM2HugzCQevX4znh14El6j6FOfPqYD+c33n++b3fvkJmP6Cb37iZO8azL61N5bXnIwFz9ziu+BfWPfGKEybswp7cgNIpZ2KpgPfxKO3nH9CAbwo7Rbc3OA7LPzwZxyVP6MzUbPTQxj/QH/Uk05Sx54VY/Dwk+/id7cTLtVEWt1rMaCngbdn7MTVbxWMuUBOQnjjOPL5SAx/8D38XekK3P3WTHQssLG0jv3fPIVnn3wZP+zNX82u6lm48p5s9G17ujW3gPXw/ktDfHct5ToNh73IZwivN33T0xg1eD7Ouns0sPBhrNxy2PrVQ9qZaD38VYy59jzk1cuG+FoP9j5R8LFa2L/qHkyY/A52Hff/uywDp2aNw9iJQ9FI9gsPlVFo4/TfX8PE2yZi09n34ekXhsHXjT2EVcAhJEACJEACiUCAAjgRshS7GCmAY8c22a9MARxuhkuQvAUqY31Stu88LA3skxw45lfRShmYNAmYOHF1XjBZk9aiYIFxkNbTWYFVyP57TULnVROxqnOQe67ohkmYiImFBfCmbPTqk4O8rtYFrusLScbsj68m+vati5yc0reANg0D3g9nI+39Z3G8Qx9k9n+wQCJy5zyJjJVvwN3rLqRfPRRQrGImHiRAAiRAAiSQyASiKoBbX9LWFJW9QvqqqgpFcVjVwLpo9yx+dlq/7bb2CRYbBVt/a2WamhTA4pfKYqyQv4ZuoEKV8hTAiby6Yhg7BXAM4SbhpeMqgEvk6cE/W9Zi487DKF+nJZrUqRpczgW9joaDW/+LjTuPoHztlmhcp8oJztVw5Pcf8evW3ThmZqLyaQ1R76wzUM4nIYsP04O/t6zBpt+PoXzt5mh8ovi0g/jjl3X4be9hmBkn49S656F2jQphzMcfRSRMSgQu2wGHxML9BzZ//z3+1KrgzKYXo1YlP6xYxxfKHEoeox/ejs0bNmLfURPpVWrhzAaNUb38CRJeoNJ1GCr99h9s2HkM5WtdiCb1qhXJo/fARmz43xYcq9AA5zStj4olrqWSYw55hHcfdq7/Ab8f8MB1cn00bHI2KhbzRwZFrhm1dXqiaENcY/IfRfuwfd1a7D5eETXPaY46J/n6QRe4fDiv9RNT1I/swOYN67HviAOV61yIhnWr+dp4B5wXKqNQx4WcWA4kARIgARJIJAIUwImUrejHSgEcfaapcsVUFsDewxvxzcoN2H9yY3Rp3QgVQ+qQU4IA9snUuj6BK9tCFxKuBR7zi9WAtsxFW0kHuafvPsiTy/myeSruQZ9VBdtAi2uu6LYW3VYUiqfIdYLsE+yLMU9K5wnjmhHtAez+YDbSFz6F3E79kHHj6AIvudz3XkTGv16F5+oxSLvS+mN8HiRAAiRAAiSQ6ASiK4Cz2kgBLA4pgGEJYL8UFgJYVAYLASzFcIAA1jwGFMWwKoDFvsG6jvKVKYATfYHFKn4K4FiRTc7r2lsAJydzzioBCRTX6jgBp8KQSYAESIAESIAEYk+AAjj2jO18BwpgO2fH3rGlqgD2rs/GDf1zsMP6tSlc9QZg9tw70aRECVxSm2dLxMJfwVtkr9xCVcHB9tItJJEhv19VqK1z4TgCrtt9eaHxVvvnbmuzgUJCOpigtu6XA0tiB5+vtZ8wSi2A3fOfg2f1h3Dt3QGt2ulQ6zbxt6WU1b76tg1w7fsdWvVacF58GTJuHmfvFxKjIwESIAESIIEQCERVALdqnZUngB0OS/YK+evfF9iqClbyvoep+CqAdWgeHYpiVQtTAIeQuRQfQgGc4gsgzOlTAIcJjMNTkwAFcGrmnbMmARIgARIggVISoAAuJbgkOY0COEkSGYdppKYA3oPX+lyBlzYFAldx0fiVmHVtpRKyEKYARgnCVwpg4Yuz0cN/58ICODCiYts1B97nVymht/mqg6Ws3ToEa7N7oKDwLaZFtW8vY6uNtHWtPKHtjyWYuA5j/R66uTHSdC9yDSBNBTId1jaF/uO4bsBjAOkq4DWASu9uDuPqHEoCJEACJEAC9iQQVQF8ccss09r7VwVENa9s7ywqgK2KX/GcOEQFsPjaL4hN05LChm7Kyl/TNKQ4rlCpApYuXWJPcowqrgQogOOKP+FuTgGccCljwPEgoP+GlU+NwWcZ/TBmZE9ULfj/h+MREe9JAiRAAiRAAiRgYwIUwDZOThmERgFcBpCT9BapKYCD7KcL4MwB7+L9O+uVkOnwWkCLi0kB62vJ/GvhltAhCeBC8co9eusju1cf5NT17wNcUOZK0Yv8cVuHWHsKBxPA+TsPF5x6TSGQZTWxvxo44PmgVcmhv0gOD28Pc98fEHsBy/191UJ7GBm6rAhWRPFSlVNQcWZxUYZ+T44kARIgARIggXgTiKoAbt2qnelzvDDFfr5SAAuha8rPQviKr4W8E4eiqDDED1ioVltoIYANq2W0YRqoWKkiBXC8V4hN708BbNPE2DQsCmCbJoZhkQAJkAAJkAAJkAAJJCwBCuCETV1UAqcAjgrGlLxIagpg4IcnL8Xt7+0PyHmo+9mWIICLFbqihfMQbO2TX5krbx6KAA5abXuCFtAjG+Rfd149vNxnK4b4KoxDqwAOfCkUamntfyrCCuDDwy6xBHAJrzpRuiQF8KxvUvL1yUmTAAmQAAkkF4GoCuC2WR1Mw7Sqff17AQOGr/rX9yNWMaTslYcJKXphqtCl/LXaRcNQIK5TsVIlLF26NLmIczZRIUABHBWMKXMRCuCUSTUnSgIkQAIkQAIkQAIkUEYEKIDLCLRNb0MBbNPEJEBYqSqA4d2LFY8Ow5RPd8FT8SxcMfYFjO90UggZO5EALu456/FVdbOA1dsK7uUbggAOrCBu4I/Q3wpaVgOL5tGF2jn7nkfNmthd12r/LI6CAri4eAOlb2z2AA5VAIuYVQrgENYlh5AACZAACSQCgegK4Lbt5B7Asp1zXttnq/WzolqfRXtnTbOqghUo0A2rMljXCgtgUQFMAZwIiygeMVIAx4N64t6TAjhxc8fISYAESIAESIAESIAE7EmAAtieeSmrqCiAy4p08t0nZQVwqVNZvACWcnV1VsH9fH33kRI3ZzdQsy/mLR2JPJEbggC2qoRXI2uS1cYZvj16xeXyr1d4P9/8ttH55xUWwLI/tWzxDN9+wUUlsb9KOeD+efsQh1o1XRT24WFtYezbE1IW1CrVUHHWtyGN5SASIAESIAESsDOBqArgNm3aSAFsSWCvnLcQv2JPYNEa2hLAuqz2FQJYVAD7BbBs/awb8ntZAWyYqFCRAtjOiyeesVEAx5N+4t2bAjjxcsaISYAESIAESIAESIAE7E2AAtje+Yl1dBTAsSacvNenAA43t8H3D5ZXKSx3Ay8dRLTKp0MRwP59hKXxtQ6xP++QrX0ChHNhAezbezinbgEhXbAC2HexPKGbd/GCkjovTv8+vDXRt29d5ORsQ995SyE6Tod7HBneAcbe30NqAa2efBoqzPgy3FtwPAmQAAmQAAnYjkBUBXDr1q1NUfkrBLDYA1hW+frEr6JYFcDi0HXRFtrX+tlXAWzt/Ss+dJi6kMhCAFdhC2jbLRl7BEQBbI88JEoUFMCJkinGSQIkQAIkQAIkQAIkkCgEKIATJVOxiZMCODZcU+GqFMBllOUI98wtoyjL7DaHbz4HitcNQxQrWb+eLnqYgHhKh4LK7/5aZrHxRiRAAiRAAiQQKwJRFsAXm0L6yg+fABZlvrLaF0ZeK2ghd6UANlTohhDDQvwiXwALEWyaqFi+CpZwD+BY5T6hr0sBnNDpK/PgKYDLHDlvSAIkQAIkQAIkQAIkkOQEKICTPMElTI8COLXzH8nsKYAjoRf6ubLyFv79ekM/L1lH5r72MLTNPwEOxwmnqBgG1NoNkTn48WRFwXmRAAmQAAmkEIGoC2DBTshf+dn0VfRKKWw9pjos0SvFsKFA18VfXomKX9Ee2hrvrwauWIEVwCm0FsOaKgVwWLhSfjAFcMovAQIgARIgARIgARIgARKIMgEK4CgDTbDLUQAnWMJsFC4FcGyTUezev7G9La9OAiRAAiRAAiRgQwJRFcBt2rQSZlce/gpgUekrZJ0QwGIvYHGIFtBihAJFVgAL8atpJlTFhC5KgaUwBipUqIwlS5baEBtDijcBCuB4ZyCx7k8BnFj5YrQkQAIkQAIkQAIkQAL2J0ABbP8cxTJCCuBY0k3ua1MAJ3d+OTsSIAESIAESIAH7EIiyAG5jWpW+QvSKfX7zW0ELESz2ABbPi6pfsaOCGOffD1jXxL7B4hyx34IYJwRwJQpg+6wVW0VCAWyrdNg+GApg26eIAZIACZAACZAACZAACSQYAQrgBEtYlMOlAI4y0BS6HAVwCiWbUyUBEiABEiABEogrgagK4Nats/IEsCWCDUAR1b6Bh6j2Fc+ZgKlA0zUYhgFDN6EZGoT+dShOeUL58hWwZMmSuALize1JgALYnnmxa1QUwHbNDOMiARIgARIgARIgARJIVAIUwImauejETQEcHY6peJVYC+CMzExMnz4TTocTDocK1eGAQ3XAIT47VCiKKjsUiiIV8Vl81Dy9uvw+8EPkRnzPgwRIgARIgARIgAQSlUBUBXCri9uasupXlvEK8SuqfvO6Qlv/cFIMaF5LCothuk8Ay0pg3z+s/KeUK1eOAjhRV1aM46YAjjHgJLs8BXCSJZTTIQESIAESIAESIAESiDsBCuC4pyCuAVAAxxV/Qt881gK4UePGGDt2PAVwQq8SBk8CJEACJEACJBANAlEWwJdIASwqekXLZ3EoqiWAhQgWf21ntYC2HhNjrf2BRVWwBkVxQDSNNuW+wAbKl6cAjkaSk/EaFMDJmNXYzYkCOHZseWUSIAESIAESIAESIIHUJEABnJp598+aAji18x/J7GMtgPv1G4B27TtQAEeSJJ5LAiRAAiRAAiSQFASiKoAvbtlOml1LAMuNfpHXLUUxpAAWVcF+ASyetwSwqAo2ra2DhUDWDRimgQrlM7FkKVtAJ8VKi/IkKICjDDTJL0cBnOQJ5vRIgARIgARIgARIgATKnAAFcJkjt9UNKYBtlY6ECiaWArhp0/MxfPgIuNLSKIATalUwWBIgARIgARIggVgQiK4AbtFBCmDZBhp+AWy1hBYiWOyrIVpA61p+BbDc/9fQoWkGFIdi9YU2LYlcrnwaW0DHIutJcE0K4CRIYhlOgQK4DGHzViRAAiRAAiRAAiRAAilBgAI4JdJc7CQpgFM7/5HMPlYCuFHDRhg8eCgyMzMpgCNJEM8lARIgARIgARJIGgLRF8CKAdOw9voVh2j9bAlgRUpgf9tnKYrhq/YVAlg3oKriPEUWAgsBnJHpogBOmqUW3YlQAEeXZ7JfjQI42TPM+ZEACZAACZAACZAACZQ1AQrgsiZur/tRANsrH4kUTSwEcL9+/TFw4BBkpKfD5XJRACfSgmCsJEACJEACJEACMSMQVQHcqoVoAS3aPyuy1bMlgBXxiJS/4mtxCHknDsPU5NeG3AvYhNMpWkRbbaNNw0BamhDAi2M2eV44cQlQACdu7uIROQVwPKjzniRAAiRAAiRAAiRAAslMgAI4mbNb8twogEtmxBHBCcRCAI8bNx49e15JAcxFRwIkQAIkQAIkQAIBBKIsgNuaosI38LAEsOGrAC4qgGULaCmAdbk/hzhbCGDRFjo9TbSApgDmii1KgAKYqyIcAhTA4dDiWBIgARIgARIgARIgARIomQAFcMmMknkEBXAyZze2c6MAji1fXp0ESIAESIAESIAE/ASiK4BbZgUVwH4lrFoFvtA0TX4WslgIYNEM2jBMKKIFtDgMq0o4PYMtoLlUgxOgAObKCIcABXA4tDiWBEiABEiABEiABEiABEomQAFcMqNkHkEBnMzZje3cKIBjy5dXJwESIAESIAESIAE/gZgKYH/LZ1nVq5pQVVVK30ABbFUMi32Cfe2iTQOmLsboyCwnKoCXMFskUIQABTAXRTgEKIDDocWxJEACJEACJEACJEACJFAyAQrgkhkl8wgK4GTObmznRgEcW768OgmQAAmQAAmQAAnERABf3KJVgf7PQgD7JbD/a9PU4dXzK4CFAJZtog0DikOVe/8augmvV0O5chkUwFyrQQlQAHNhhEOAAjgcWhxLAiRAAiRAAiRAAiRAAiUToAAumVEyj6AATubsxnZuFMCx5curkwAJkAAJkAAJkEDMBXBh8Sv7OvsOIYD9ewUHfhYVwoZpCWBZAZyZTgHMtRqUAAUwF0Y4BCiAw6HFsSRAAiRAAiRAAiRAAiRQMgEK4JIZJfMICuBkzm5s50YBHFu+vDoJkAAJkAAJkAAJ+AlEtQV06xYt8yqA/RW/srrX1wLa2u83cA9gsQ+wfFaKX9W3SbDYD1iMTUtjC2gu1eAEKIC5MsIhQAEcDi2OJQESIAESIAESIAESIIGSCVAAl8womUdQACdzdmM7t1gI4H79+mPgwCHISE+Hy+WCKy0NTocTDocK1eGAQ3XAIT47VCiKKreoE7+vFJ/FR83Tq8vvAz8EBX9xS2yJ8OokQAIkQAIkQAIkEBsCZSOAFSOvzXNhAWwYuvgXFQxdh8PpkrMU+wELwUcBHJukJ8NVKYCTIYtlNwcK4LJjzTuRAAmQAAmQAAmQAAmkBgEK4NTIc3GzpABO7fxHMvtYCODWrVujUcNGGDx4KDIzMymAI0kQzyUBEiABEiABEkgaAlEVwG1bXWz6WzoLQoF/Kef/WjzvFdJXil6rYNgwAVUBdPEFBXDSLK5YToQCOJZ0k+/aFMDJl1POiARIgARIgARIgARIIL4EKIDjyz/ed6cAjncGEvf+sRLAuqajadPzMXz4CArgxF0ejJwESIAESIAESCCKBKIugC2Bm9cJOmi7lEABLMaaUKDAlCKYAjiK2U3iS1EAJ3FyYzA1CuAYQOUlSYAESIAESIAESIAEUpoABXBKpx8UwKmd/0hmH0sBLNo59+s3AO3ad2AL6EiSxHNJgARIgARIIMkIeN57H+4Fi6F/9z1MtzvJZlf8dNSf10Rtrkq71i1lBbD/A6a1p4apFKwGFvLOEr3WXr+mGCP/o/geZwvoqGUlSS9EAZykiY3RtCiAYwSWlyUBEiABEiABEiABEkhZAhTAKZt6OXEK4NTOfySzj7UAbtS4McaOHU8BHEmSeC4JkAAJkAAJJAkB8+gxHB0+Ct6V/06SGYU3jZgLYCl6fQLY3wZayDtLEgNiD2BTUQFFlP8qMPIeN7gHcHi5TKnRFMAple6IJ0sBHDFCXoAESIAESIAESIAESIAEChCgAE7tBUEBnNr5j2T2sRbAGZmZmD59JgVwJEniuSRAAiRAAiSQJASODBiSsvJXpDCqArh9G2sP4LwPQynSAlpIYM3wVf6Kts+6AaiqtZwUsR+wXwwLAezCkiVLkmSpcRrRJEABHE2ayX8tCuDkzzFnSAIkQAIkQAIkQAIkULYEKIDLlrfd7kYBbLeMJE48sRbA4veOr85+I0kF8DKMbD4RqwukOwuT1majR7FLYBOye/VBzu6a6DtvKUY2iHCtbMpGrz45qDtpLbKLv2mEN+HpJEACJEACJBA5AdH2+ejo8ZFfKIGvEHUBLFgEtoAOZCPaPQcKYCl7xWMOB5yqCl20hBZSWAhiXUdaehoFcAIvrliGTgEcS7rJd+1gAvjwMU2+1/AgARIgARIgARIgARIgARIIn4CqKhAS2H+s/mk//jniRY/WNcK/GM9IOAIUwAmXMtsETAFculRsyu6FPjm7kVVIvC4b2RwTV6PI43l3WTYSzSeiBEkcRkwUwGHA4lASIAESIIF4Ejh8w63Qvv42niHE/d5RFcAdW18sbYoBX0Wvb3pCCItD163PmqHLvX+FABZ9oFWnEw5VhXhWPK4bJnRDZwVw3JeHfQOgALZvbuwYWTABbMc4GRMJkAAJkAAJkAAJkAAJJCoBCuBEzVzp4qYALh03ngVQAJdiFUiJu63YCl4pgbf1xbylIxFpgW+J0VEAl4iIA0iABEiABOxB4J+zz4PpdtsjmDhFERMBbCoOOR1R7euXvEICCwEs9gPWNFF5Z+RVCjtcLjgcDtkCWhdiWNOhGWwBHac1kRC3pQBOiDTZJkgKYNukgoGQAAmQAAmQAAmQAAkkKQEK4CRNbDHTogBOrXxHc7YUwOHTlIIXk7C2uJ7Ly0ai14pumJrdI0AAF2oXXTOYIC7cUjpIO2mf8N3tCzurb19syyncArrke/krlf2zr9l3HpZG3I86fJY8gwRIgARIIHUI/F0r5n8WZXuYURXA7Vo2M4X0VVWHlL/iQ1T16qYlezVfBbDX64VmGnmS2OFwwen0CWDTL4BNpDldWLx4se0hMsCyJ0ABXPbME/mOQgCXy3DgrJrlE3kajJ0ESIAESIAESIAESIAEbEtgy66jOObW2QLathmKbmAUwNHlmUpXS2UB7D28Ed+s3ID9JzdGl9aNUNEVSuYtuYqw9tz1CdmsfGlsCdgAwesXuyGMQZ6szRe9+a2oS75XkQplVhGHkniOIQESIAESiJAABTAQVQF8SYuLighgUQEs9vWVFcCW84VH1+T34hCSWFT/qg4nFFEdbGjQdUN+uJwuLFm8JMI08/RkJEABnIxZjd2chADmQQIkQAIkQAIkQAIkQAIkEHsC3AM49oztcAcKYDtkITFjSFUB7F2fjRv652CH73ejrnoDMHvunWhSkgQuhSy19guuW2jfX0vUbvPJ3OBto0MYI9tRr87bc7jkewHZvfogp+4JKpgTcykzahIgARIgAZsToACOsgBu29wvgFWr/bNirQBDtz6LSmDxuNf/AES1sAJVcUJsG2xJYh2arsPQDaS50rBkCQWwzV9HcQmPAjgu2BP2phTACZs6Bk4CJEACJEACJEACJJBgBCiAEyxhpQyXAriU4Hhaiu4BvAev9bkCL20KXAAqLhq/ErOurXTiVVGMALbEq78xs3UJqyp3U7HCNb+VdP0Tj5H7CXfH8l59sKpzoVbNBeIJ5V49kB9rkBbTfE2QAAmQAAmQQIwIUADHSADntX9WFSl1/b5XVAKL50T7Z/FZHHIsHFBUBbqo/jWMvH2A09LSKYBjtPgT/bIUwImeQcZPAiRAAiRAAiRAAiRAAiRAAiSQqAQogBM1c/GPOzUrgH2itKCvxZkD3sX7d9YrISkhtIAOJmUL3SvvJrLlsyWAi8hdAPmVwWdjekDFcH6QgfEEn1fBe/WwvvVVDuc9F3RP4vivT0ZAAiRAAiSQPAQogKMsgNs0b+5rAa3KVSL3ABZVvb49gEWZrxTAhiWA80SxaUoBbMh9gU0YBiD2CXalsQV08rzcojsTCuDo8uTVSIAESIAESIAESIAESIAESIAESCBUAhTAoZLiuMIEUlMAAz88eSluf29/AI6a6DtvKUY2KGmNFF9lm3dmiFW5+XcKpXK3GEkc9r2CzM8vgwP2Hy6JAp8nARIgARIggXAJUABHWQBntWghBbD/QyREVP0ahgHTzK/4FQJYVS0ZLA4hiS0BLCqExX7BCjweD5wuJ/cADndVp8h4CuAUSTSnSQIkQAIkQAIkQAIkQAIkQAIkYDsCFMC2S0nCBJSqAhjevVjx6DBM+XQXPBXPwhVjX8D4TieFljcpTLcVL4wLtYkOvr+vJX39Vb/R2gM4lHsFm6RsC72qM+YtHYkSHXholDiKBEiABEiABAoQiFQAK+UyoVSvDiUzA1CtotcyOUwTokrWPHIU5l/7YLrdpb6t+vOaUp9b+ESlTcuLTfGgkLv+Q7aAFm2dzXwxLL4XY8T+v4qiSgFsSlUsT5ffu91uuFwutoCOWnqS60IUwMmVT86GBEiABEiABEiABEiABEiABEggcQhQACdOruwWacoK4AgT4d9Ht2bfgnvy5u2vW6ClstWmeXVAha01ri4mrc2GbMrsk8a7A8ZImbs6YJ9e3xjk3dN33bz9hsWFSrpXsGpj65xtheYSISKeTgIkQAIkQAIFCEQigNVTToHjnMZwXnQ+UKFCXjFrWSE2hQA+8De0/66BvmkLzIMHS3XrqArg1s1bmYpq+vb0NQHTkrtiz19Z5RtQ8SsFsEOFKttEi8bPJqBYAljIPQrgUuUzZU6iAE6ZVHOiJEACJEACJEACJEACJEACJEACNiNAAWyzhCRQOBTAkSQrX8DmX6W4VtKFxwaI3byTC40Jti+vXxT7zsnq2xfbcnJQd9JaZPu2982TwHnXLXyvIHsFs/1zJAuB55IACZAACYRAIBIBnNbjMqTf3g/OFs1CuFPshngWLYV77nxo/yldJW9UBXCrllmiNhmK4pDNn8Wev+IQFb/iEBLY4XDI76020YDD6YRDtfYKtvb/NeHVvXDnuuFKc7ICOHZrJ6GvTAGc0Olj8CRAAiQzw2ZoAAAgAElEQVRAAiRAAiRAAiRAAiRAAglMgAI4gZMX59ApgOOcAN6eBEiABEiABFKEQKkFsKoi484hyBgxFEpGRlxpGdu2I3fmq3DPe7dUcURXAF/cVpbwSrkbEE6gABaVv5bstdpmO5yuPAEsztNNHZpXg8ftgepUsWTJ4lJNjCclNwEK4OTOL2dHAiRAAiRAAiRAAiRAAiRAAiRgXwIUwPbNjd0jowC2e4YYHwmQAAmQAAkkB4FSC2CnA5l3D0fGiGFCdsYVhrHnT+ROfxnuN+aUKo7oCuDW7fIFsOV45eEXwKLDs5C8hqnLx/0C2OlwyDbQqqgANk14hAD25EJ1KFhMAVyqxCb7SRTAyZ5hzo8ESIAESIAESIAESIAESIAESMCuBCiA7ZoZ+8dFAWz/HDFCEiABEiABEkgGAqUXwE5kjvIJ4DiDMPb+ZQng194qVSRRFcCt27Q3/fv8imisLX1Na49fsQewFMCAbhQUwA5VtIyWphiGacCjafB6PHA4KYBLldUUOIkCOAWSzCmSAAmQAAmQAAmQAAmQAAmQAAnYkgAFsC3TkhBBUQAnRJoYJAmQAAmQAAkkPAEKYCCqArhVViepfNWA6l8hgMV/rUPs/WtC91p7AvsrgF2qKit/DV2HaRrw6kIAa3CkUQAn/KssRhOgAI4RWF6WBEiABEiABEiABEiABEiABEiABEogQAHMJVJaAhTApSXH80iABEiABEiABMIhQAFcxgJYyF8hgfMEsEOBw+GEXwDrmibqheHVvNC8OgVwOKs5xcZSAKdYwjldEiABEiABEiABEiABEiABEiAB2xCgALZNKhIuEArghEsZAyYBEiABEiCBhCRAARx1AdzFavosej7LSmBR6Su+tjZKtv5Xh6GJSmBF7vHrdLjgVBXoov2z5qsANlgBnJCvqDIMmgK4DGHzViRAAiRAAiRAAiRAAiRAAiRAAiQQQIACmMuhtAQogEtLjueRAAmQAAmQAAmEQ6BMBbDobvz3P9B+/Bn6lq0wdv4uP8Sh1joDjrPqwdGkMZwtLgpnCrDVHsCtsrpY6tcngEW1ryq/ttSveFxRhOg1oKpCADvgcrqgKoBpmNA0r9wDWFQAe7w6XGwBHdZiSKXBFMCplG3OlQRIgARIgARIgARIgARIgARIwE4EKIDtlI3EioUCOLHyxWhJgARIgARIIFEJlKUANo8fh3fVZ/B+shL6L5tg/rUfxr59Ep1arRqU02rA0agBXJ3aw9W5A5TMzJCw2koAX5zVzYRDlZW/QtCZ0KFa5teajGFY1cGGCVVVZQVwRnomXE4HDMOE230cXk2DoWnQTQOqA1i8eHFIIDgotQhQAKdWvjlbEiABEiABEiABEiABEiABEiAB+xCgALZPLhItEgrgRMsY4yUBEiABEiCBxCRQpgL48GG4X8+B+933YezaDSUjHXA6YR46LL2oOJQKFeBoei7KTXoAat3aUNLTSwRrKwHcPKurKcSu3OdX16GYOhQFUPwVwT4BLLYCdjhUKKqC9LQMSwCbBjweD7yaB4ZunU8BXGL+U3YABXDKpp4TJwESIAESIAESIAESIAESIAESiDMBCuA4JyCBb08BnMDJY+gkQAIkQAIkkEAEylQA+yqA3W/Ohbl3L5QaNaBUrAD9h59g7D8AeL2WBK5UCZn3joKrWxeoNU4tkaatBHCzNl1MsbevEMCGYfgEsAJF7gUMaLpX7v3rgAKnU/yvgjRXOhxOFYauy32ANc0DXQhgTYNwyYuXsAK4xFWQggMogFMw6ZwyCZAACZAACZAACZAACZAACZCALQhQANsiDQkZBAVwQqaNQZMACZAACZBAwhEoSwEMXYdx4ACM7TuhlMuEemp1mIYBY9NmHH/qWWjf/2AJ4AoVkH57P6RfdzXU2meWyNSWAtg0dSmAVRhS+MLQZetnvwBOczjhcjmFJ4bD4ZQyWIw3TUOO0TQdmtcLh0OhAC5xCaTmAArg1Mw7Z00CJEACJEACJEACJEACJEACJBB/AhTA8c9BokZAAZyomWPcJEACJEACJJBYBMpUAIsuyGJb3Fw34HJa7Z2FFN5/AMfuHgvvl1/nCeCMYYOQdlVPqLXOKBGorQSwaAEtIi4sgMX3UgB7PXLvXyGA09Jcct9fVXXA5bAEsNgrWLSA1jUdXq8Gp5MCuMQVkKIDKIBTNPGcNgmQAAmQAAmQAAmQAAmQAAmQQNwJUADHPQUJGwAFcMKmjoGTAAmQAAmQQEIRKFMBHIyMxyMrf49Pfhra/62DaHmsVj8F5R6fCGfLFlCqVC6RZ0IK4HSnC2kul2z5rCoqnA6HnKjYB9jrdUPz6rIK2JWmYPFitoAucRWk4AAK4BRMOqdMAiRAAiRAAiRAAiRAAiRAAiRgCwIUwLZIQ0IGQQGckGlj0CRAAiRAAiSQcATiKYDN48dh7NgJ95x34P1kJYw/9kjh62zVEuUmToBaowbgtLzoiQ6bCeDOsgJYVPOKD4diyhbQ/opgQxf7+qoQAtglBLCuyeedThccigJN0+Dx5ELzGFIOu9IpgEtaAKn6PAVwqmae8yYBEiABEiABEiABEiABEiABEog3AQrgeGcgce9PAZy4uWPkJEACJEACJJBIBOImgHUd+rbf4Hl/CdyvvwXzyFEgLQ3OZhci46474GzZ3GoRHcJhOwEsWj2LD8PQoEJWNecJYZhGngB2Op15AtjlSpMCWFT/etxueL0mdENHWrrKCuAQFkEqDqEATsWsc84kQAIkQAIkQAIkQAIkQAIkQAJ2IEABbIcsJGYMFMCJmTdGTQIkQAIkQAKJRiBeAtjYtw/e5Stk62fz6DGxZy5cl7RBWp8b4OraCUpaGqAoIeG0lQC+qGV7U1T0KqpPAmu6qAeWE1EdChTDhMPhkFW/DocqtvyF6nDAqaryMY87V8pisQewaAHtYAvokBZBKg6iAE7FrHPOJEACJEACJEACJEACJEACJEACdiBAAWyHLCRmDBTAiZk3Rk0CJEACJEACiUYgXgLY++XX8Mx9B55lH0tkjrPPQlqf65F+dS8o1U4OC6OtBPCFLdqZQvCqDsDUDei6VwpdRYUUvw4osgJYCmFVGG7re1H9a5qArnnkc5puQte8UBwmK4DDWg6pM5gCOHVyzZmSAAmQAAmQAAmQAAmQAAmQAAnYiwAFsL3ykUjRUAAnUrYYKwmQAAmQAAkkLoF4CWD3m3OR+9IsGLv/kPDSrrwC6TffAGfri8OGaSsBfFGLdqZo7exwKIBuQNM9UgAL2SvFsKz0NWXJsxTAplUNLD7EOJg6ZN9oXYHb6wUUjQI47CWRGidQAKdGnjlLEiABEiABEiABEiABEiABEiAB+xGgALZfThIlIgrgRMkU4yQBEiABEiCBxCYQLwGcO+MV5M58NQ9exsD+cPXoDke9OmEDtZUAvvjijqZf8gqha5ianJBoZy0rgEX7Z1OHYZqW+IUlhcWewWLPX1XIYVgeONfrgQIdi5csDhsKT0h+AhTAyZ9jzpAESIAESIAESIAESIAESIAESMCeBCiA7ZmXRIiKAjgRssQYSYAESIAESCDxCcRLAHs+XA7vh8thapqUo6IC2NmqBdRq1cKGaisBnNW6iylkrhC/4rOo9hWCV1T7CuErW0MLu2tYrZ8VxaoANk3RLtqAQxHnGtC8JjyaR+4lTAEc9ppIiRMogFMizZwkCZAACZAACZAACZAACZAACZCADQlQANswKQkSEgVwgiSKYZIACZAACZBAghOIlwA2jx+H8cefMDZvhlKuPNSGZ0M96SRRJRs2UVsJ4EuyuplCzOmGV05EtIL2y1/xvajwNRUDiimksOj1LCSwJYANw5QC2Ktp8Go6dE2D4gRbQIe9JFLjBArg1MgzZ0kCJEACJEACJEACJEACJEACJGA/AhTA9stJokQUawGckZmJ6dNnwukQW9SpUEVHQtXqSii+VxTrd5KyUEUWraioeXr1vC3q/FvVCZ7iax4kQAIkQAIkQAKJSSBeAlhb8x08yz6G/v0PUvq6unWGq3MHOOqfHTZIewngNl2tCmDD3/rZt9dv3r+XDCgqoPjEb/5srTbQoj20runw6labaIgK4MWLwobCE5KfAAVw8ueYMyQBEiABEiABEiABEiABEiABErAnAQpge+YlEaKKtQBu1Lgxxo4dTwGcCIuBMZIACZAACZBADAnEQwCb/xyEe958uN+cC2P3H3J2zvPPQ/rA/ki7qmfYs7WVAG7buotp/XWcIYWu+AxR9evb81d8rzrE3r/WX9qJfYLFIVpBy/GGLiuBddkmWnSK1rGIAjjsRZEKJ1AAp0KWOUcSIAESIAESIAESIAESIAESIAE7EqAAtmNWEiOmWAvgfv0GoF37DkkkgDchu1cf5NSdhLXZPYpJ8jKMbD4RmLQWYsim7F7ok1MXk9Zmo7gzSr9arHhWdZ6HpSMbFHOZUMaUPgKeSQIkQAIkQAKhEIiHADZ2/o7cGa/AnfN2XohKxYrIGDEUGXcMDCXsAmNsJYDbteokrG/eYSj5AtgvhZ1O0edakf81Rdtnh7UPsJDB0gEbOrxer/C/cg9hVgCHvSZS4gQK4JRIMydJAiRAAiRAAiRAAiRAAiRAAiRgQwIUwDZMSoKEFEsB3LTp+Rg+fARcaWkpJoALJj+2AjhBFhrDJAESIAESSHkC8RDA5r79yH3ldbhfz4GZmwuI7SbOOF3K3/Rbbgw7J7YTwFblr7C3BkzR7lm2fzbz981Qxc6/Vstn8SEEsNgnWJymaaICWIfb7ZGVw4qqUACHvSRS4wQK4NTIM2dJAiRAAiRAAiRAAiRAAiRAAiRgPwIUwPbLSaJEFCsB3KhhIwwePBSZmZkUwDGtAE6UlcY4SYAESIAEUp1APAQwdB3er7+FZ/5CeP/9BZTy5ZB+03VwXdE98fcA9lcAm9B9a8u3B7BDgaqqcDqdeW2fRcWv+JAVwKooBwa8mtgDWENurltW/6pOIYAXp/o65fyDEKAA5rIgARIgARIgARIgARIgARIgARIggfgQoACOD/dkuGssBHC/fv0xcOAQZKSnw+VypaAADt4Cum/fbcjJ2e1bNlkFW0IvG4nmL9dD37o5yFkNoGZfzFs6Eg3gazntP02cnRXYfrpQe+eg1+mO5UXaRFsxilvJI+9+ybCqOQcSIAESIAE7EoiLABblsP8clPv/Gnv3QnG6oNY6Hcopp0Aplxk2JltVAHdo00WW/xqm5qvwFYJXBRyKFL1paWkQ4k5U/mqaJgWwEMPiQzxmmICueXH8uFtWDTtcFMBhr4gUOYECOEUSzWmSAAmQAAmQAAmQAAmQAAmQAAnYjgAFsO1SkjABxUIAjxs3Hj17Xml7Aew9vBHfrNyA/Sc3RpfWjVDRFUraSrsH8O4CknXZyOaYuDpAAgtxO3F1ULlbYL/hTdno1ScH6Ovf8zeIAC7mOvn7BPvkb4BILhJPKCg4hgRIgARIgATCIBAvARxGiCUOtZUA7tS2m2mJXEvumqYhWz87HIqs/lVdar4A1jWYhiWG/XsAK4p43qoAFnsGKw6VLaBLXAKpOYACODXzzlmTAAmQAAmQAAmQAAmQAAmQAAnEnwAFcPxzkKgRpKoA9q7Pxg39c7DDsDLnqjcAs+feiSYlSuDSCmDhbJdiZAP/SrEk7Da/yJUCeFvBMVL2rkLnAucVvn8wAVzoOr4qYr8ADr4ncaF4EnVBM24SIAESIAHbEqAABtSf10QtP4qsABZ7/woJbIj9fP0VvpACWHEqUgCLQzwndwNWVSmAxeNSAJsGPO5cmKYi9xFevHhR1ALkhZKHAAVw8uSSMyEBEiABEiABEiABEiABEiABEkgsAhTAiZUvO0WbmgJ4D17rcwVe2hSYCRUXjV+JWddWKiE9pRTAqzr7WjrnX15W3cLXzlkKYBRsCx0Yia/yN68TdF71bjABXPg6gWOA7F59UKCq2HefAvHYaZEyFhIgARIggaQgkDQCeNpMuF/PKVVOoiqAL2nZzhQyV3yI6l8DptzLV1T5yo80R94ewEISC8krBLCQwaIltKI6pDz2eL2AKUSyjkUUwKVKbLKfRAGc7Bnm/EiABEiABEjg/9l7Ezgpymvv/1ddvc0wA7IvCsoiiktUBFwGcUFB2cSFqCgu0cRETYgm98b75r0hJG8W773JDUmMSxRUEowIaFBcUEw0oiKgRlEJssgyw74v01tV/f/n6a6mpmfr6enpru7+lZ/5zEx3Lef5Pk87TX37nEMCJEACJEACJEACbiVAAezWmXF/XKUpgBvoqwugz21zseDufi4SwClxKul7YorAzVAAO3sKO0dcp7+w+9cvIyQBEiABEigcApkLYB1l934bwe/clffBmtt3IPTgI+4QwOefXWXFe/pqCowJQwleWwD7y/xK9toln0UA2/2Ao7EoPJqUg/YgGosBMGCYMTz3HDOA877KXBgABbALJ4UhkQAJkAAJkAAJkAAJkAAJkAAJlAQBCuCSmOY2GWRpCmDgnw+Mxu3P7nYw7ZVSorkx3NnKAE45T0MZwA2VhU6Ucz6awZuhAO6byDxuk1XFk5IACZAACZBAfQIZC2BNQ/COWxG86xvQunTOK1rj41UI/XEWIs+/kFEc2c0APrvKEtlr2QLYisGj6/D5dfh8PlUGWjJ9rUSWsGlKqWgLsUS5aMuU0tDxEtGWBcSMMAVwRtNa/AdRABf/HHOEJEACJEACJEACJEACJEACJEAC7iRAAezOeSmEqEpVACO6A4t/ehd++UY1IpX9Me7ffov7L+mUxpRlKIBn900p79xQD+C6pZtVr97U0tF2KeiMS0APhCr1vGFKSknqFJGcBgnuQgIkQAIkQAItIZCxAAbgHTYE/vFj4B0yGAgGAY+nJZdu/b6mCevAAURffwPR196AsbpOH4m0z59VATxiyHCVASwC2IKhsnttAez3+1U2sIi7pAC24qY3JoOR7zETphFLlJAGorEQBXDaU1laO1IAl9Z8c7QkQAIkQAIkQAIkQAIkQAIkQALuIUAB7J65KLRISlYAZzxRmQrgGqDXUemqJOzSqqNSuNEM4KWomr4CM8ZKwI6S0MlztTQDeCCAuHxe6ij3rGRzPUmdMSQeSAIkQAIkQAL1CLRGAGvlZfD0PQHec4ZCa9cuDwLYgLV7D6LvLIO5pRpQVZNbvmVVAF+U6AEMLS50DYgA1hDw+yECWNPjAtgE4mWgLWn1a8GwRBYDRsyMC2JLegdriMYkA3hBy0fFI4qegC2A5Xs0GlWZ5fJdvoYNG1b04+cASYAESIAESIAESIAESIAESIAESCBfBN5//31V6c2u9ibfpSKcVH6T79xIoDECFMAtXRsN9w+2zxKXtXHBioS4tTN5p49cgmmzE813HTJYHduQABblq8Ts0Ya9vabMwZ3rJzvkcSYCWF0wLoGTw3fI6JYi4f4kQAIkQAIkkAaB1gjgNE5fELtkVQBffM6FktMLEcDS69fUTOheb1IA6754CWhDbK/0CBb5a5gwrPj+sDT1vPwofYQNI4wFFMAFsZByHSQFcK6J83okQAIkQAIkQAIkQAIkQAIkQAIkECdAAcyVkCkBCuBMyfE4EiABEiABEiCBlhCgAAayKoAvPe9CS7J3TUhvX8nzjQtgfzCgMoA9Xj0ueBOzZJhWMgNYZLAGj8rgFCms2QJ4ATOAW7KoS2VfpwC2s39Tv6ts80R58VLhwnGSAAmQAAmQAAmQAAmQAAmQAAmQQLYJSJU2aesl2b3OrF/J+LV/ZwZwtqkX5/kogItzXjkqEiABEiABEnAbAQrgLAvgy86/SAngZEYvTHilJFAgXgIanniGr90D2LKkV7AFUzKCLY8qAx2JhGEY8XrWMSOCBQvmu23dMB4XEEgVwCqzPFEOWr7b8jf+QQRuJEACJEACJEACJEACJEACJEACJEACrSEgAtiWwLYItqWvXfqZJaBbQ7g0jqUALo155ihJgARIgARIIN8EKIDbSACr8s+qjrOVFMDyiVBLk17FDgEMTa2BuKOTnzUlgGOxKKRItEEBnO/XiGuvL+tL1pItfm3pa//uzPyVDyVwIwESIAESIAESIAESIAESIAESIAESyIyAZACrOzeOTGBb9ooEdopgkcTcSKAxAhTAXBskQAIkQAIkQAK5IEAB3AYCWMo/W4apykDLPww0nwcBfxA+nw5ousrqNRH/x4At6UxJALZkf12VgJYvzSNlpKNYwBLQuXgtFNw1ZO3YWcDOn1UJ8sQHEGzxSwFccNPLgEmABEiABEiABEiABEiABEiABFxEIFUAi+SVx2wJLL87f3ZR6AzFZQQogF02IQyHBEiABEiABIqUAAVwtgVw1UgrZpmACGAN8dJAPg0+PQCPV/rFeBGJhGBq8g+FeFamyuQ0DZgGIF5Yg45QKAzLY0Ezo3juOfYALtLXX6uGpUqNJ0o9O8s9p8rfVl2EB5MACZAACZAACZAACZAACZAACZAACdQhYGcB2yWhnWWhJRPYlsXERgINEaAA5rogARIgARIgARLIBQEK4CwL4JHDR6oewPZmlwHSfV4lg+U5ye61PCKDPbBgwDItxMwYpO2vpVnQPT6EYxFo0GBEjzADOBevhAK9hp35awtgO/uXmb8FOqEMmwRIgARIgARIgARIgARIgARIwNUEUjOBnSWh5R4Qyz+7evpcERwFsCumgUGQAAmQAAmQQNETaK0A1srLoHXrBq0sKNmuueMljtU0YR06DGvnLljhcMbX9qxanvGxqQdqF59/iaXKPid6wni8nngWcOIfAREjprI27U+JWlIu2jQRkbLP0hsYgPQKln3kHJGwCOD5WQuQJyouAs5yz01l/rIEdHHNO0dDAiRAAiRAAiRAAiRAAiRAAiSQWwINZfU2lAnM7N/czkshXo0CuBBnjTGTAAmQAAmQQOERaI0A9nTtCv3UQfAOPgOoqMh5hRvxptaevYi9vxzGmnWw9u/PaALaRAAnpa833hPGFr5R01By1xbCcWlnIByJqMxg0xbAlgGP5kE0XEsBnNG0ls5BInedmb/276VDgCMlARIgARIgARIgARIgARIgARIggdwSsD/8b9/zsX/PbRS8WiESoAAuxFljzCRAAiRAAiRQeARaI4D9Yy9H4PZb4B16dl4HHnluIcJ/fgaxZZll8raZAFbS1xvv/SI/y3cDInxNJYDV7wkBHIlEIF+6z6f2lZLQuqYzAzivS6uwLu4Uv8z4Lay5Y7QkQAIkQAIkQAIkQAIkQAIkQAKFRcBZCppZv4U1d/mOlgI43zPA65MACZAACZBAaRDIWAB7PAjefSeC3/kWtGAwr7DMDV8i9PBjCM+Zm1EcWRXAF557kWoAnPwkqH60BLQ8ZmqWEsB2TxhVAlr1BY4hEg3D5/crORyLGUoeh2sPYcF8loDOaGZ5EAmQAAmQAAmQAAmQAAmQAAmQAAmQAAmQAAm4iAAFsIsmg6GQAAmQAAmQQBETyFgAe3WUffceBL9zl8jOvBIyt21H6MFHEH7iTxnFkVUBPGLYxZYqxwsrnvmrA7pXh1f3KulriQSW2tVaXPzamZpSFjoajcAX8Md7AFsmvLqOwwf3Yz4FcEYTy4NIgARIgARIgARIgARIgARIgARIgARIgARIwE0EKIDdNBuMhQRIgARIgASKl0DmAtiLsnsTAjjPeMwdO+MCeOZTGUWSVQF80bkjlQAWgSub7tWUAPZ5fSqzFx6PEsDyn0jf+gLYB78/AEuDksb79+7G/PnzMhoYDyIBEiABEiABEiABEiABEiABEiABEiABEiABEnAPAQpg98wFIyEBEiABEiCBYiaQdQEsTvPwYYiURTgCraIdtE4doVVWthlGVwngqqEXKgFs9/31+jzxfr+Jnr8ePZ4B7PV5pVA0DDOqwMRiMdTW1iIYDCgBLBnEkjG8f99ezJ9HAdxmq4cnJgESIAESIAESIAESIAESIAESIAESIAESIIEcEaAAzhFoXoYESIAESIAESpxAtgWwtW8/Yp+sQnTxEli798DT9wT4RlRBP/Mr0AKBNqHtKgF8/pARyR7AIn5FAKt+vx4PNE+8N7BsPr8PIoMlC1gei0ajSgBL+Wd/IJ4B7NE07Nu7hwK4TZYNT0oCJEACJEACJEACJEACJEACJEACJEACJEACuSVAAZxb3rwaCZAACZAACZQqgWwL4MhfX1S9eI3PVwOGCXi98F1yIQKTr4O36tw2wewqAXzBORdbInQ1j6Uyf+VLCWA90ShZ02DBgN8vJaG9CQFsISoZwKFaeL1eBAIBGJYFXdOwdw8zgNtk1RThSZ09pe3S4kU4TA6JBEiABEiABEiABEiABEiABEiABPJOwP6Av7oHlPiwf96DYgAFQYACuCCmiUGSAAmQAAmQQMETyKoANgyEHnoMod8/BOvwkSQb/fTTELjuGgRuubFNeLlKAI+6aIwqAQ3NVP8AiAtgDdA96ndLM1UJaF33AKKCDUMJ4phpIBQKqQzgYCCoegiLMt67RzKA57cJOJ60OAjY4lfWlf0zBXBxzC1HQQIkQAIkQAIkQAIkQAIkQAIk4E4Ctvi1W4BRBLtzntwYFQWwG2eFMZEACZAACZBA8RHIugB+7AmEfv8wpBS0vXkHnwn/9ZMQuGFSmwB0lQAeN3qCJSJOxK5sliT/JjOBoUo7S79fTbOUCBbxKzLYMk2EI2H4/UEEpQewBvXY3t17MH8+BXCbrJwiOKmIXllHzq+G5C+FcBFMNodAAiRAAiRAAiRAAiRAAiRAAiSQNwINZfna8lc+2G9/MRs4b1NUMBemAC6YqWKgJEACJEACJFDQBLIqgAFEl/wdkbnzEft4FRCOABXt4LvoAvgnjoeI4LbYXCeARf4mszFV+18PdF1L9ALWEItF4nLYMpQA9np9Khs4EonA6/UjqHoAe2CaBvbu2k0B3BarpkjOaX/YwLnm7FRTkgQAACAASURBVLUXX2OqJTU3EiABEiABEiABEiABEiABEiABEiCBLBBwln6W+z22BK7TBiwL1+EpipcABXDxzi1HRgIkQAIkQAJuIpBtASyln41/rUH01ddh7dkLT/++8FWdB/3UQSJC22TorhLAV1w6VpWAtqSEs/SAUaWeHWP3xMs+yz8MADPe61fXVLavCGDd60MwGASUADaxe8cuCuA2WTaFf1JZZ7KW7C9nFvCgQYMKf4AcAQmQAAmQAAmQAAmQAAmQAAmQAAm4lMDnn3+ezPqNf/BfT34xC9ilk+aSsCiAXTIRDIMESIAESIAEipxAtgUwTFNKHMMKhQDTArw6tEAA8HoB8aFtsLlKAI++5Aor/unPRMZvQgBLtm88G9OECUv1+hUhLtIOHsAwTETCEXh0D8rKyhQs07Swa8dO9gBug0VTDKe0s3+lpLjzZ1lnp512WjEMkWMgARIgARIgARIgARIgARIgARIgAVcSWLVqlfrgv9frVeJXJLDzZ1cGzaBcQYAC2BXTwCBKmYDcoxdREQ0j9u4rMD5/X91b9Q4aCt/5YwB/UMoqtpnMKGX0HDsJkEBuCWRbABvrNsBY/S9Yhw4lB+Lp2QN6/37w9OgOa+8+xD76GObu3cnnNY8Ob9W5ShIbn30OQ57fs1dlzXq6dIF+8kB4zz4LWvtK6adbD5CrBPCoS20BHO//oiNuvaXnr2zymKmZjnLQIu/kKz4uXYy5/APC70ckGsUeEcDsAZzbV0WBXE31kI7F1JczE1h+P/PMtqm3XiBoGCYJkAAJkAAJkAAJkAAJkAAJkAAJtCmBjz76KCl87exfEcDyJfd+uJFAYwQogLk2SCCPBBJi19q3C0dm/QTeZS/B74nfvw+bFqxhlyP4tWnQjulKCZzHaeKlSYAEskMg2wI4uvh1RJ57Aea27ckApfev7/JR8J71FRjrNyA8azaM1WuODsDrhf/aicDhI4j+YynM9RtgHTikPmSjdWgPz/G9Vf9g37gx8BzbM55R7NhcJYBHXzZGZQAne8AkBLBk/som/whQmcC6jE9D1Iip3+1erbov/g8FXyCAaDiMndt3UABnZ60X3VlE+try1ymCo9Eozj777KIbLwdEAiRAAiRAAiRAAiRAAiRAAiRAAm4hsHLlSlXdTeSvLX7tn+Ntv7iRQMMEKIC5MkggjwQkC8uI4cgj/wfl7/0VR6IWrIFnq0w06/PlqPB7cPjsK1B+9y8B3Q+N/z/P42Tx0iRAAq0lkG0BHP7zMwg9/BjMLzcmQ/NdciECN98I3wXnI/bZatRO/zliKz44GrrXC9/558LcswfGqs/qD0kq6XTuhMAdt8I/XiRwrzoVGFwlgC8fNTYpgJUEjif+qtLPssljtgCW32OmkRywPCcCWP6h4PcHEIlGsH3rNsyfN6+188zji5BAqgAW8SsiWL4PHTq0CEfMIZEACZAACZAACZAACZAACZAACZCAOwgsX75cCWCRv/Z3CmB3zI3bo6AAbukMLcLUIdOwFFWYvmIGxjZ4+BrMmDAZszEFcxZOxcB6+6RzjsRBi6ZiyLQNmDJnIabWP1FLg4/vr86JJuLP7LQNH2WPFUCvxni0/HprZkzAgwMWYkbDE9DyE6oj4vO2ZOQcLFSw47Fj+oosX6dueMan78H472/Aikbh+eq98F54FaB5EH17IYw5/6UqdHruewjeMy7IcFw8jARIgATcQSCnAnhEVUIA/wyx5Q4BLCikOo6uQ1O9ggErEpW+uPFKC7KJBO7eDeW/+Al8I6riPYUTm6sE8BWjx6mIReaquFMygOVxKd1rJcywYZnJbGHJ/NV0D7y6F/6AH+FIFNtqaiiA3fFacV0UTgHslL/y87Bhw1wXLwMiARIgARIgARIgARIgARIgARIggWIh8P777yvx65TAFMDFMrttOw4K4JbyjUvBDb16oQYjGxS8Iicnz65pVHiq55c0fGy9aNpCALd0yK3Yf9HUIZi2IXviV4WyZgYmTJ6NvlkXs/kRwOGFf0Rg3v/g0Enno+KHs+rQPvzAN9DuszcRvnIqAlff1YqZ4KEkQAIkkH8CuRbAxuf/wpEf/78GBbA+oD/0006B1q4csfdXwty8GdaR2qOQdB1l3/8u/FeOhaf3ccnH3SWAR42vK4DjHlhJ3rgUNpUANsVyWxZMGKrks90jxoKmBLAvGEAkHMbWmmoK4Py/TlwZAQWwK6eFQZEACZAACZAACZAACZAACZAACZQAAQrgEpjkNhoiBXBLwSYEcFUVsHQDRtbLzJXnFwNVS7E0G+KTArj+BBWbAH7mN/C//DDCF9+E4JT/A8Au4akh9JdfIfDq4whf/nUEb/heSxcr9ycBEiABVxFwiwCWMtG+K0bBe8ZXAN0Ds2YrQg8+itjKD4FoNMkscMMk+K+fpHoC25trBbAq6ZwQwCJ54yLYgog7pwCWT4jKJ0ZlH9PS4PFo8AWDiIZDqKmmAHbVK8ZFwdgC2O7/K98jkYgqAX3OOee4KFKGQgIkQAIkQAIkQAIkQAIkQAIkQALFRWDZsmXqXo7f70/2AHb2Ai6u0XI02SRAAdxSmgkBPGU6Ri6Z5igXnDiPCNvFozAd0+pnvibEZY19yarpWJFaw1gJ36WJPXphypS+mD07tQS0o6yy7NlgaeWUfZwlq1NKQNsZydNHLsE0yVxWW6/6ZafTiT+JM1EGOzlYoMrO2K0zxjSvZY8x9VjF8MSU0s3xIBrKPk5mZyfiTMakfk8jA7hFDJpfW5ZpIvri4/Av+DVqL5qMslv/s85BoT89gODrTyA84dsIXPWtOn0omz879yABEiABdxFwhQDWNJT93x/AP2EsPD26x8s+R6M48rP/QnTRKzC370hC842+FIGbJ8M3YnjyMVcJ4DGjJyS7/ooA9ibF79EsYBF38l88A9hK9osREWxXjFYZwLUhVFdvYQawu14zromGAtg1U8FASIAESIAESIAESIAESIAESIAESowABXCJTXgWh1vKAjh6cDXeff1z7O48CJeedzIqfemAtQXwHPwPvl+vlLNIx8WjVmDU4pTSxwlxiCl2f9kG+gQn5GZSSiZlo1PGJsSuQx4r0bnU0ZO43rWkarKUpe4b7/vbkAAW8Zs8ZwOxpRN/A/jqSdgGMprrxZ/KIVXm1ssAThW38UBSrx1ngKNiu5ExNdoDOEMGza2q8AuPIzD/vxC65BYEr7+vzu6hZ3+H4GuPIXLV9+C/8hvNnYrPkwAJkICrCbhCAOs6Kv74e/hGXhzvBZzYQo88jsi852CsXpN8zHfhBQjcciN8l12SfMxVAnjs5VfWEcB6ohewZPXKJlI4ngEsAlgKQlsQ8SufGJXvmuxnAd6AD+FQGNVbNlMAu/ollL/gKIDzx55XJgESIAESIAESIAESIAESIAESKG0CFMClPf+tGX2pCuDoZzNw3a2zscmM0/P1uw2P//lunNKsBD4qgBde8TImTF7iKAMdL/88asUMIKX3bYO9cOuIzIR07Vs3KzhVWtYRucmJd8Q0dWBc9jbVY7hBAZyQw/Y5U0Rt8/E3vApTj1O/IyXzuaFrpe7jPH1GArguI/t0dXk2nQGcKYOmXp/hZ/4XkaUvwrdjE2JdjoWn7ynxbLT4jXsYGz6Hb9cWxLr1hvecyxG88d9b83LnsSRAAiSQVwKuEMB+PyoeFQF8UR0W4Sf/jPAz82F8sir5uO+CKgRuuwm+y0YmH3OVAB4zeqIV7/Ub3zwwlfSV8s7yJU9JD+CYZcA0LcBjqcd03askMDSPKiEkJaJDtUewvaYG8+fPy+si4cXdSYAC2J3zwqhIgARIgARIgARIgARIgARIgASKnwAFcPHPcVuNsDQF8DbMnDwOfzia5KPumg6+/3U8em37ZlA7ReIXmDpkGjYksnqVTFx/pyrrXFcWNiwf65Ycjp8LdplkO4o6crRhSSy7HhWr8XLIs1NEcp1BNVICes7CqRjY4HXTiT95ZMqlUjKhHc/GM3/tB+ws58au5TgwEwHcWC9ldS5b4jclgDNn0NSCOnDjIPiNKEIm4PcAZfrRbDQ5rtYwETGBgAeImkD7uWvb6n8FPC8JkAAJtDmBXAvg2GerUTv9Z4gt/+Do2BoTwE/9GeG/FJgAHnv5VeojQ1LeWTZdE8EbF8Dx75p6LmrGlAC2tLggtrOAPboXPp8XhgXUHjmCHdsogNv8VVCgF6AALtCJY9gkQAIkQAIkQAIkQAIkQAIkQAIFT4ACuOCnMG8DKE0BXL8/rUxAn9vmYsHd/ZqZi7oiMFW8rr9zBaStb0MCOOk6U67QSwSyyiaejb6pArgBQZls05saaRP9cOvsmqEAbjL+qWkK4NQex3MWYuoX0vfY7nMc51tPhDsHkLEAbnQEibLQzQvgTBg0taAO3nMhrF1bIb2AVVaWR6+7u2mojGBN7uUf0xWVDzcWQd7+F8ILkwAJkEDaBHIqgC84H3EB/HPEVqQpgCUD+OMCygAeP+YaSzJ8bQHs1eLiV/MkhLCuxwWwFVOlnuVR+Vvj9Yr49UP3eaHrGmKGidraWgrgtJdy6e1IAVx6c84RkwAJkAAJkAAJkAAJkAAJkAAJuIMABbA75qEQoyhNAQz884HRuP3Z3Y4pc/bZbWomUzJBbZk6px8embwed0qP3Xr9Z9PIakUj4jPNDOCjETeeJZzcJ0MBbGc6t2Sd1xXhjcRWZ4xpsMpYANuSubERNC+AM2HQFK+Dd10QF8DNQJX6nkoAP/puS/BzXxIgARJwFYGcC+BPP0ftT35RvAL4ynGTLNXj14xn9toCGFq8wYVkAosAjsGAJv8lMoNFAPsDPnh9XmWFo5ahMoC3b61hD2BXvWTcEwwFsHvmgpGQAAmQAAmQAAmQAAmQAAmQAAmUFgEK4NKa72yOtlQFMKI7sPind+GXb1QjUtkf4/7tt7j/kk5poE0RlAkZiV69UNM3Xv5ZtrTEZx3pm14P4Ab70KKuuGx4H8fQWiyAG5PKzWfrNpQJnZrdGy8FbQv4NAR2IwK4btnrxHkwBaq0db1jEjzqsGhKAGfOoKlFla4AVvfxKYDTeH1yFxIgATcToAAGPKuWZ22KtInjr08RwJLhe7QnsIhgEcAGLHgkO1jX1PPS99fv90L3+tQnkGKmgVBtLbbWbKYAztr0FNeJKICLaz45GhIgARIgARIgARIgARIgARIggcIhQAFcOHPltkhLVgBnPBGpGapHy0lXOco315OwtihO9AuuL4mVNcaQaUuRPE/imBo4s5Pj11+qyj3HZbPqPTy7L6Ynso/RwLXi505kwKqSy1JlOZ6trI5fMjIuSm0uqT1z04m/AaYNinBbysYhqDHLlhx3KofUMTYgc+MSuarumKRWdq+EAE6eA4lyz+ridXo41+3JLCRSBHeGDJpaagfvGg5z17a0VqPnmC6ofPS9tPblTiRAAiTgRgI5F8CrPkPtT39ZzBnA16WUgI4LYFsCi/qVLWaZ8QxgPS6HJQM4EIiXgNY0DwzLQOhICDU1myiA3fjKcUFMFMAumASGQAIkQAIkQAIkQAIkQAIkQAIkUJIEKIBLctqzMmgK4JZirF+iuJ6ArZcBnLhGUugmfnfIyWQUqT1yp/TF7NmppYsTEjh50FHxeXQ0qfs4JHKLM4BbEH8KzvrZyA3ErspnzxYzi4V2L+FUVqg7xrjwhUPwpvR1rpqOOf0eqSe243NVk4xS9V9O9i9uKgM4cwZNrbBD91wEc8eWtEpAezr3RMVD/2jpguX+JEACJOAaAhTAWc4AHj9mkmohYPcA1mEp+Suln5UETmQA2wLY0uIdB7xeXWUB+wJ+lRksz4drKYBd80pxYSAUwC6cFIZEAiRAAiRAAiRAAiRAAiRAAiRQEgQogEtimttkkBTAbYKVJyWBtAgcvPFUaNEwpFmjs2hnnYMtQFK2pIFjh7lfpHVe7kQCJEACbiSQcwH8yafxDOCVHx7F4fej4tHfwzfyojqIwk/9GeFn5sP4eFXycd8FVQjcdhN8l41MPmbu2InQg48gPPOpjBBntQT02MuvsY6WfDbhkT8YCQHs0eM/G5YF05I/M+pJSFawV/fB65cy0H5oHg2mZaFWSkBXswR0RrNaAgdRAJfAJHOIJEACJEACJEACJEACJEACJEACriRAAezKaSmIoCiAC2KaGGSREgjN/DFiaz8BdL3JEWqmCc/xJ6HsGz8rUhIcFgmQQCkQyLYAFrEbe+c9mHv2JvHpA/rDO3Qw9H79YG7bhuirr8PYUp18XvN44L/+WugnDqiDPLZ8JWIffQyzZuvRc/XrC++ws6GflGyQAFcJ4Csun6gEsCT2Wla83LNkA+u6Dt3rUd+j0SgsKQGta+p3rzzu9cPj0eAvC8KEhVjMRG3oCLZv3sIS0KXwSsxgjBTAGUDjISRAAiRAAiRAAiRAAiRAAiRAAiSQBQIUwFmAWKKnoAAu0YnnsEmABEiABEggxwSyLYCtUAioDQFG3H2qze+DFgwCPp963Dp8GIjG6oxUa18J+P11HlPnCoWBmGNf+1yOfV0lgC8ffWVCAEuGL2Ca8e8if6XPry2ATRiqLLTHA5X5G5DMX12HLxCEYZmIxmII1dZSAOf4BVFIl6MALqTZYqwkQAIkQAIkQAIkQAIkQAIkQALFRIACuJhmM7djoQDOLW9ejQRIgARIgARKlUC2BXA+OCoB/PuHEZ41O6PLZ7UE9KjLxlp2v1/J/LWMuAD2+iTT1wtNk+zeGOCR6s8eSI1o6f1bVlYGr98Pj9cHwzQQiUTiAnhLNTOAM5rW4j+IArj455gjJAESIAESIAESIAESIAESIAEScCcBCmB3zkshREUBXAizxBhJgARIgARIoPAJZC6AdZTd+20Ev3NX3iGY23fEewC7RQBLlq9IYMn+NWOG6vtrC2ApCx01YqrcM0QAa6YSw+Xt2iFQXgYNHvV8NBJVPYB3VFMA532FuTQACmCXTgzDIgESIAESIAESIAESIAESIAESKHoCFMBFP8VtNkAK4DZDyxOTAAmQAAmQAAk4CGQsgDUNwTtuRfCub0Dr0jmvTI2PVyH0x1mIPP9CRnFkNwN49DhLlXrWPBBBZ5rxUs/J8s+xsHpclX+WZvOaCY/Xi3bl5RTAGU1f6R5EAVy6c8+RkwAJkAAJkAAJkAAJkAAJkAAJ5JcABXB++Rfy1SmAC3n2GDsJkAAJkAAJFA6BjAWwVDUeNgT+8WPgHTIYkB6/0s82l5tpwjpwANHX30D0tTdgrF6T0dWzKoAvv2KCpTKAoakMYMsyVd9f+ZJM4HCkVglgr88Lvz8AzaspGRzwB+AvCwAeHbFolBnAGU1laR1EAVxa883RkgAJkAAJkAAJkAAJkAAJkAAJuIcABbB75qLQIqEALrQZY7wkQAIkQAIkUJgEWiOAtfIyePqeAO85Q6G1a5cHAWzA2r0H0XeWwdxSDUhr3Qy2rArgK8ZMUD2AZRMBLCJYsn89OiA9gWtDISWAAwE/2pW3gzfghcejw6N74PX7EgI4hkgkjFAohO2bt7AHcAaTWgqHUACXwixzjCRAAiRAAiRAAiRAAiRAAiRAAm4kQAHsxlkpjJgogAtjnhglCZAACZAACRQ6gdYI4EIfux1/mwhgkb0igKUUtC2A5fcjtbXq8WAwgPaVlSrrVwljjwbd61V9gWOxGMLhCEKhWmzbtJkCuFhWWpbHQQGcZaA8HQmQAAmQAAmQAAmQAAmQAAmQAAmkSYACOE1Q3K0eAQpgLgoSIAESIAESIIFcEKAABrIqgMeNv9KKl362lNjVPR71s5R/lt9D4bD6PRAIoF27cviDQXi9OqBr0DUdBoBIOIpINIxwKIztWyiAc/FCKMRrUAAX4qwxZhIgARIgARIgARIgARIgARIggWIgQAFcDLOYnzFQAOeHO69KAiRAAiRAAqVGgAI4ywJ4/ISJSgDLJsLXo8V7AcsmEthMZAb7/X6UBQPwBgPQpQS0zwOvxwsDGiLhCKJRKQFNAVxqL8iWjJcCuCW0uC8JkAAJkEChEZAPzNkVVeq015D3V4l2GzIm2cf+Lu+15Mv5ezbH7XxPZ5/X/qCfXNeO2f5ZvfdzvC+0Y8tmTDwXCZAACZAACZBAfghQAOeHezFclQK4GGaRYyABEiABEiAB9xOgAG4DAaxuBCYEsCwBOyPYvuknv/scAtire+H1+VQmcMwEwuEQwtIDuLYWO6qrWQLa/a+jvERIAZwX7LwoCZAACZBAjgjY8lcuZwtV56Vt8Wu/v0r9bh+XrXDt68n5bOnrlM/O52Ufp6RuKLZsxcXzkAAJkAAJkAAJ5IcABXB+uBfDVSmAi2EWOQYSIAESIAEScD8BCuAcCGARdfZNQVsGx0tAt0NZeTl0vw8+6f/r0RCLGqiNhFFbW6t6AO+qqaEAdv/rKC8RUgDnBTsvSgIkQAIkkCMCTrkai8Wwd+9e7Ny5E4cOHUIkEoE8JmLV5/Ohc+fO6NmzJ8rlfZWuq8ed2cDZCNmOR/7+hkIhhMNhFdO+fftw5MgRRKPRePsPXVcxVVRUoEuXLujUqRO8Xm+yHUg2YuE5SIAESIAESIAE8k+AAjj/c1CoEVAAF+rMMW4SIAESIAESKCwCFMDZFsDjx1v2DUJVAhoa5EZhovqfygY2YaGsrAyV7durm4NyUxAeqP6/0XAUoUgEIckCDtViJwVwYb2ichgtBXAOYfNSJEACJFDiBFKzW+X9jDOrtTWljVMzawW1PCZydcuWLdi+fTv27Nmj5O/+/fuVbJX3TvIeSmSw/D2U91Uigdu3b4+uXbuiT58+OP744xEMBpPZuvZ55f1ZY/GmjtOZhSxxVFdXY9u2bdi6dWviw3pxESxCurKyUj0m8YkAlt9FBnfv3l2JYPl+3HHHqficJa3bQlaX+HLl8EmABEiABEggJwQogHOCuSgvQgFclNPKQZEACZAACZCA6whQAGdZAI8dO1YJYLmZJzf9bAFsWfF+dPYNx2B5mboxKBnAchNQbqQapoFwzFAZLdFYhD2AXfdycVdAFMDumg9GQwIkQALFTCBVjNoy1fnexh5/S2Ww3TdXjpf3QCJ7161bhw8++ABr167Fl19+qR7v27cv+vfvr6SuyN5jjjlGZd8eOHAAO3bsUPvW1NQoGTxgwAAMHToUgwYNwrHHHqv2tWN19uxNnbPUcR48eFAJ6DVr1uBf//oXPvnkEyWiRfCK1D3hhBPQsWNHJZ579eqlBLXEIueRjODVq1dj/fr16r2eyN+TTjpJxXTyySejW7duaizCy1kuupjXEcdGAiRAAiRAAsVEgAK4mGYzt2OhAM4tb16NBEiABEiABEqVQGsFsFZeBq1bN2hlQel1ljuMliW9dWEdOgxr5y5Y4XDG1/asWp7xsakHaldccYUlD4r4VQI4IXftm452lkewvJ0qAS03ENUB0itYsxAzLESVAI4iEglj68aNLAGdtekprhNRABfXfHI0JEACJOBmAraktf/2SKzyHsbuzeuUmJkIYDmfiFyRrC+//DLeffddJUfPOussDBkyRMlTed8kWb92iWXJApa4JPtWsnBF1h4+fFiJ4M8++0ydS1puXHrppRg+fLgSriKH5UN3co6GNlsAyzklA/mtt97CSy+9pKSuxHD66adj4MCBSvbKuaTktN/vV+eT73K8lIcWBiKtJR45j4hpkdoihOVnEccS17Bhw9ChQwfF0h5PS/m5ed0wNhIgARIgARIoZgIUwMU8u207NgrgtuXLs5MACZAACZAACcQJtEYAe7p2hX7qIHgHnwFUVDRaTa+tWFsigPfsRez95TDWrIO1f39Gl8qqAB5zuWQAG9A0HV6vRwlgZ6aJ/CyPlbWrUDc24zcgTWgeLzSPJj8hHI0iHA0jHApj2yYK4IxmtQQOogAugUnmEEmABEggBwQaKnssl1XVSQxpUAElMSW7VTJuJSNWnuvdu7eqZiLva0TMisgUeWn3u3WWiJZzOMWms4S0/CxZtc888wyWLFmiRO+ZZ56pxG+/fv3UdeyyzbZwlvPZ76/sc9uSWsowS4ybNm3CihUrlHgVoXvZZZcp6So9ee3NjklikGvIeEVEv/HGG1i6dCl2796tso6/8pWvKAEspaUl49eW33YczU2TyOBdu3apuD799FMsX74cmzdvVlJ65MiRuOiii5JxOWNqSFQ3lo1ts5Gx2PvIzzYfm3ljpbttxk6uqZyaGyefJwESIAESIIFSIkABXEqznd2xUgBnlyfPRgIkQAIkQAIk0DCB1ghg/9jLEbj9FniHnp1XvJHnFiL852cQW5ZZJm9WBfDEsVdZphlLCmC5ySY3Ey1P/IaoYcXUTTnJSJGskUBZUGVOezxeyC06w7QQjkr55xBCR2qxvbqaGcB5XV7uvTgFsHvnhpGRAAmQQCERcApFkYTyJaJSyh1L+WURoiKARRDKlwhWeX8jJZClzLFIYRGVUmZZhKZdqlmyZG0ZbEtIJxdbLm/YsAHPP/88/vGPf+DEE0/EiBEjVGasnD+1X29z2bHOctK2WJZs4ldeeUVl8Y4aNQrjx49XGbyyOSu1SDySOSwSWjJ1pazz4MGDUVVVpeSvvb89hpaWbbZlrGQrS3bye++9p0Sw8Lvgggswbtw4xc7+sKDNzDlm5/jkeaeslbmQ7OKNGzcmexTLY9InWebM3ldkvYh7+S6ltOVn+S6lsuX9qb0enNdt6VgLaf0zVhIgARIgARLIlAAFcKbkeBwFMNcACZAACZAACZBALghkLIA9HgTvvhPB73wLWjCYi1AbvYa54UuEHn4M4TlzM4ojqwL4q1d+1ZIsD2n5KzdDNc1SAtjU4jcZRQDLDUC5wSY33MoryuDVvSrwGEzEYkAoEs/+ra09gh3VNRTAGU1r8R9EAVz8c8wRkgAJkEAuCNhiUnrvfvHFF6qEsmTNVldXqxLGUrFEsntF8Hbv3l3JQnmP57bPlAAAIABJREFUI+93RBRv3bo1mR0sZZBl/65du+KUU05RvW6lZLK873Fms4pktEXo3LlzsWrVKowePRoTJkxAjx496vXETc0mboyLU2bbP4sEFeH65z//WQnec845B9dcc43KLrbLNss+EsNTTz2Fbdu24eKLL8bll1+uYpF95Po2J1uGNiejU2O045Hvdna1xDN//nwl26U/8A033IBTTz21UXGeeg6JVSS9zJ0IbpkLyVqWctgSp3AX+XvkyJFk6Wu73LTceLRLYsucSaa1iG75khLV8rzdukTG0tLx5mLt8hokQAIkQAIkkE8CFMD5pF/Y16YALuz5Y/QkQAIkQAIkUCgEMhbAXh1l370Hwe/cJTeE8jpcc9t2hB58BOEn/pRRHFkVwJMmTLJUxq8GdfNOsntVNk1CAJsw1A1TpwDWdS9Mw0DUMGCYQCgaRSQcRkhKGDIDOKNJLYWDKIBLYZY5RhIgARJoGwJOUSqSVzJH33nnHfz9739XIrFnz54YOnSoKsMs2bLyvkXe14jEtbN65f2NvKcReWr3u92yZQs++ugjrFy5UglkEYkidiWjV85p97mVY0XKzpo1S32fNGmSysyVrNuGsk2d7TSaItJYOWt5XOTonDlzVHln6S38rW99S41N4v/ggw/w7LPPKqF91VVXKfkrlVpkvM6MWPvnTDJiU2OzSzVLXAsXLsTrr7+uGF1//fU499xz65TStjN/5Rg7I1sypyVukcgyZyKqBwwYoL4km1fGJrJe5K4tsGU8Uspb9pfMYCm9LfMk8y/nk01EtPQ6lu8i/CUTW25S2pnJDWUIt80q5VlJgARIoHgISCuCWDRaPANqo5EEkm2y2ugCWT4tBXCWgZbQ6SiAS2iyOVQSIAESIAESyCOBzAWwF2X3JgRwJvFbFqwDB1TvXmPdOli79wCRCCwr4ZP9fkiJac8Jxzd7dnPHzrgAnvlUs/s2tENWBfA1466x1I0xj5bMAFYZI3q8bCI88awPuUknNxbL2gXh0TwwTAORWAym5VHfo9GIksBbN27CvHnzMhoYDypuAhTAxT2/HB0JkAAJtCUBWz5K5uhbb72FRYsWKTEo2bHnn3++EpGS8SvVSuIVTbQGxazE6Ow3K3+bpFy0ZKGKnJQ+upJVPGjQICU2zzjjDPX+R55/5JFHlCi+7bbbVAlku4dwW2Wa2iWhFyxYgBdeeEHFM2bMGCVQn3jiCZXtfNNNN+HCCy9U426rOFLnVfhJf2ApCS3ZwJIZfc899+Dss8+uk30smbzr169XTEXWi7yVeRK5LpnWdjln4Sg3Fe0+xfY4nPMkwl4el2tJdrCcW9aCSOCPP/5YlcAWQXz88ccrRnINkfPyQQCZY3tNtOUa5blJgARIoJgIbNm8Gbt37SqmIbXJWE4cOBDl7dq1ybnb4qQUwG1BtTTOSQFcGvPMUZIACZAACZBAvgnkSwCLtDU++AiRxUtgfPgRzJqtsGpDchNRGWCtLIh2D/0WvksubBaRqwTwteOvtZzl8qTks90DWN0s0+Ml9KT3r5TdCwb90D06LCkBbcZUCehwLIpoJIpIJIwaEcDPPtssBO5QegQogEtvzjliEiABEsgWAZGhdkasiFoRfSJ/RTpK5qj9XsaZ8dqYEJVzOfeX3+VDb1KGWISlZAS/+eabKktYZOIll1yi+uxK318Rv1OmTFHy19n7NlvjdJ7HLuEs2a5SDlqEq4hTEdYiQK+++mpceuml6v2ZvWWS6dvS2O3s3lAohL/97W8qNpHkIoFPO+00xVYyqyVDWJ6XmGS+pLS2ZFhL32SRv5JdLZudLd1U1nRDWc3ymMhgudamTZtUVvCaNWvUHEp5aJk76YksIrit56qlDLk/CZAACbidgAhg+TvU5/jmP+Hu9rG0RXzy9+eL/79dAwVwW9DlOd1IgALYjbPCmEiABEiABEig+AjkRQBLheNFr6iSzbGVHzYKtWLmw/Bddkmz0F0lgK8ee7UlN+bsm6R2z1/JAFa97zyWukEXLBf5G4TPpycyajQYMGEYFkKRqMrICIdC2LZpMzOAm10CpbkDBXBpzjtHTQIkQAKZEHAKP7v8smSbSrZnVVUVrrjiCvTt2zeZ2emUurZUbEyGOvvSOmOzzyElllesWKFKLItcFGkpfWul1+0dd9yhes7K+6Z0yzxnMn45RrXkSMhqKTv9ox/9SMlpyW792te+huHDh6sMV3tf5/u5TK+ZznFOfpJ1+9prr2HmzJmqh/LYsWNVzFK2WjKppbTzeeedp8pzi6i3y3Hb17Hlu3O+U8V9ailqe37tY52/Sz9okfUffviher8qMcn1JZNb3sfaW66ypdPhyX1IgARIwI0EKICbnhUKYDeuWsbUlgQogFtBd80MTJg8GzWOU/SaMgcLpw7M6KRrZkzAgwMWYsZYOXwNZkyYjCUjE+dbNBVDpgHTV8yAetqFm8Q/eXacRtX0FYlxtG2g6ppLRmLOwqnIjHpbxpcyh215KZ6bBEiABAqAQD4EsLF6DcIzn0R43vNAE21wClIAXzXmKknmTZZKjBoRlfESNuJZvR5vvDS0PxhQ5QXLgkEEywIwLEv1/A2FI4hEYoBlwjJN7NyxE/NZAroAXkq5D5ECOPfMeUUSIAESKFQCdpapyNjPP/8cc+fOVZmdIhgls1MycNUH1RLvYbI5Trm2yMV169ap60q/Wym3fOeddyoBbItEWyLmQiZKueu//vWvmDFjhspIFhksN+KcVVyyySDdcwkrKcUsZar/8pe/qPeKUopb+ElpbulNLBJY5ioX2cnyXkOyo6VM9quvvqqEufQFHjVqlCqVbfdszsWcpcuQ+5EACZCAGwlQADc9KxTAbly1jKktCVAAZ0bXlp11ReciTB0yDUt7TWm5kEzI5L6NiVO3C+Dm4s8Mc4EfRQFc4BPI8EmABLJMIB8COLLgrwjPmYvYsuXJ0WjBIDx9esPT5zho5eXq8eA3b4d++mnNjthVGcCTJkyy7L56qrdaNIQeUx7Ew9cfp0pByyZCWL42zb8P33tmMzoc00H1AA7VdsRF99yN9i99F8/+KwC/z4f9e/YxA7jZJVCaO1AAl+a8c9QkQAIkkAkBEYvy3uOTTz7BU089hW3btuG6667DyJEjUVFRkezjm82sV1v82qJS/m5Jr1spZSxljiXzd+rUqao/sFNm5kImyns1KXEs4leud++996o4mup1nAn3lh5jz5OU5f7xj3+M6upqjB8/XvUrlgxtKQ1tl1/OBSc7W1jWzoEDB1TGuIhzKR8+evRo9QGCrl275kRGt5Ql9ycBEiABNxGgAG56NiiA3bRaGUsuCFAAZ0BZydgNmDJnIeon+8al3+y+07Einsqb3tacQKUATo+jq/aiAHbVdDAYEiCBvBPIhwAO/e5hiAQ21q5Ljt87/Dz4RgyHfvJJ0ILx6nv6SQOhderYLCNXCeAbrrzOUjfvrET/uyMH0eXGP2BWn8dx+l0L0K6iXN1orQ2djx8t+h7Ojr6F302egX9YFsK1XTD2Rz9E5/k3Y/bq9qho1w5HDh2mAG52CZTmDhTApTnvHDUJkAAJZEJAhKeUX3744YdV5u9NN92Eiy++WPW7tUWis99vJtdIPcbOOrbPb39ATnoDSxbwK6+8gv79++Ob3/wmevToobJac9VbVmKRdhsiMxcvXoyzzjoLt9xyi8oCtjOhs8GgpeeQuKTv7pNPPqnmacSIEUqyStavLedzKYDlvYZTNEsGucT33HPP4Z///KfKShY5LfFxIwESIAESaJwABXDTq4MCmK+eUiNAAdzSGU9D8KYK4obkrVP4QoTy0qOBVIk8PrGZEtCJOBz1p5ssu6yutwQjp4/EkmlHy1bXz2B+BP2m9MXs2RJPr6OSO7XctTPLWY3PEb/juUVTh+DoU47z2aOtV0a7qm6Z62aeb6gEdN1rppajjmdpY/p0YNo0JKNWzG1hn84+8QE0Pb76Ajg1ttaUDG/pyuX+JEACJJBvAvkQwLUP/AqR51+EuaU6Ofzgvd9G4OoJ8JxwfIuRuEoAT554vSoBLQJYbpjt3rsTx0z5I/5y/MPof/tcdO7SGR07dkRtqBa1tcdhyiO/xbVf/gIX/8eLCIV64+Y//Brdnh6LmZ91RadOnRANRyiAW7wkSuMACuDSmGeOkgRIgAQyJSAyUTa7rPDs2bPx7rvvKqF47bXXqmxSu+Sxsy9sW2SWpvadlUzgP/3pT3jzzTdVCeoJEyagW7duOSvBLPHI31HJZJ01axakJLRkAUtf3VyUVk6dU7s/8aeffqqyo0X+jhs3Tn117txZlYDOh5i2+zJLvLbAl+/Sw1kk8Pvvv48zzzxTSWDp7dxWZcQzfQ3wOBIgARJwCwEK4KZnggLYLSuVceSKQCkL4OjB1Xj39c+xu/MgXHreyaj0pUPdloNN9bhN2ac5ASzesV4GcFM9gBuQ0E1mJR89f41T6ibE7VEJnChhjRQJm9jvqKxMXB+OUtcNZDDHZafjXKnXa+yYDYnzNve8GpazB7AtxZu4JuwxOmR0oxya2seWv01dq+4cKh722GSpNZf1nc5y5D4kQAIkUEAE8iKAf/krRP5aVwCX//iH8E0YA0/Xri2m5yoBLBnAcuNQlT3UgJrtW1B58xP46wm/h/zR7nVsL/Ts2ROHjxzBnt27seP8H2HF/43g/pO+jjm1J+H7f52J7rPOw0OrjkOP7t0BCxTALV4SpXEABXBpzDNHSQIkQAKtISCyTnq4vvjii6qn7HnnnYdbb71VfchMZF1byN504pW41q5di6effhqbN2/GbbfdpmKT90+5EJ3O0sYffvghdu7cqbJZpRdyrgWwsJASy9KbWaS4cJGyzyJ/pbyyLfFzHVfqPNolve01I/L8pZdeUiW9Tz75ZDWHffr0yZnET2edcR8SIAEScAsBCmAKYLesRcbhDgKlKoCjn83AdbfOxqb451Th63cbHv/z3TilOQmclrSLS8YNU+ZgodSIzroATjl/OkspETfsmBLH1JWSDZ23kYznVA7N/d7Q9ZqT1s09nyqAG9m/5WNMg0Mj66DutZwCGJmVBk9nbrkPCZAACRQIAQpgwLPqaC/i1k6b9tVx11rOG6qbt29B+1uewF/7/QEDvvEcBg48ESeeeCIOHTmM9WvX4V/ecZj35HlYPHEE/t8HZ9YVwD26AyYFcGsnpViPpwAu1pnluEiABEggewRELn722Wf4xS9+oeTmnXfeiVNPPbWOZM2HBLZ73a5evVplAZ977rmqDHOuevDaAtiOQ757vd6cXd85wyJ/JaNWejNLBrD01r366quVpLc3e47yMVd2DHYGsPwuccjv0hd40aJFKhu4qqoKN954I7p37563DxZk75XDM5EACZBAdglQADfNkxnA2V1vPJv7CZSmAN6GmZPH4Q9rnPPjweD7X8ej17ZvetJcIYAdpYedpZibitwuAZ3at7iOnG4ou7kx2ZwihlO4qMzc2X3rlnOW+Bq4nio2nSKm40Oxs3Ube75uBjCavKbds7mhMaZK7ub3SW98dTOA48dIze6UDGv3/2+CEZIACZBAVgjkQgCbW7dBvuwtPHsOYm8uhblzZ/KxwB23wjf8fGgdj1GPaT4fPCf0gVZZ2ew4XZUBLALYztCQm2NxAfwkFvb/A04UAXzSQJx22mmImQbWrV2L1f/qhx+9fi3W1BHA5+ChVX3QgwK42ckv5R0ogEt59jl2EiABEkiPgC3oHn/8cdx8882YNGkSAoFAHUGXD6nozMANhUIqJlvA5iIe+/pyLbvMsfOx9OhmZy/pRfzWW2/h73//O3r37q3kb5cuXepkQ+crNucIRfjaJcPt3sAS1/bt2zF37lwsXbpUlRe/6qqrUFlZyUzg7CwPnoUESKBICFAANz2RFMBFstA5jLQJlKYArt8/V4D1uW0uFtzdrxl2bigBHQ/xqFBMhFynj23KMFopgDE9teR1OgLY0aC4TjhOAdpcL+Omn3eWgFYCeMlIzFk4FQOd16uTGdy83LXFc90x1x1vPfYNjq9+D+C4AG+4X3LaL1ruSAIkQAIFSiAXAjiy6BVEF72SJGR8/i+Y1TWwamuTj+mnnQJPr17QAn5A1+Hp2gX+GyZBP3FAs2RdJYClB7DdV05E8JYd1UkBbGcAq8wbnxfr163DGmsE/vCbwXUygHskSkB379kDMCyWgG52CZTmDhTApTnvHDUJkAAJpEtA3o988MEHeOyxx9C+fXtVoleqkMgm71FyIVrTjbWU95O/5zt27FDZtCJ+O3bsqOZG5i/fZZ8bmxdnT2eJf9OmTXj00UdRU1ODa665RmUxi9SXjeuslFc3x04CJGAToABuei1QAPO1UmoESlMAA/98YDRuf3a3Y7od/V6bXASNlER2HpNaijjrJaDrB2gLyYYzae1+s0swMiUDuG4ma8szgJeMTJS5TjcDOB22NY3NhS2Djz5fTwCnmXXclNxNXwA3kOFcZ3wNCOB662Qp0JS4L7X/IXG8JEACRU0gFwK49te/Q+h/f5c+R58P3lMHoexH/wfeoYObPc5VAnjKNTda0WhU9XKTUtA1u7YmSkA/pDKAB5zYH6eccgpihoF169bhixPvwN+uXYWJI6bhA8RLQA/5+9fxwxf2oXvP7oDBEtDNroAS3YECuEQnnsMmARIggTQJSMbmvHnz8MQTT2Dq1KkYPnw4ysvLkxmvFHNpgmzj3WSeZLPLKjvLPRfCHNm9geXDBpJpLjHfcsstGDx4MHw+HwVwG68fnp4ESKAwCGRLAFuRg9i9ay8OHQ7D9AVR0bEbunQIwBPbj72H26FjB299IFYUh3bvxJ79hxGOWdCD7dGpW1ccU+ZBeO8+RI/piAotvxwpgPPLn1fPPYFSFcCI7sDin96FX75RjUhlf4z7t9/i/kuOtj1pciaa7E3bgCBuaP9EJmiVnVlbr7R0ijxsSCKnBKn6z2I6VswYWz/8pnoAJ49JJzs2cermev42wsgpbOtk6SYjbi7Duu7zdc7Xgh7ArRXA8Uxeu6z0Udx1x9eMAE7tYZz7lz+vSAIkQAI5JeBGAaxJFcARw1F2793QTz+tWR6uFMCRSESVMty2Zzva3zwLz/d7GAPvXIABJw5A//79cfDwIaxb2wffW/BthP5jIG5/OgLAwsn3zMXvej6FG2e8jx69esCreTF//vxmIXCH0iNAAVx6c84RkwAJkEBzBJyZmXv37sWsWbOwYsUK/OQnP8GAAXXLqhSCXGxuvMXwfGo56tQxuXmeJHa7hLaUsn7jjTfwl7/8Bccddxzuu+8+dO7cOTkcN2c0F8M64hhIgATcTaC1AtgK7cKGT1dh3bYoKo/tje4d28GvRXFozw7sOmghiAOo7VaFqpMqcNTlxnBg86f4ZNVGHC7vhd69uqCyzAsrfBB7dmzHfqMc/rCFniPOwfG+/PKjAM4vf1499wRKVgC3ErWdcZsUuOp8iZ61qX1568nXo71tMxPADfTlba43ceL5Gjiya+tJzEbka0JWH80uTkhuTDlabrmB6yshvdRR7jl1nwYkap2M5OaerydQ7QxhxzVTRXtijlotgFU742bGB6cABmZMmIzZfZ2CvrH+yq1cnDycBEiABFxKwJUCuLwM/onjEbj9FugD45UKm9pcJYBvmDjJkht1Iudk27prOzrc/ASe6/sHHHfzHPTs1Qu9evXC4e7X4Df/PQE9/vafGPa9F+H1+ZUAPtDtOjz4y8ux9reTMGtVB3Rqfwyef/755hjw+RIkQAFcgpPOIZMACZBAMwScvXVF/EoG8DHHHINvfOMb6N69O/mRQNYJ2GtOvosEnjlzJl5++WXce++9KuvcmQXsZpmddTA8IQmQAAk4CLRGAFuHN+GDt1agWj8BQy84Cz3L6qbrGge/xMp/rMSB4y7GJV/pBI9c14pg52dv4/3Pj6DzWcMxpP8xqJsbbODgl8ux9IMj6DfqYgzMcwowBTBfLqVGgAK4FTOelKpHz9FoCeY6vV9Fwt6J9ZOnwSki40IRgBLIV+DlCZORLLFcLwP4qES2r97otWUHW75OmYINs2cj3p03tdRyE9m3qWNNLVvciIBOjikRZF1hrixq3Z64qTE183xDGcV1r5nOGFOzttPPhG56fKkZwA30nmb551a8AHkoCZBAoRHIhQCOvrYE0cVvJNHEPv4E5sZNsA4fST7mHXwmPH16QwsGgYAf3nOHwXvOEHi6dm0WqasE8E3XXK8EsJSANmBh95496HTzY3j61j5JKSzPxWLv4ucX/zsWRWPwB/yoqKyEaRnYv28/aruOwQ+/Oxz+fftU5s5TTz3VLATuUHoEKIBLb845YhIgARJojoAt40TEPf3003j77bcxceJEXHLJJWiLG03NxcPni5+AveaklLX8/OGHH6r3rx06dMAdd9yBvn37JrOE3drTuPhniSMkARLIN4GMBbC5H2vefAOf7qnASRdfglM66Q0OJbJ1Jd6tORbDz+4BHRaObHwPby6vht7vAlw8uDsaTvCNYOvK97D7hOE4rbPSxnnbKIDzhp4XzhOBtnhf/u//fj/Gj78SwUBAfQDP5/fDq3uh6x54dB26R1et6uR3TfNA3pfJ/Uv5Ll+9ju2mfnd+CR5+gK8Vi6S5DOFWnJqHkgAJkAAJkEA6BHIhgM2t2yBf9haePQexN5fC3Lkz+VjgjlvhG34+tI7HALoOT9cu0Dp3gpSDbm5zlQC+5as3KgEcjkWV8D1w8AD2HdiPSOL3jp06o7KyEgcPHUBtKATdo6GyfQd06tIJhmVh/7692LdvH2oP10LzaAjoPmYAN7cCSvR5CuASnXgOmwRIgASaIOAUwL/+9a+xevVqVf5ZSvJKawpuJNAWBOQ9iS13Dx06hEWLFuHJJ59Umedjx45Nrj0K4Lagz3OSAAkUAoHMBLCF8Kb38PqyLTC6nYVLRwxAeWO9es39WLf2ME4Y2At6dBs+XPw2vgx3wemjLsSAJrJ7zQM12G71QM8OFMCZrKNly5Yp0eYX0eb11vkS0caNBBojQAFcImuDArhEJprDJAESIAH3EsiFAE4dfe0vf4XIX1+EuaU6+VT5j38I34QxaWX8pp7PdQJYAowYkuUbU5L3SOgIYoYB07LQvkN79Sm8UCQEyZQIlpWpDImy8jJY0LBv725Iz77DR0IwohFohkUB7N7XT14jowDOK35enARIgARcSUAEsLy/kAzgn//859i+fTt++ctfqjLQvBHpyikruqBk/X3yySd44IEHVNnx22+/HSeffLJaf8wgKbrp5oBIgATSJJCZAA5j49KX8EGNgWNOvQwXntIhXt65mS2y6V0sXrYFsY6n4pKRp6B9Y9K4uRPl8HlmAOcQNi/lCgIUwK6YhrYPggK47RnzCiRAAiRAAk0SoAAGPKuWZ22VaHYJaBHAStCprxhMKZsiGb1BP/yBAExY6kZYWXk5AsGAKstiaMCRI4dw+PAhHD5Yi8OHDiJ06AieW7AgawHyRMVDgAK4eOaSIyEBEiCBbBGQvw0igeXDZD/72c/UaadNm6Y+bMbsy2xR5nmaIiDr78CBA6r/9LPPPoubbroJ1113nXrfyzXItUMCJFCqBDISwOZO/POVN7H+sAc9h47HuSc0XMi5LlMDOz98FW+vPQz92GEYc/7xKb1/pT3wIew7GIblPNBbhk4dyvM2PRTAeUPPC+eJAAVwnsDzsiRAAiRAAiRQYgQogLMsgG+YOMnSvHpS/qobXboHwWAQgbIgyivKUFZWpoRwJBKBpnpvaDCiUSWAY7EIItEoIuEowqEQajZsUjfQuJFAKgEKYK4JEiABEihdAnap51QC0WgU1dXV+Nvf/ob58+fjK1/5Cu6//360b9+e2Zelu1xyOnLJAJavL774QpUfP/XUU3HPPfeoNUgBnNOp4MVIgARcRCAjAWzUYOWipdgU9uHYc8dhWO90WjkYqF72It7fFIH3uHNxxXm96wvg8AHs2lGNL/75KbbXWvB1PRlnnd4Px3ZulzdiFMB5Q88L54kABXCewPOyJEACJEACJFBiBCiAsyyAr5t4nSW9X0wrprJ/Vak73YNAIIBgeRnaVZbHBbBlKdGrJdrCRKOSJWwhFosi7BDAW7/chHnPUgCX2OsyreFSAKeFiTuRAAmQQFESkL8BdjldkcEifvft24c1a9bgzTffxOLFi7Fjxw6Vffnd734XFRUVFMBFuRLcNyj7wwmy/h5++GGVjT5lyhScccYZ7EPtvuliRCRAAjkikJEANnfi41ffxLpDGnoMGY/z+vrTiPZoBrDW5QyMumhgI32DDWx9fxHe2xhFt8FjcX7/IPJZKZoCOI2p5S5FRYACuKimk4MhARIgARIgAdcSoADOsgC+/qrr4wIYFgwjCsujqRuu/mBAZQFXtG+HYHk5IP35jBg0zVKlGkUAGzBhxGJKAIdDEUTCYVAAu/a1k/fAKIDzPgUMgARIgATyRkD+BkiWpZTVFfm7cuVKvPjiiyrrsmvXrirbctOmTSoD+Fvf+hYqKyuZfZm32SqtC8valEzfw4cPqw8ivP7667jgggtwzTXXwO9PR16UFi+OlgRIoDQIZCSAEcGmd17CyuoYKgZehJFndGlRD+Co71gMGXM+ejf4v14D21e+jHfWh9Fj6JU474R0sovbbq4ogNuOLc/sTgIUwO6cF0ZFAiRAAiRAAsVGgAI4ywL4lsm3WaZpqBLQ6uasJADrOnwBL3w+Hyrbt4cvGIBP1xBDXP7GLBNGJEIBXGyvrjYeDwVwGwPm6UmABEjAxQTkb4BstmRbsGABQqEQLrroIgwbNgyxWEyVgJbev/feey8FsIvnsthCkw8mqPYmhoG1a9dixowZ6NatG77//e+rdciNBEiABEqRQGYCGIhUv48l725EuN2JGH7ZmejSqKe1ENp/AGjfAUFjB/752ltYf0hH17NGoWpAuwb/SsQWAAAgAElEQVSyeymAs7EOly1bpu7zyAecJBHA+SX3gbiRQGMEKIC5NkiABEiABEiABHJBgAI4ywJ4yvW3WHLjSwlgmCoDQvd6VQlo3edBeWWF+tnj0RAzJevXgiX7R6MwYSJmGohEogjVhlUG8LaNm1kCOhevhAK8BgVwAU4aQyYBEiCBDAnIB8bk/YW8r7BL7O7Zs0dl/S5cuFDdcLz22msxevRoVe5548aNeOWVV1Tbia9+9asoLy9nCegM2fOwlhGQ9SkCWL5LWfKf/vSnOHToEKZNm4aePXuqk7EXcMuYcm8SIIHCJ5CpAIZ1GBvfeQMf1MRwzKALUHVaFzSU0BvZ/QXWHeiGgX07QIeFyPZ/4h9Lv8AB37EYfMl5OL5daoFnCuBsrCoK4GxQLM1zUACX5rxz1CRAAiRAAiSQawIUwFkWwDd99VYlgKOmZOaY6oasP+hX5Z91nxfBduXw+eSToBbCpgHLMuIC2JCfLcTMaFIAh0K12L6xGvPnsQdwrl8YhXA9CuBCmCXGSAIkQALZIWBLX3mPIZv0V507dy4WLVqEfv364eabb8aZZ56p3m/IvpFIBLt371b79ujRQwk3SrfszAXPkj6B2tpaPPLII1i1ahW+/vWvY/DgwaoyDtdi+gy5JwmQQHEQyFgAy52DyC786913sXqHgco+J+HkgX3Rs2NQlYO2IgewfeMGbI12xUmDejn6/Zo4Uv0Jlq/8Avt8x+KUwV9B3+7tkEwgjh3ChmVL8FGNgZ7DJuDc41kCOpOVRgGcCTUeIwQogLkOSIAESIAESIAEckGAAjjLAnjKdbdZIuYiRkzNn/T+LS8PIlheBq9XV+WfvT4fTEskcVTdpLXMmCrVaIoANiJHBXBtLbZvogDOxQuhEK9BAVyIs8aYSYAESCAzAur9gmWpgyWb8oknnlCZv1VVVbj66qtx0kknqfKDdualXYZXfpdNvts/ZxYBjyKBlhMIh8N49dVX8fbbb2PEiBG4+OKLmY3ecow8ggRIoAgItEYAq+GbIeze+AXWbazB7n2HEYEPZWVBBMo7onu/kzDg2MqjctfBywrtwZb167Fl2x7UIoCyoA+aGUMkHIVe0RU9+pyAPj3aw5eaIJxj5uwBnGPgvFzeCVAA530KGAAJkAAJkAAJlAQBCuAsC+Cbr79DCeBwLArTjCkBXFFRjnaVFSobWLKAvX6fFH5WAlikryoZLT2ALQPRWAThaBSRUBiSNbGDGcAl8ULMZJAUwJlQ4zEkQAIkUJgEbAEsN0il36/09z3jjDNw6623ok+fPiqr0t5sCWyX4rV/pwAuzLkv5KglE/3dd99V5cgHDRqEiRMnqhLlsjELuJBnlrGTAAm0lECrBXBLL1hg+1MAF9iEMdxWE6AAbjVCnoAESIAESIAESCANAvkQwJF5zyP23vswE5UJJczA5K/CO2wItA4d0oi67i7mjp0IPfgIwjOfavGx6v7TquUZHdfQQdotN3w9KYAlq9fn96N9hwpUVFZC9+vwej3QfX6YInsN6RKcKP0cDisBLJnD0WiEAjhrU1K8J6IALt655chIgARIQAjYGb+2uA2FQliyZAlmzpyJ7t274+6778bJJ59cR/6SHAm4iUA0GsWHH36ostWPPfZY3HDDDWjfvj0z0t00SYyFBEggJwQogJvGTAGck2XIi7iIAAWwiyaDoZAACZAACZBAERPIhwDONk4lgH//MMKzZmd06qwK4Jsnf9OSG7Zyw0vKOUu558r27RIC2Au/X4eme2FI2SUp+yy5wNIzOBpWGcMxKQ0dDSNcywzgjGazhA6iAC6hyeZQSYAESpKAXcbZfl+xZs0aPPDAA5D//3/zm99U5Z8li5LlnUtyeRTEoGWtrl27Fs888wwCgQBuv/12dOrUiWu2IGaPQZIACWSTAAUwBXA21xPPVfgEKIALfw45AhIgARIgARIoBAKZC2AdZfd+G8Hv3JX3YZrbd8QzgN0ggG+58S5L2u3FYgZisagq+VxZ2Q4V7SUDWIPX6wN8HhjRKEKxSLwHMCzEIhHELENJYJHH4VAItUekBPQWzJ83L++QGYD7CFAAu29OGBEJkAAJZJOAXcJZRPD27dsxa9YsvPfee7j++utV31+7569cM5/lnZ39hu1S1W0hpW0edma0/buTuV3uWh6T59MpM2yfzz6PzbKh89v7OHsy2/ydxznLb9uxOGOymdmPOXs1Z3MN5ftcMs4tW7Zg9uzZkH7A99xzDzp37qyy1p3cnfOWz7Wcb168PgmQQPESoABuem6ZAVy8a58ja5gABTBXBgmQAAmQAAmQQC4IZCyANQ3BO25F8K5vQOvSORehNnoN4+NVCP1xFiLPv5BRHFnNAL79pu9YlpR3Ni3IdxHA5eVlqGhfAW9Ah9cXgOWxYEqfYCOMWDQKS25SGlL+OQrDjCISjSESqkXtkTB2bNxIAZzRtBb/QRTAxT/HHCEJkEBpE7Alo3x/++238T//8z8q63fKlCno1atXXqWvc2ZE8jnLVTtFaDoCNt1Ztq+TKktTBbScT/5Gyn5er7fZ08vxssn+8rPEbJ+zsfid8rIhkdmQxEwV2KmByTESdzoxNzsol+wgY966dSuefPJJbN68WZUt7927N3w+n5LAMlbnerHngRLYJRPIMEiABLJGgAK4aZQUwFlbajxRgRCgAC6QiWKYJEACJEACJFDgBDIWwIDq2esfPwbeIYOBYBDweHJLQ+43HjiA6OtvIPraGzBWr8no+m0ggC1EzXhvX93nQVl5OcrblcHj1xH0+2HqHlhWvAS0lImWLWbEID2DVR/gSDjeA1hlAFMAZzSrJXAQBXAJTDKHSAIkUNIE5H2EiMgdO3bg6aefVhL4vvvuw7nnnqvkmVskmVOgpmbNZjNGW7TK+yXZGip/LftIr+SDBw+qDOmOHTs2u4bkGDmnMJW/rXKsfJdjG5OxtoyW40RmyibnkeNkSz1OHpfn5XFbMgubSCSSFNX2+CSOYtlkrPv27cPvfvc7vPDCCxg5cqTqWy1spRfw8ccfrz7MIHNpc2yL7PFi4clxkAAJFC4BCuCm544CuHDXNiPPjAAFcGbceBQJkAAJkAAJkEDLCLRGAGvlZfD0PQHec4ZCa9cuDwLYgLV7D6LvLIO5pVrKLrds8Im9syqAv3bzVNUDWG54yZfXryMQDCJYFoDm8yAY9MPyyI09AzHTRMyMyh3DpACOSW/gSASR2hBqa0UAb8L8ec9mNDAeVNwEKICLe345OhIgARKwheKrr76KP/3pTzj//PNx44034phjjkmrtHGuCNoCWMSrZHvK1rNnT5SVldWR1M4sYacoTs2gteN27i+Pye+HDx/GqlWr1HslEYlSTtgWhvL8nj17sHDhQhw6dEjJxlNOOSUtDHKslChevnw53nnnHXXuyy67DI3dnJO/wZs2bcL777+PyspKDB8+XLXwkLmSYy699FI1fmFTXV2tziuC86KLLlL7y+OSEbtixQqUl5fj7LPPRrdu3YquN66Mc+fOnfjjH/+Il19+GYMHD0bXrl3VPMocikCX9dy/f3+cfvrpOPHEE1FRUdHohxuy+YGCtBYGdyIBEiCBLBGgAG4aJAVwlhYaT1MwBCiAC2aqGCgJkAAJkAAJFDSB1gjggh64I/isCuCv33afZctf07LgSwhgX9APTQf8fi+gS7k7E4aIXzOayBiJ9/6NGlH1PXKkNi6AN4kAZg/gYlls2RwHBXA2afJcJEACJOA+ArbQnDlzJpYuXYr/+I//wJAhQ5Qcy2Zp5daO3BbVa9aswfz585XUmzBhghJ6koVry1tb6ErsTumben27H6xdAtsp/SQb+tFHH8X+/ftxxx13KGFosxCh+Pe//x3Ca9CgQbjhhhswYMCAZGlnEbGSgdujR49k9rAdm3wXofuHP/xBSexrrrkGo0ePVhK3oU3eq/3jH//Agw8+iC5dumD69OnYvXs37r//fnX+n//850p0CgsRyrKfiF7Zzy7fLcfL9SQb9jvf+Y6KudiyX4WTcJUPMMjcXXvttWpNiKgXXrJmZF7kvbNw7NevH84880wlioNSXiiR6S3fZZ9iyo5u7euOx5MACRQWAQrgpueLAriw1jOjbT0BCuDWM+QZSIAESIAESIAEmidAAQxkVQB/8/YfKAGsMnsBle0RLA9ABDA8FnRdUwLY4xH5K/vFSwLGYmElfuX3+gKYGcDNL+XS24MCuPTmnCMmARIoLQIiND/55BMlz+Qm0T333KOyRJ1SzA1E5H2MZNw+/vjjeOyxx9QH2L72ta8pqSnZrrLZ1VFsuWuPwZa89jicAjS1z678vnfvXsybN09lkE6cOFEJQ/v8IoVfeuklfPnllxgzZozK/rUFtGShzpo1S2WbTp48WWWZpmYYf/7556rUtghIkb+BQCB5fCpnyRZ+/fXX8atf/Qrdu3dX30Vo3nnnnejTp48qeSzZyfK3+m9/+5t6XgTw//7v/6rn5b3i4sWL8etf/1qJTxHHZ5xxRtFJThHgH3/8MZ5//nnF89Zbb1VrWMYv73eFz65du/DZZ5+pEuey3mWOxo4dqzLejzvuOCV9Za7skt9uWPOMgQRIgARaSoACuGliFMAtXVHcv9AJUAAX+gwyfhIgARIgARIoDAIUwFkWwN+6435LbmZFE719A2VBdcPPX+ZTGcCmZDLoHkAzETOkDHRcABtGJCmAVQnoOhnAFMCF8XLKbZQUwLnlzauRAAmQQK4JiGRcsGCByjSVcsYiJSUrsqHet7mOzXk9eR+zceNGld0q2Z4iYvv27aukp8hOW9BKiWiRfiL0RBKLMBVBK6JU3ivJJv135X2QiGM7A1T2lS/1obpgEDU1Neq9k2TSyvF2L90tW7aojFIRjZJNK+eVjF+57kcffYRp06Yp2fr9738fJ5xwgpLAcrz8PT1w4ADWrl2L7du3q9hFLMt5Gss4lbmRbOPf/OY36NSpEx544AElp0V69+7dW4ldub4I0LfeekvtJ2P87//+byU1RYAuWbIEM2bMUDF973vfUxnTsrkpu7u160rme+XKlUqCyzivuuoqJXidXIW/zLlkBX/xxRdKjEuZbxH4kokt34VdsWVHt5YtjycBEigsAhTATc8XBXBhrWdG23oCFMCtZ8gzkAAJkAAJkAAJNE+AAjjLAvjOO35gyc2+SCSkblQFy8viNzHbBaBp0vnXgqZrsKQHcIoAluOUPI5EUBsKo/bIEezY+CV7ADe/jktyDwrgkpx2DpoESKDICdj9dGWYkuUqwlB6xf7nf/6nEpPOLZ/9UJ3lmUXeieQU6XnBBReobOA333wTP/jBD5K9cGUfEYHS81ZueIn8FSkrUlf6544bN06JVBGFIkalV+6FF16ohK/8/u6776p9pDev9NkVWSi/S/atyGEpkf3aa68pgSzHiHwdNWqU6q0rUvGhhx7CnDlzlPStqqrC0KFDMWnSJHX8+vXr8eKLL6rvdpnh8847T8Uu57E3ZwaqPWbJ6JVzSMlniem+++5T/Y9l3mQ88rdaSkCL6JVy0rKfnQH8xhtv4Pe//73KiBVxfOqppxad5JTxi5gXtlLqWkpy272hGyoFbvdWlvmUtSC/Sza3fMncySZzxGzgIv8fIYdHAkVIQASw/F2XDwlxq09A/pYLoxMHDkR5u3YFg2jZsmXqvYx8oEw+dOb8YtuCgpnGvARKAZwX7LwoCZAACZAACZQcAQrgLAvgr3/t3yxVwjkSgqVB3eSs6FCB8opy6B4PDCsGTddhWrGkAJZVJxnAtgCWm4ohEcCHD2M7BXDJvSjTHTAFcLqkuB8JkAAJFA4B+X+7XSZZetH+7Gc/U+8lfvSjH6F9+/auGYhdPlm+Sw/XJ554AsuXL8fdd9+tBLAITynh+/+xdx5wTlXp//6mTKVKsYCggGBFLKCy2FHBBooNUVDsZRV10bUuYl91V1HXtaOOYANUViwgYgH1p4iVIiogwtA7M0lu/f/fc3MzyZCZSUJmJuV7P8Ypuffcc55zkgn3ue/7Xnnllepit1zYffPNN1UkrNTI3X///VWE7dy5c5UMvuaaa5Tkk2hn2UfGLBHFckFVomslhbMrwW+88UYVqSvCebfddlPHvPHGGyqKVISvfA4TYSxRvOeff74Swq+99ppKTy1CV4SzCODjjz9eHTNu3Dglpw888EAVnSrpiCUtcf/+/XHOOefERF27EyARwHJeGafU+hWxK8dIJK+MV/oswlM+20lfHnvsMRXFes8996jnRWKK4JTawNECWNpvTLGf7gUm61kewsu9QO4KXDfSuXo9aHle5kXEucybRGdfcMEFOPLIIyPyWPaRi+zcSIAESCBbCIjcXLd2bbZ0t9H6SQHcaOh54gYmQAHcwMB5OhIgARIgARLIUwIUwGkWwFdcepMtqQY1Q1cXpkpKilBUWoKSJiUolAtVBd6w6NVg2jYsiQm2LFi2PKQWsIFgIIigSgFdidVL/2AEcJ6+OOsaNgVwXYT4PAmQAAlkHwFXhonElHqoL730koqavPjii5UUzZTN7af8LZLoF6l527VrV1x66aVK+InElZq6Iq5FBIvQkxrBDz74oIoSlnrGkqZZonlFnkqKa5GnInxlzCL+JMJXxKEIWUl/LbV7pR2RxRJtK9GzImzvuusuJZLl3FI7VtJISn+kRq9E+Qo7qQt8++23q6jcW2+9VUlYEa2TJ0/GCy+8oKKrb7nlFhXN+/XXXyuBK5E7Im7lOVfKul+lH67YlTZF7EoK6JtuuklFAN9///2qbyIqhY/0VcYmfZUU0MJPat5KZLIcL+JcIoBzTQDHq+PspnJ2Wbr1od2oXmHmlEcx8cMPP+Dll19WUXNnn322WktuXelcEuWZ8rpmP0iABOqPgPzdMA2j/k6QIy0XhUtdZMtwGAGcLTOVef2sj8/1N910M049dSCKi4rUjXcFEpnu88Pn88Lr88Hn9anPt/Kzx+ONZFSRz2DyaNd+x0g2mujSG5nxmWshxgwYgrLy+HPZZ/RsjDk5HfM8BSMG/IarJ49At0SbmzICPUcBo2ePgXRh4ZgBGDK9L8Yn3cZiDB0/GSMSPnH1DjqMpvcdj8kj4PDqNBqz0wMmURrcjwRIgARIIMMIUACnWQBfdMF1KgLYgo3i4kKUNmuK4uIiFBYVwusF4PPCtCTVswHbayvp60RHGDAtC7pmIBgMQAsEHQH8pwjgCRm2bNidTCBAAZwJs8A+kAAJkEB6CYj8cmvaShrcDz74QEXLnnnmmZGauOk9Y2qtRUs6qVMsonTw4MEYMGCAkp6vvvqqetx8881K3Mnvnn32WfWQ1NAyHhGikhJaIn2lnq+IXZGgkrJZBLKIWIkcHjRokIoklshhibKV40W2yjmlXZGnGzduVFGiUttXLrJLfV5JsXzMMcfgtttuU/tL7V+J1r377rtV1K1Elkqd4vfeew+HHHKIkswSpbty5Uq88sorKpJY+rHffvtF6vJGC2C56CsRwCIkH3jgAZV+WlJAyzlEdLspoGWMIqTl77bsJymgXQH85JNPqshuGbtbAzgzLrKlti7iHeWuaXkuWvpGf+8e50a/u/u6ol0kvWyXXXYZDj30UHXxMtc4pY84WyIBEiABEmgoAhTADUU6985DAZzsnIYFcDyhqQTsLKRDAk8Z0ROjFg9NTt5WGwoFcLJzy/1JgARIgATqk8D2CmBPaQk8O+4IT0kxHMHZQJttSw0w2FsrYK9ZCzsUSvnE3p+/SfnY6gd6zhtyhaoBLHfPSa2ypi2aOakD5Q47WPAU+JUAtm0L8MGJ+jV1VfdXagLrgRA0XUMoqCEYCGDVn1IDmAI4bTOUQw1RAOfQZHIoJEACJBAm4NYAlmwiEh0r8lBq1ko920xKeesKYJGlzzzzjIralZq93bp1U3JTIjclhe+5556L6667TkXWyn5lZWUqAlfSPYvEkzrAIkUlWvaqq65SslUieCVdtEQGSwTwqFGjcN5556nPU6tXr1ZSWeSt1N+V50UOSxpqkb3CSPom/GSTWsKnn366qkMrqaNFzkq0rvRn06ZNSgYL5y5duqh00tInaVPal4jmiy66SEXsyhYdCSFyWNJGP/300yqV9Z133qnOKVHEIpdFasuY5DOhsJD9pF8SES3tyfciuMeOHauOv+KKK3IyAnh7X9jCSVjLWpL1IzWgJRJc5stNIb295+DxJEACJEACJJAqAQrgVMnxOArgZNdALQIYgBK32P5o19wRwN3SxiTZmeL+JEACJEACmUVgewSw9/8HUfj23Rv+g3oATZs2+I34kjnZXr8BxtffwFz4O+xNm1KCm1YBfPFF19kSrSBb02ZN0LxlCxSXFKl0KzZMJ+2zbcCyTMArSthWF7a0UEhFhhghXQlgLWRACwVQvmQxU0CnNK25fxAFcO7PMUdIAiSQfwREnspDoknfeust/PHHHzjuuONUhKqkcsuUTcSc/B2SOrgS3VpeXq7krUTpyu+lZq/IXYmCldq9krpXUkBLHV5J9SxRvTKe7777TqVLltq8IoAlAvj333/HU089pWoKS2Svmx5aooQlAljSLIuglehbVwCL+JVIYDftsshaicxt37492rRpgwULFigBLP0TASySVtoWySxjEMEuslj6JGJR2hNZLLJWBK3MSbQAljFKHWKRuLKvyG9hIjJZbgAUGS3HyebuJ8/LftJH2URay/jlnFK7WM4n56HYrFrlbipomef//e9/qtazpPl2bwjIlNcD+0ECJEACJJCfBCiA83Pe0zFqCuBkKSYggGMid6dgRM9RmBU5TZ9IimbnV/L80+g8tBPKymSvHbFv29WYu8Y9oF1VOuaFYzBgSBmis0/HRBunkgI6HLXsnK0dhqp+VE8BXW0M7eqKTI5OAd1NpaIeiYcxWeWUdtpCTKrs6kyrM6lioMS4C7PdUAztVIay6pHS1Tn1iRXybmT06L7TMSqSyzuKs4u+ejvVx13HeZJdWdyfBEiABHKdwPYI4MKT+6Po4gvg73Vwo2LS3pqM0LjXYfxfapG8aRXAV1wx0pZ0hbppoqSkBC1btkBpkxL4Cwrg8dowLAuGqSkBbHsA07ZgGBo0LQRDt2AZpooW0TUdoaAjgCe8+WajAubJM5MABXBmzgt7RQIkQALbQ8AVwCInpfapiFSJYD3ggAMyKgJY/gZJxKvUsJVUz9JHkbxyMcuNwP3000/xzjvvqChaqc8rUcJSC1cigM844wwlPkXySl1cqZs7YsQIJWvHjx+vjhPRt2LFChVpKymjzz//fHXTnAhk4SJtScpmiQiW/a6//vpIFLAIQ+mfnENE8G+//aYEsfRPon47d+6spunFF19UUvHAAw9U6ZulH66Al3GImBbxW13Kymc1OefPP/+sPu/17NlTpZ7+6quvVJ8OO+wwleJa2hI5LvtJX+T38ry0LdHTUt9Yfi9pvkUMu3Vwt2cN5dqxbgpp4SXR4sJe6joLM+EljCVymxsJkAAJkAAJNDQBCuCGJp4758tnAaxvWYAvP5qPda33xnG990KzhO5xrU0AV3vOFYRRAtIRmNES2JWrsWJ4mwjgcFudosSpEpllqBLEyQrg6imrI0IzWoaG+1frGKq/HmIFcOyziQpgkea1M4nI4GgxGx4Dhkr9YRHO4TlBlbR2uJUDkTFtuw/ipPOOmZMEzpM77xIcCQmQAAmkh0DKAtjrRfHVl6P42ivhKS5OT2dSbMVavATBp55DaPwbKbWQVgF82WU32JK6MKTrKCktQosWLVDatMSJAglfmzIMXdX8tWApAWwaBkKapiJmLMOCoUcLYEkBTQGc0szm+EEUwDk+wRweCZBAXhJwZde6detUylsRweeccw569OiRcQL4zz//VDJVInYfeughJeRExLkSW6JjRc5K3+XrRx99BKl5K7V4RRiL+JwzZ46KyJVIXUnlvHTpUiV2JfJWhK7cVCeCWCKiJVp3jz32UMdLVK3U7+3QoYOSxePGjVOi99hjj8UOO+yg5Kz8LJHTe+65pxLGkpZZopIlClfSavfu3Vu1IxJ7/vz5Sh5LCms5p6SHljTD8jsRvG69WferCGYZn9QKlmhiiV6WOsPSd5HG1157rZLZIqxFcosklxTWIq8l/bQwElksx0s/RZLLuWVjBHD8l76wlLrOEydOVOtA6gELO2GZSenR8/KNi4MmARIggTwlQAGcpxOfhmHnqwDW543BOReWYanlQCzoPBzPj7sa+9QpgWsWwK5YdKNy46dxdgTo4oigrP6z05/qx8at51tdCiclgOOPo7pUdn7uFCdqOXoM1RdiegRwFSPxuBL9PB19x0+G8roOJSe6OkoAx2VejVPcMSl2VZHPdaXyTuQ8aXh5sgkSIAESyCkCKQtgvw8l1/0VxddeJTXRGpWJtXIVgv95GqEXX0mpH2kVwFf+9UZbLgqKnJMLhk2bNUVJabG6yGl7bfV73dRh6jpsj60EsGXqSgAbhgXbsKBJSmipARwMYNXSP1gDOKVpzf2DKIBzf445QhIggfwj4ApgEb8SMStRjwMHDkSvXr0ySnKJjPv1119VrV6RviLjRHjK5qZLFrkqaZ9lk5TPImElje9pp52m5KvIVJHHEoEr6Y8lDbOkRJbIYRmzRBRLW5IK+7PPPlNRwAcddBBee+01rF+/HkOHDlXiWNJBT5s2DVOnTlXfy0130rZE9fbr108JYOnvjBkzVFvCVCJ2hw8fruStROfK7yVKWI6T8chYRCbLQyJ2qwtgifYVsStzJG1IdLEIYBHcIqCvueYaNSY5r9RxFgEs/ZJ6yNJnmWc5XiKQJfL3ggsuUPVtmQK65te8fO6RGwEeffRRLF68GLfffnskkpsRwPn3XskRkwAJkEAmEKAAzoRZyM4+5KcAXokXhpyCJxdGz5kXB938EZ45s3kdExkWp9F5mCNHREfO1iyKY+VhvIjYbRgEhK4AACAASURBVAVwdKciEazhX0bSQCclgOOf14l8dUVoHWOosdZxegRwdJro+CK6Oqf4Mt2NAp7e14kKjivTY8ZdUzvuLCR2nux8R2CvSYAESKD+CKQugP0ouT4sgOuvewm1bK1e4wjgF15OaP/qO6VVAF997d9tudgnW2lpMZo2bYKCogJ14dCUir+2Dd3UwgLYA9sjKaANlTZQLmyZmglNN6AFgwhUBLB6+Z8UwClNa+4fRAGc+3PMEZIACeQnAZGDFRUVmDBhgkoRLDWAJWpVIkgzZZM+bt26VUlPSXUswlSiMOX3srlRwCJ95XOOSFHZRGyL8JSLXvLZSD7/SLSzHNu8eXP1vIxd6v3KeKUdkbrSjtQTln3knHKznYhXucFO2pG+LFu2TH2VY+T3EokrD7khTzaJ7JV0zBLdK5GjHTt2VM/J5zaRwtIPN2201PGV80m/JSK3elSuKyMl0lj6KVJXxil1fWUsEsHsRkNLZhhpX36W/dxaziIz5XjhJ1HB0hdG/9a8wmVtCeN3330XU6ZMwYknnoj+/ftH1lKmvDbYDxIgARIggfwhQAGcP3Od7pHmpwCOL3E7Dn8Dk652yrPUvNVeA7jquJolaEoCuFq9WSV9uzo1gSNpoZMRwHFSSqu+x0Ta1ia7EZVCuTqtxhXAVfWWY/vVLhx1nagAjq1THN1W9brO8c+T7tcq2yMBEiCBbCdAAQykVQBfeuk1tlx4lCiPZi2bo2nTZvD6PUruaqYOWBZMmLAtC5bHgik/i/jVQ9A1E6ZpQdN0BAMBBCoDWL1sGQVwtr/K6qn/FMD1BJbNkgAJkEAjEnDFqYhRiWr9/PPPVbSs1MMVUciNBPKVgHtzgURsS0S1vFYk1fbOO+9McZ6vi4LjJgESIIFGJkAB3MgTkMWnz08BDPzwz364+M11UTMXHb1b24QmJ4DLOo3G7DEnxzQYm144sQjghFIOJyOAw+mTt5GcCUYA177kG1cAx6SOjtPRRAVwze3UFSGcxW8I7DoJkAAJ1COBehHAti2RH05q6ETTQ9s2bE0DgkHnq+Uc7ykoACSTX3GR05ZhOG17fYDfqambURHAQ4ZcZEskikSDSP3fJs1K4S8oUPV+1UVdj8QBy/gM2AAMkb+mCUMLqqgGy/QgFNIcARyoxOo/l1MA1+MLIJubpgDO5tlj30mABEggPoFoAfzFF1+oKGBJe3zeeedFIlnJjgTykYC8NuSzj0RpS+psqSl9//33q9TZborufOTCMZMACZAACTQeAQrgxmOf7WfOVwEMfTWm3n0VHvh4ObRmXXDKjY/h5mNbJTCdiQrgmtI4x68BXF3Exgrf+EK1es1hJ30zIvV644rOyAgTqwEcv45xbYJXTlC3AI6Vq+GI2j6uLI8jxROqAVzT3MS2V7cArmuOEztPAouJu5AACZBAXhGoFwFsmLBDIXhKigGvNzGehgHj2++gvT8Vxldfw16/AZ4mpfDtszcK+h6Ngv4nwFNUCHPhb7CDQXjbtoF31/aZJ4CHDbvMlvR9IoAlvWBxaRG8Pp+q9ysXruCzYdnyqBLAIn5FAKvU0bbPEcDBIIKBSqxaygjgxFZQ/u1FAZx/c84RkwAJ5D4BN8pR3uMXLFig6p1KOuGRI0dC0hK7G4VX7q8FjjCWgHtzhHyV2tPPPPMMHn74Yey99968OYKLhQRIgARIoFEIUAA3CvacOGneCuCUZ68uORjVsJu2OSI2w1J4Vp+IpEUNkbjVxav6Ofq4qJTQbmrj5AQwpDPoOWoWIjWEI21GR0NXl7OSJXoAhpR1ihpDdZi1CeAwPwzF+Mkj0E11Q8YWnVI6iajomOPcFNZlQDjds/SsOsu6BXAcNqrpqHGHWdV2npSXGA8kARIggRwlUB8C2Jy3AKE3J6Fo0AB4O3dWIrfGTZyoZUF7639K/po//Qxr3XpAooD9fniaN4Ovw67wdttDomXVvgVHH4mCfn3hadZMNZtREcBXXHGdLTXeRACXlBTDV+hXUQluBHC0ABYRrCKADQO6FoKuS3iz1MPTlQAOVFYwAjhHX3jpGBYFcDoosg0SIAESyFwCUvt21KhR6jPBXXfdpersqpvJIDfYJXiHXeYOjz0jgaQIuAJYPld/8MEHGDt2LC655BJ0794du+yyS1JtcWcSIAESIAESSAcBCuB0UMzPNiiAk533JASwarpavdh2VeLTOXN82enU4i1DufKiszHm5Or1eEXSXo5FQ0ZhliuYk4oADo87LIGdn9ph6NBOKCtbjKHjJ2OE2Nl4Y0C0wI7Hr64I4VgmIrAvXzQEo1BLBHCku2FZLD/3GY3RGBV1XHinavWSUY15QgJYmqreTvVx13GeZFcW9ycBEiCBXCeQdgGs69BnfIrK2++C//DeKDzlJPh7dIendQ0ZPXRdRfUGH/8v9Jlfwt60aVvkIoJLSwHLhLdTJxQcdwwKT+gL3377qH0zSgBLDWCp0VdSUrKNAFZRPV4LpkQAm04qaMPSHQEc0mCYBmzLo1JBh0JBVGzZilV/LsOkiRNzfR1yfCkQoABOARoPIQESIIEsIiDiVyKA586di+uuuw77778/5CYzN/qXUcBZNJns6nYTcAWwNDRz5ky89tprOOyww9C1a1dVJ5sbCZAACZAACTQ0AQrghiaeO+ejAM6ducy/kdQlmvOPCEdMAiRAAplMIN0C2K6ohP7+VFRcf5OK4C088QQUHH8s/Af2gLfdLoDU9I2qC2xvrUDo1TegvfIqzEVLakfl9cJ/8AHwH9oLBX3+ogSzbBklgCUCuKCgQAng4uIieAt8KkrHtE1EC2CRviKCTVvq/koNYF3VNZPAHk3XEQpSAGfyCycT+kYBnAmzwD6QAAmQQP0RkNIQ77//vnoccsghOO2009CiRQt1QpG/FMD1x54tZx6BaAH87bff4q233lLp0du3b4+BAwdmXofZIxIgARIggZwnQAGc81NcbwOkAK43tGw4nQSqp6uWttXvqkcrp/OkbIsESIAESCCdBNIugAMB6B9+hIrrbgJMU3XV162rStlcOPAUeNu2BUqK4SkoBHxe2Bs3ofKOu6DP/AK2pH6ubRMBfEhPFA09F4X9jwcKC9XeGSWAb7jhVtsv5rvID/nqCUfqSApoEXbwwBG/phYWwBZsy4IpodCSDto0nRrAgUpUVlRizfJyTJwwIZ1zzrZyhAAFcI5MJIdBAiRAAjUQkBvHFi5ciJdffhmBQAB/+9vfIqlu5eYyCmAunXwiEC2A58yZo+oAi/xt164dzjzzzHxCwbGSAAmQAAlkCAEK4AyZiCzsBgVwFk5annbZqcErSbHdLbpWcZ5C4bBJgARIIIsIpFsAS41efdZXqPz77bDKVzgS2O+Dp6QU3rat4T+8D/y9D4G/+74qItjevAUVN94K4+tv46d/dlnKdc4WzVF6750oOPZoeEpLIpHEGSWA//73UaoGsM/vUWka4fVWRQALDJ8XpgjfaAEsKaElIljghUJO/d9AAJWVlVhfvpICOIteUA3ZVQrghqTNc5EACZBAwxMQASyfBaTW6fTp0zFy5Ej06tVLfb6ITgXd8D3jGUmg4Qm49a/lq0QASwpoiQCWx1lnndXwHeIZSYAESIAE8p4ABXDeL4GUAVAAp4yOB5IACZAACZAACSRBIO0CWFzmkj8QevMthMa+DEnxHNn8fnhbt4KnTWt4WraAt2VLoLQExv/Nhr1qNexQqOaei0fdsS1K//0ACg7/S0wa6YwSwLfffo+t0jJ6bSc9YzgC2PZApYC2JBU0ANt2agFrRkilgLbDNYH1kB4RwBUVFdiwYgUFcBILOp92pQDOp9nmWEmABPKRgIguea+fNWsWXnzxReyxxx4YPnw4dtppJ3VzGSOA83FV5O+YqwvgV199Fbvtths6dOiAQYMG5S8YjpwESIAESKDRCFAANxr6rD8xBXDWTyEHQAIkQAIkQAJZQSDdAtgOBGDOWwBt4tvQP5oBa81awDDisygogKe0FAgGYeu6CNKamfl98HXqhNL77oT/sENi9ssaAaxSQHsBG4BpmU7Er6kpAexGABu6iaBEAVdWoqKyEuuWL8ekiROzYjGxkw1LgAK4YXnzbCRAAiTQ0ATkxjGRXuvWrUNZWRnee+89XHTRRTj55JNjagE3dL94PhJoDALyepBNXhNywV0igLt3747dd98dxx9/fGN0ieckARIgARLIcwIUwHm+ALZj+BTA2wGPh5IACZAACZAACSRMIO0CeOtW6J/ORPChR2BXVMJavwHQtIT7U+OOhYXwH3IwSm66Af4De8TsllEC+I5/3O1EAIcfkgJavrdgqwhgj9+rvroC2LBMJYANTVNRPvJcSARwIICtW7diLQXw9i+eHG2BAjhHJ5bDIgESIIEwAZU5xLKwYcMGJYBfeeUVFf17zTXX4IQTTlBpoEWGRT5zkBwJ5DABtwawfJ06dSrGjRuHYcOGYa+99kLHjh1zeOQcGgmQAAmQQKYSoADO1JnJ/H5RAGf+HLGHJEACJEACJJALBNItgGHb0Gd+icqbboO1YqVTAzgNm9T8LTzjNBQNHwpf1z0yVwCPuvNeCfBVm0rNWE0ASwSwJXmyJQJYUjtKKmjThKlpMAxDRQdroZCqAbx182asoQBOw/LJzSYogHNzXjkqEiABEnAJuBHAX375JV566SUUFBRg0aJF6NKlCy699FLst99+rAXM5ZI3BFwBLAN+8803VQTw3XffrQSw3+/PGw4cKAmQAAmQQOYQoADOnLnItp5QAGfbjLG/JEACJEACJJCdBOpDAFtL/3RqAD//EuytW9MCxtOiBUpuGYmC446Bd6cdY9rMqAjgO0ffFxHA0kvb41F1+twIYCtc+1dqAEsiO/m/K4Dla3UBvHrZMqaATssSyr1GKIBzb045IhIgARKIJiDv85IN5Pnnn8cXX3yhpO/69evxzjvvoGvXrrjsssvQvn17dUh0PWDWBuY6ykUCbgroiooKVRP7u+++wx133KFSQHPN5+KMc0wkQAIkkPkEKIAzf44ytYcUwJk6M+wXCZAACZAACeQWgbQLYHGegQCUBH71TejTPoa1vHz7IoH9Pnh33RVNn3wU3q5d4CkuzlwBPPqu+5UAligFVwDLRSnbIzWOLRimocSvVAIWOWzappP6WddVBLBEB0sEcGVlJSq3bgUFcG694NI5GgrgdNJkWyRAAiSQGQTczw/y2UE+F8iFRZFdrVq1wnXXXYfCwkKVDvqzzz5D3759ccYZZ2DHHXdUAozpoDNjDtmL+iHgpkSfM2cOJk2ahJYtW+KSSy5Rrw252ZIbCZAACZAACTQ0AQrghiaeO+ejAM6dueRISIAESIAESCCTCdSHAFZ2szIAfcoH0N55F8YPP8LeuCllDN42beA/5kiU3nYTPK12kCiXmLYyKgL4rrsfsCPy13Ykb0QAS61fywz/TqJ/AUPSPxsGTF13IoFNE8FQEMHKClRUVmJdeTkmTpiQMjwemLsEKIBzd245MhIggfwlIJLLlbmhUAhPPPEEJAX00KFDVd3foqIi/PHHHyoqePbs2Tj99NNx6qmnYpdddolIMEZD5u/6yeWRqxspDUOt/RkzZuDCCy/E0UcfjeLiYgrgXJ54jo0ESIAEMpgABXAGT06Gd40COMMniN0jARIgARIggRwhUG8COBiE8fVsaK9NgPHVN7DWrEmNmN8P/wH7o/iqS+E/os820b/SaEYJ4NH3/FMJYCWB5aHqADtROZL+WdXz83khDlule5bIX5G/uq6e03QNoWAIgWClqgO8ngI4tYWTB0dRAOfBJHOIJEACeUfAvYlM3uPLy8tx3333qTq/t956q5K87vMLFizAhAkT8PXXX6Nnz544++yzVVpoqRNMAZx3yyanB+xGtsvn5CVLluDf//43JA30qFGj0KFDB7XeGQGc00uAgyMBEiCBjCVAAZyxU5PxHaMAzvgpYgdJgARIgARIICcI1JcAhmHCWrsWgXsfhP7JZ7A3b5EUyEkzk3q/BaecqOr/egoLt4n+zTgBfOe9VQLYMk11UcryeuCV1Iyw1c+mCGKB4fWqSIZQMAgtFIRpWjBsE3ooBD0YVAJ4zbLlmDiREcBJr5w8OIACOA8mmUMkARLIOwLqRjHbVhlBvvnmG5Xued9991X1fyXS0d3k+cWLF+P1119XEnjPPffEwIEDcfDBB8fsl3cAOeCcIhCdVUc+M7/55puqBvZxxx2HwYMHo2nTpur1IjdJcCMBEiABEiCBhiZAAdzQxHPnfBTAuTOXHAkJkAAJkAAJZDKBehPAEvxqWjDnzUfozUnQp3yYfBSw34fC0wegePgw+Pbbx8FYLf2z/CqjIoBH3f9gJAJYSV630x6oqF8ZgCkXd+URru8nNX91LaQu9mqGDk3TlAQOSAro5eUUwJn8CmrEvlEANyJ8npoESIAE6omAvLfLVllZqeqcSqTvMcccox4S3etusp/cVLZy5UpMmTIF06dPx5FHHqlSRTdr1qyeesdmSaBhCbgp0eWz8W+//aaif1u0aIErr7wSnTp1Uq8BRgA37JzwbCRAAiRAAlUEKIC5GlIlQAGcKjkeRwIkQAIkQAIkkAyBehPA4U7YFZWwysth/jQX+swvoL8/DXZFhZMdubbN60XhqSeh8IzT4D+kJzxNSmvcO6ME8J0PPFSjAFYjkIhgy4JEB6sawIYBXdNgaBpMy0RI1yE1/7RAEMFgOAU0I4CTWdN5sy8FcN5MNQdKAiSQRwRUyQjLwvr16/HYY48puXXWWWdhn332iYlylH3cbePGjZg/fz78fj8OOuigGFGcR+g41Bwk4L4eli9fjpdffhlz587FoEGDMGDAAPV6kNTPjADOwYnnkEiABEggSwhQAGfJRGVgNymAM3BS2CUSIAESIAESyEEC9SaARfAaBqy162At/RPGDz/B+ORzGLPnwA4Eaibp88HTrCkKjjwchYMGwn9gD3ha7VAr+YwSwP+4z0kBLZtE+ao6fBKdEK4D7Apg0zBUKmiReOp7qQNsmgioGsBBhCoDCAaD2LCyHBMnMAV0Dr72tntIFMDbjZANkAAJkEDGEZDPEPJYtmyZqvvbo0cPXHbZZSqqN7rOqftZwx2ACGG5qUykmIhgbiSQrQTcKHhZ47LmJRr+gw8+wNixY3HKKafgjDPOQJs2bWJqXbPudbbONvtNAiRAAtlNgAI4u+evMXtPAdyY9HluEiABEiABEsgfAukWwPbWCthr1sBavgLWpk2wli2HOW8BzB9/hvn7olojfz1ybXPXdvDtty+Kzj0bvr27wdO0aZ2TkVEC+La776uKbbadmr8er7dKAENSY1tK+hry1TSVKDZMQ30fDKd+1ioDKhJ4w6oVFMB1LoH83IECOD/nnaMmARLIbQKuAP7ll19w2223KeElaZ1F6tYluVwpXNd+uU2Qo8t2AtF1fwOBAD777DO88sor6NixIy666CJ06dJFDTH6hohsHzP7TwIkQAIkkJ0EKICzc94yodcUwJkwC+wDCZAACZAACeQ+gXQLYHPREhgzPoU2eQrMpX8CgQBs3QCkpF24rJ2iKoGxPi88Pj9Q4IenuAS+ffdGQf/jUXjKiSoKGD5fQhOQUQL41rvujQhgqfnrCmBVADgcGawifyX1s0T/ChTbjgjgQKASlSJ/KwPQQkFsWr2aNYATWgb5txMFcP7NOUdMAiSQ+wREfkkk74wZM/D666/j1FNPxUknnaQEcF3CiwI499dHPoxQotk3b96MDRs24Ouvv1bRv61bt8Yll1yCPfbYQ70O3Nq/+cCDYyQBEiABEshcAhTAmTs3md4zCuBMnyH2jwRIgARIgARyg0C6BbCkfZYUz/aGjTDmfA/j2+9UBLD15zJY69YDmuZkRG5SCk/btvB17ABf933gP7QXfHt0gWeHHeApKXYEsTwS2DJKAN9+9z9jIoDhDaeAloFIWkcPVOpnyzCgqShgU6V6lJ/lgq8jgCsREAGsBbF1zRpMYg3gBJZB/u1CAZx/c84RkwAJ5D4B+UywdetWTJ48GV9++SVOP/10HH300RHplfsEOMJcJeBGt0dHqEenMpfPNSJ+Jfp93rx5WLlyJebMmYO2bdviuuuuQ9euXSN1sBnlnqurhOMiARIggewiQAGcXfOVSb2lAM6k2WBfSIAESIAESCB3CaRdAIc9J0wL9saNsDZuhL15C+yKSkf+WpYDUzIZFhUCTZrA27wZPK1bwVPaBPAnFvUbPSMZJYD/ce9DSgCrC1ryCAtg9X1YAAsCqfkrAlg3jRgBHAwGUFlRoaKAdS2ErWspgHP35bd9I6MA3j5+PJoESIAEMpXA+vXr8cYbb+DHH3/EWWedhSOOOEKJL0qvTJ0x9isRAtGyNzpaXdM0JX5XrVqFTz/9FN988w3WrVuHgoICyHPHH388Lr74YpSWltYZBZ9IP7gPCZAACZAACaSLAAVwukjmXzsUwPk35xwxCZAACZAACTQGgXoRwA08kIwSwHc/+KitIhw8Irsd2y0XbN2oBxu2qgGsG7qqAWxJDWBJ96hp0HUdFYFKaMEgQqEAQoEQNq9exQjgBl5Q2XI6CuBsmSn2kwRIgASSIyAibNy4cVi+fDkGDx6Mgw46SH2WqCsFdHJn4d4k0LAE5HOLPOTzsfuQz76LFi3C559/rsSvPH/ggQeqh3w/bdo0rF27VqV/7tWrF0pKShq20zwbCZAACZAACdRCgAKYyyNVAhTAqZLjcSRAAiRAAiRAAskQoAAGvD9/kwyyWvf13PXPR1QEsAXbiQKOI4At21YCWGoAqwtgpqkEsKZrCAZDCAWd+r+hYAibVq2kAE7b9ORWQxTAuTWfHA0JkAAJCAH57CCpb1955RVVA1UE8H777ceap1weWUvA/Ty8ZcsW/Pzzz1i8eDFWrFihxO5GSRVk20r27rDDDjj44IPRu3dvdOjQQd0YKSmgX3rpJRUJfPnll+OAAw5QkcGsAZy1y4EdJwESIIGcIkABnFPT2aCDoQBuUNw8GQmQAAmQAAnkLYGcEcBPPIXQ2LKU5jGtAvjOfz4amwJaCh57PDFCWEX8qvTPpvoqAliEr1zcEgmshULQwiJ406pyTGQN4JQmNtcPogDO9Rnm+EiABPKRgCuAy8rKlBxzBTCjf/NxNeTGmF0BLDc2vPPOO1iwYAECgYD63CvP7brrrkrsSoTvzjvvDL/fr1Key3MigSUy+JlnnkHr1q1x1VVXoXPnzgoMXxO5sT44ChIgARLIZgIUwNk8e43bdwrgxuXPs5MACZAACZBAvhBIXQD7UHL9NSi+9qpGR2WtWo3gf57ODAE86gEnAlhtEgFcTQC76aCjBbBpGCrqNxgKwTB16CGNArjRl1Xmd4ACOPPniD0kARIggWQJUAAnS4z7ZzoBVwBLRLtE9IZCISV6d9ppJ1XXVyJ6RfoWFhZGpK4c435mFlE8ffp0PPnkkxg0aJCqi92sWTPWxM70iWf/SIAESCAPCFAA58Ek19MQKYCTBbsQYwYMQVl5Dcf1GY3ZY05OttE69p+CET1HAaNnI+1NJ9DThWMGYMj0vhg/eQS6JbB/fuzizMks9MHo2WOQ7hnPD4YcJQmQQL4RSFkAezwovuRCFF91GTxtWjcqNvPHnxF8diy0t/+XUj/SGgGcjAA2LBO6bsDQdQSl5q8IYMNw0kEzAjilycyngyiA82m2OVYSIIF8ISClIaQGsKSAXrdunYoA3n///TMy5W31UhcyRyLtuJFANAF3nchn3MrKShXdK7JXxK8ret393Z/ddSSvB/le6mE///zzKC8vx7nnnovDDz9cyWJ3P647rjkSIAESIIHGIEAB3BjUc+OcFMDJzmNYAHeKI3oXjsGAIWXA0PGYPCKdqpQCONlZqu/9KcXrmzDbJwESyEUCKQtgAP5DeqLw1JPg73kQUFwsqdgaFpFlwd68GfpHH0Of9jHMBQtTOn9aBXAiKaCll9ERwCKAA8FKaFoIhm5A1zQVBSxRwRtXlbMGcErTmvsHUQDn/hxzhCRAAvlHQATYpk2b8Pbbb6toSYl4FNkl0iyTJJeIOdlcuRedjjeT+pl/Kyi3RizrSx4SBfzTTz/hkUcewd57761SQbds2TLymmA66Nyad46GBEiABLKFAAVwtsxU5vWTAjjZOalFAANQYrCsU5qjQimAk50l7k8CJEACJJB5BLZHAHtKS+DttDv8h/aCp0mTRhDAJux166F/8X+wli0XqZoS4LQK4NEPPh6pAexeFJU00O4FLBs25JKppWoAGzAMMxIB7AhgHbomaaCDFMApTWf+HEQBnD9zzZGSAAnkDwERq3KT2CeffILx48crAXzSSSepaMdMklzyN0g2kb3SX/nqRmRmUj/zZ+Xk5khlncl6ks/RFRUVGDNmDJYsWYJhw4bh0EMPVVHEsvZ400Fuzj9HRQIkQAKZToACONNnKHP7Vx8CuHfv3jANE3t07YrzzxuG3XbfHX6fHz6fF16fDz6vT91UKj97PM6/LdzP8PJ9u/Y7Rj5XRX++yozPWbULYEwZgZ6jFmPo+MmoCgJ20wWH10G7oXHSKVfbJya1sCuARwOjJO1weIuTbnrKiJ4YFdmhXZx+PI3OQzuhrEx2ino+HL0cyWwd1Uc32nV03+kYFcl9Xb1tZb9VBHSkjQTTYcf2WbpVxUc9t3hbXur3qIrCrq0NwJmz6X1Ho+/0UVXpu+PNQy0cFPVExpjIPpn7lsCekQAJkEC9EdgeAVxvnWrghtMqgO966AnbtuWiqBeWJUbaC3id6AV5yIXdiAC2LZgS8WvoSvZKdIMjgCUCWIcWCmDDyuWMAG7gBZEtp6MAzpaZYj9JgARIIHEC7meF77//Hvfddx8GDBig0kCL6GpMsRq5qS08FLefc+fOxbx589C1a1fsu+++KC4upoxLfLq5Zx0E3M/PcuFRPvd8OGIjRwAAIABJREFU/fXXeOmll9ClSxdccsklKgpY9pGLmdxIgARIgARIoKEJUAA3NPHcOV99CmD5N4NI4FtuuT0jBbC+ZQG+/Gg+1rXeG8f13gvNChKZ12QjgMNiN0qGOrIyqnZsnNTRsZHErhyOkq5KNM9Cn6i6wNu0u80+NdStramtsHiFimouByJjCDNAlJjdZgxx9omDd1vBW41XLULdrYlcZxthAewMIVxHOV667jo4dEtkjInsk8gy4z4kQAIkkIMEKICBtArgux9+XAlg2xMlgCHS14YdTpeoiwSWCGD5nW4gqEvN36BKAW25KaA1EcBBbFxRjokTJ+Tg0uOQtpcABfD2EuTxJEACJJB5BFzhtXTpUtxwww3o168fhg8fDr/fnxEC2K3RKjetifwtKytTdVnPOuss9O/fH6WlpY3az8ybUfYoXQRk7Uld7H/961/q6z/+8Q+0a9eOAjhdgNkOCZAACZBA0gQogJNGxgPCBOpbAMvNc889/2LGCWB93hicc2EZljrVZFDQeTieH3c19qlTAidXAzh+SmhHci4O1wquu55s7P5Oj6v1IyweO0UJYdkrVo7Gaye8T1Q0bfUXR9wxVBOzcSN1a+hTVfvxU1vX2Wd1boTTbCfSRvw5q97n6lHF1TkkMsZE9uGbDwmQAAnkKwEK4DQL4LseelSlgI4WvpIC2oLpCGCvB0Y4vaP6qusq8lcLhdRXW3dSQmshDboWxAYRwBMogPP1BVrbuCmAuSpIgARIIPcIuJG2y5Ytw+23344ePXrgsssua3Sx6vZLvoZCIfzwww944YUXsGHDBpx66qk4/vjj0aZNGxWJ2ZiRyrm3Ijgil4BbC3js2LGYOXMmrrjiCpUGWl08LKjzqiFBkgAJkAAJkEDaCVAApx1p3jSYnwJ4JV4YcgqeXBg9zV4cdPNHeObM5nXMfVgmRvIcx+7eLix1nd/WLIurZGNXlZ64rFNVOuNtOxBPcsa2XWPt4TplaXwpHN2HuII6RgDX1Iabenk8Jlflw66Bb81psmOlam0R2DW1Eb8fdYrmmJ4mMsZfY8R+1eHJcMibtx4OlARIIA8JUACnWQCPfuhfcWsAixCGbSsBrJumigAWAayFBXAoGISu6xEBLHWAVQpoCuA8fFkmNmQK4MQ4cS8SIAESyDYCIrrWrFmDxx57TJWOOO+887DXXns1appbNzJZ6rDOmjULr776qsJ62mmn4aijjlKpeGVjPdZsW23Z019Zg/LZZ9q0aXj//ffRs2dPnH766SgpKVER8txIgARIgARIoKEJUAA3NPHcOV9+CuD4Erfj8Dcw6erOdUxuPAEZFo/b1JStXRY7KZUdATy9b22SNFEBXIOVjtQTjtdO/AjaaAiJCuBI6eFqBGOleOyTMbV7w/x+rV73N1o2w6kzHB3pXHcbiQtgN630tougeo3m2D2cMToCOBUOufOOwpGQAAmQQM0EKIDTLIDvfPBhJYBli0TLyPce9Qu5MgrDdlJAbyOANQ1WOAKYApgv27oIUADXRYjPkwAJkED2EXBFayAQwLvvvotPPvkERxxxBM444wwUFRU16IDcOr9uRO/GjRsxY8YMvP3220q4SW1i6Zv0y93HTRHdoB3lyfKCgNwMIevrxx9/xKRJk9CqVSsMHTpUfWXUeV4sAQ6SBEiABDKOAAVwxk1J1nQoPwUw8MM/++HiN9dFzVNUfd1aZ6+GCNRwuuPyqFq/tUUAV52i9prCzn6JCuBO4bTINQ2gZgHspqOOd2SiAri2NuL2KKG01VXjl/YfxkgMKYsaZ0JtJC6Aax5D3ZHS7jwlzSFr3i3YURIgARLYPgIUwA0kgGWabIkCBpT4NU0Dpm1D000nBbREAGsaTF1XKaAjAricNYC3b4nn7tEUwLk7txwZCZBAfhNwRdeiRYvw4IMPKsEl6aCbNm2qImzl+YaItJW/M3Ie9dnFMPDBBx+omr+tW7fG+eefj0MOOUSJ4IboS36vCI5efY62bfVYsmQJXn/9dZWK/PLLL8fOO+8cWackRQIkQAIkQAINSYACuCFp59a58lUAQ1+NqXdfhQc+Xg6tWReccuNjuPnYVglMbs3C1knDXI4+UXV449aEDaeGdqN+4+8T3ZW6BTCq1eR1j46Vtwm0E4dA3QK4JiZ1RBfHpKd2Txw/mtph1Ad9MAuzotNlJ9RGIgK4LhGfyBgT2SeBJcZdSIAESCBHCaRFAHu98LZuDV/3feDr0hmenXeCp0kTeAr8gMebJnI2bE2HXVkJe81amIsWw5w7H9aKlYBpbtc5vD9/s13HRx/sqSkFtHvRSiSwCGDLMh0RrFsI6rECWESwI4CD2CgpoCeyBnDaZiiHGqIAzqHJ5FBIgARIIEzAlbvyuSEYDOK+++5DeXk5brnlFuy+++5KuLpRtq6crS94bl9E/s6fPx/PPvss1q1bh+uvvx77779/pO4qBXB9zQDbjSbg3pAgdadfeeUV/P777xg5ciR23XVXRgBzqZAACZAACTQKAQrgRsGeEyfNWwGc8uzVJgrdlM99oiJxw0IzKjJ4m3q94ShWRNcPjlNjNzY98bb9cFIhR517m+jYGoSsOtesGHEd3ceuIran98X4ySPQLeJp5ZjFGDp+MlR53zhjqFNs13SMyqEczVCCoJ0+qmeiBHuN541pIxEBXHWO6PZj5iqRMSayT8prjweSAAmQQHYT2F4B7GnRQonfgqOOgK/rHvC22wWeli3gKSkBfN60CmAYJuxgEPbmzbBWroL16+/QZ34BY873sNdvSHki0iqA737o3yrMV2r+yoVT2VS0jkQtiPiFrSJ/LcOCblkq2ldFAIekBrAGQ6WAdgSwrgVZAzjlac39AymAc3+OOUISIIH8IxApHxGudyqRjjNnzkTfvn3Rv39/lJaWKtlV3/JXyLspoLds2YKnn34a3377rUpFfeqpp6K4uDimDw3Rn/xbDRxxNAH3ZkqJ/H3xxRcxZ84c3Hrrrdhtt90ogLlUSIAESIAEGoUABXCjYM+Jk1IAJzuNdUSKuqmgY+oBV68fW01uqi5U3yc6JXXikbsx9XCry9K4qaTD43f7HcFR1ce6I4BraGObmshxWEeJXfVsn9EY3/lpDClDlVyO4ROHXZ1tJCiA5Ty1cFDdqP58vDEmsk+yy477kwAJkEAOENgeASzy13/A/ig85wwUHHeMI30bcBMZbMz6CqHXJ8D4ejbsdetTOntaBfA9Dz9iqwumkvBZav6GN1cASx1gTdUAtlQEsB4WwCERwJoOU2oDR9JAUwCnNKN5chAFcJ5MNIdJAiSQtwTkRrLffvsNY8eOhdQE/tvf/oZ27dpFZFd9S1f5OyM3qX3++ed4/vnnseeee+LKK69kyt28XZGNO3D3xkp5Lbz00ksRASyR8awB3Lhzw7OTAAmQQL4SoADO15nf/nFTAG8/Q7ZAAiRAAiRAAiRQN4GUBbDXC3/vQ1B07tkoHHhK3ScSFxoOiK175/Ae3nD66HD5uZqO0z+biVDZq9A/+hgSJZzsllYB/M8xj9uSKtEwTFiSm9rnjVyUEglsmTZMEb+GriKBJd2zXFyVny3TgmnoCAVDCAYq1MXeLatXYxJTQCc7p3mxPwVwXkwzB0kCJJDHBER4yY1iku72vffewyWXXIKjjjoKJSUlDRYB/Msvv+Dhhx9Wn2UuvvhiHHzwwfD5fGpW6ltA5/HUc+hxCLgCWFJAv/zyy5Aa2XJTRMeOHSmAuWJIgARIgAQahQAFcKNgz4mTUgDnxDRyECRAAiRAAiSQ8QRSFcCeNq1RfOlwFA0fmljkr67DrqgEDEMuGDqPeJsbNCvZDZuUAgUFNe8bPt4OhaC9PgGh51+CuWhJ0szTKoDvf2SMLWLOspwIYHVx1OtR38vvbdtJB23ZlhLAksYuGAhA00IQcSz7KCkcCCIYDGDTqpUUwElPaX4cQAGcH/Oc6aOU97alS5eqKMU1a9aox+rVq7F+/Xr1/ua879mqbmlhYSF22GEHtGnTRj1at26tohklqlCEFjcSIIFYAm4K5p9//lkJL5HB1157LTp16hSRsOlmFp29RF7HEydOxKRJk3DmmWdi6NChrPubbuBsL2ECIoBlfa5YsQLjxo3Dpk2bcPXVV2OXXXahAE6YInckARIgARJIJwEK4HTSzK+2KIDza745WhIgARIgARJoLAKpCuCC/sejaNgQFBzRJ37XDQPWsuWqPq/58zyYy5YDIoBdwVuXAJbni4vhbbczfPvsDf+BPeDr0skRwnE24/sfob32JkLjXk8aZVoF8H3hGsDqoq0S3U4Ys2lbSvACXriJoW3bQmUohMqKCgQqgyr1s2kZsExDpYPWQgHWAE56OvPnAArg/JnrTBqpZCb46KOPMG3aNHz11VeYO3cuKisrleCVh9z0om5kkbt+otLgyxjkuYKCgoi4ctPLyu/lAn737t1x6KGH4vjjj8dhhx2m2uNGAvlMwBXA8nr6+OOP8dRTT2Hw4MGqBm/Tpk3Va8p9naUrGtetsypfP/30U5X6uXPnzhg2bBi6du2az9PBsWcAAfm7sWDBAkyYMEHdOHThhReibdu2jEbPgLlhF0iABEggHwlQAOfjrKdnzBTA6eHIVkiABEiABEiABGonkKoALr7+GhSdfiq8nXbf5gT2+g0wvvsB+iefwZz/C6w/lsLesNGJ5PXWEPlbvRUbsA0DnhbN4evYAb69usF/+F/gP6wXvG3bbnvOteugvfs+Ku+4K+kpT7sAjpYedjiPtQhgFQknVjgcESwCuCIYROXWrQhUhlTkrwXZx4ShGwgFK7GhvBwTmQI66UnNhwMogPNhljNjjBJ1NXnyZLzwwguYOnWqei+TzbmpJb1bUVGRksfytW/fvrjgggswYMAAFT3MjQTyjYArgEXuLlu2TNU9lehHicTt1auXupnCzTaSbgG8detWdb4PP/wQN9xwAw4//HC+DvNtAWbYeN1sOrImJSW6pCMfNGgQWrZsmWE9ZXdIgARIgATyhQAFcL7MdPrHSQGcfqZskQRIgARIgARIYFsCqQrg0vvvQuHJ/eHZIfaai71uPYxv5yD02gQYn82Cp9UO8O68k9rP06wZEC4bV+dcSJa3QAB2RQXslatVNLHvgP1RNORs+Pv0hnfHahJYsiZ/+BEqrrquzqar71AvAthNUycCWC7Kqqg421ICWJ4zLVPVAg4ENVRWViAYcCKAbY8FSwSwpiMYqFQRwKwBnPSc5sUBFMB5Mc2NOkhZY6+++ipuv/12LF++PJLOuaE6Je+bEgXcvHlz3Hnnnbj88ssj6Wcbqg88Dwk0JgE3Glf6IDdGSCroBx54QIkveT20aNEiEvmYLgEs55LX/rfffovXX39dSd+rrroK7du3Z5rdxlwMPLe62UHTNDz77LMqA4Wkf3ZvhEjn+idqEiABEiABEkiUAAVwoqS4X3UCFMBcEyRAAiRAAiRAAg1BIFUB3OSxhyFpoD3RZRsNU0X9hl55FfqMz+Bp3gyFgwaisN9xKo2zp2WL5IZkWbDKV0Cf9jGC/30W1pq18PforlJPF556Umw6aMOENvUjVFx+TXLnkJzMP3+T9DE1HeCRFNBuxI6IXsvjURdM5aEuqlrORVzD0KGbJkKagVAoiFAwpAQwvE6qaD2kqdrAG1dSAKdtdnKsIQrgHJvQDBvOjz/+iPPPP1+l2pT3rMbeREJJ3dPx48fjoIMOauzu8Pwk0OAE5LPFli1bVBro77//HgMHDlTR8RIt795olo5OuZJt7NixmDFjhnofOPbYY1FcXFxvdYfT0W+2kfsEZG1u3rwZDz74oLop6d5771V15GWjAM79+ecISYAESCATCVAAZ+KsZEefKICzY57YSxIgARIgARLIdgIpC+AnH0XBCX3hKSqKIJAo3eBzL0J75TWgpBild90Bf6+D4WnbBh6p3Rt2oIkyszdvhi11gyUz8uq1qLzxFlgrV6HgpP4oHj4Uvu77VjWVKRHA9z74LyWAo6N2RP5GUkFbMh4NmhaCIZHAhoVQKIRAMKhSQHt8dkQAh4IBbFzBFNCJLph8248CON9mvGHGK+tq9OjR6sK6W8+3Yc5c91ncG2luvfVW1Uf357qP5B4kkP0E3JvLli5dqiIgFy5cqFJBn3DCCUrOpkuAyc1rrmRbtGiReq1169ZNZS+RlNPcSKCxCMjNSHKhvaysDLvttpuKTJcMEfLa4NpsrFnheUmABEggvwlQAOf3/G/P6CmAt4cejyUBEiABEiABEkiUQMoC+D+PoKDfcTECODTudWivT4C1eo1KD1100TB4d9oR8PsT7Y6zn2nCWr8eoWfGwpw7D949u6Fo8JkwF/6G4H+eBgIBFJ4+AMXX/bWq3UwRwPc88JAtxY7lQqxbC1i+l0hgdfEWthK+WkiHKT9LFHAohMpACKFQpbqAZRgadM2AFgqoFNATJ0xIDiD3zgsCFMB5Mc0NOshAIIDBgwfj/fffz4io35oGX1BQoCIfX3nlFSW+uDUOgeh69/BA/gNs+Z/6LvyD/ML9uXH6mStnteHcXCbv/fPnzcPYF1/EyhUrcPkVV+Avf+kTSY/u2U7eInp/++03PPfcsygsLML111+PHVrt4EQZb2fbuTIXqYxDvTQiLw/nJ/Ksm2T0+4zcmPD444/j999/V5HpUpda/h7IxhuC6mbJPUiABEiABNJPgAI4/UzzpUUK4HyZaY6TBEiABEiABBqXQFoEsG2r1MaVt/wD2gdT4evWFaV33gbfXt1i0zRHDdXeuhVSL9jetFldz5T6wN42reD5/6UeYRiw/lyGir/fAePL/1Npn4tvvA7+ffdBxc13wJj1FQqO7IPSf90PT2mpE1mcMQL43vttj9+nLkipi1Een4qa0UwDmqHDMgwV+WuZFiyp6adpEOkSDGowtGC4PrABy7Rh6CGsXraMArhxXyMZe3YK4IydmqzsmFxY79u3LyT1s2QpyPRNUkIfcMAB+Pjjj1Ef/3jO9PE3dv/caFT5O2cYJizlswLwmD54bCc1iO0LwKOMMKNG0zZfirMN2Da++OJLvPjiWBiGhcsvuwoHHdQLvgKfPAWvcu7RIr6un8P7egBND2HmZ5/ik09moFvXbhh4+mlo1qyZatej5lL2dXVmMueoqw/18Xx9tJnMmD2wLVH3gO0BvH4PvDJHXhN++OCFUx6EW80E5LOOWvW2jblz56oa2Pvssw+uueYatGzZkuhIgARIgARIoFEJUAA3Kv6sPnl9/Bu2d+/eMA1TXYuUmzefe/5F+H1++HxeeH0++Lw+FXQiP3s8Tqk62c8tW9eu/Y6R0jLRJWbSlWkoqyeMnScBEiABEiCBLCWQFgFsWbArKlBx5XXQv/hK1fxt8t8x2xKR/QJBJXfNX3+DtWixSu0M24KnVSv4Ou8OX9cu8LZvD1uc6H+fhfHdD/Dt1hFFQ86Br9dBCNx5L7QpH8C3155o8s+74e2wqxNhnCkC+P4HHrTVhyh/+IK3xwfDtmBYpkrt7EbvmKahagDrIR3BYACapsMU822b6qvsa4RCWL18OQVwlr646rvbFMD1TTh/2pe11L9/f3z22WdZIX/dmREJfMwxx2DKlClM/9nAy9WNypOvK1aswW+LlmHzluWwTQteTwunN77NShQ60pDb9hJwS0t4vR54PV5UVFbi/776Ch/PmIH27XbHMcf0Rafdd1ey0VGUiYtK5wKPcwEoGKzEjE8/xorycnTv3l09pM6wbJYpbVIAO3OZmAS37BAk/ws8XrRt2xb77tcdLZq3UBR9Hgrgul4X7rpfuXKlqn8tX4cMGaKif/3Jphiq62R8ngRIgARIgASSJEABnCQw7h4hQAHMxUACJEACJEACJNAQBNIigCX4Z+VKVPztFphz56Pw5H4o/ec9sd0X+RsKqedD41+HMfNLWGvWwlNYAMmYbOsGPM2bwX/QgSgacjb8hxwMa/kKWCtWwtO0iaolLFtwzH+gTXoHnh12QMltf4e/x35AYWHmCOCHHn5UXRG0PE60gvxgqkt/TtpGCctx5K4OzTAQCgZVCmhXDtu2qQSMoevQQyGsoQBuiNdBVp6DAjgrpy0jO33DDTfgiSeeyOi0zzWBk2wLl1xyCZ588smMZJvLnZK/W7JNmPgW3pg0CYXNK2AXaLCtInhsHzyeSsAjf/0oudK3DqSchOQPAYqKiqHrmkqHu3btRuy4487o2KFjiqlwpXqFU75C0zWUL1+GkKahXbt2aNqkiTqfqHwVxsotCQIW4NXggw+b1gfQuuUuGDr4Ivzl0CNQUlQEkfnc6iawfv16vPPOO3jttddw3nnnYdCgQSrzA6NR6mbHPUiABEiABOqXAAVw/fLN5dYpgHN5djk2EiABEiABEsgcAmkTwOXlqLjxNpi/LEThySei9N5RMYOUiF6p4Vs58hZYS/9U0tbbsQP8PfYHfF6Y83+B9ftiSGpozy47qxTS/v33A5o2gUcyKYvkFQH8+H+hTXwbnpYtM1MA/+vfj9kifFWkr2Up+asunHqg0jtHC+CgpiEYCKg00LKv0sSmI4DlIQJ47f+PwGEN4Mx5wWRSTyiAM2k2srcv06ZNQ79+/SI1y7NxJJLGaty4cTjnnHOysftZ22d5D5K/a/c/cA9envRfHHFyN/haBhEyAJ9ZCJ9twBIB7KHkStckV8XeusLWC5VRRDedehrhYsxJ10ONKtXs1KX1wLJtJZMlhXEk2tUTqWSbriHlfju2FwV2KX6fvwL6pkKcf+blOHvg+WjdupUqYcJtWwJu2mcRvHKT5Oeff47nnntORVBfffXV2HPPPSPpCsmPBEiABEiABBqTAAVwY9LP7nNTAGf3/LH3JEACJEACJJAtBNIugBf84gjg++6MQWD+PE/JW33GZ/B27aLSRPt7HwpPyxZOBPDmLTDnfA9t2scwvvkW/gO6o+SWG+E/6ADAV5U9MiYC+Pa/O5I4kyKAH370cdutjegKYLmA5Qpg03IigQ1NQ0jXVQSwyF75nQhgyxXAoZASw+sogLPltdTg/aQAbnDkOXdCee/ZY4898Oeff2b92OQf0EuWLEGbNm2yfizZMgCRv/I+dM99o/DuzOcx7G/HoMluBjYHK+EzSlBoAabXUhkxuNUvAZG0Mh/qRjOp47Vd0t2rUkzL5qbfdXovRYApgJOaSRswTR+KPS3w0xd/4M+ft+DkI4fg7FMuQJu2rSUrNLc4BGQdy9qTv1FffvmlusGnsrISI0eORI8ePSL16hgBzOVDAiRAAiTQ2AQogBt7BrL3/BTA2Tt37DkJkAAJkAAJZBOBtAngFStQMfJWmEoA90fpfaMjGOzNm6FP+xiVo+9T1yWLL7kQhaecCG+n3WNQWcuWq/2Cz7wAe81alNwyEgWy3047RvYLPvoEtLcmOymg77gZ/u77ZpYAfuiRx2wVKyMRwOFIYJG/rhQ2DBOGacLUnRTQmoheXYP8Xur/ugJY5C8jgLPppdTwfaUAbnjmuXbGxx9/XF1Ql4vs2b5JPeDhw4erGpHcGoZARADfPxrvzyrDhbcdjcLdtmBzqBIFRhMUGj6YXhMWJVe9T4hHyVnHtKuIXSVqE68B7HTQrRwstYBdAex8fqmKAHbSTyda/zbVPqSv/apxpa/NZLhKFLWFQrTED58uwR9ztuLEw4birJMuQJs2rcDy2PFfGvLeUlFRgdmzZ+Oll17C5s2bcemll+Loo49W9ahd8UsBXO9vLTwBCZAACZBAHQQogLlEUiVAAZwqOR5HAiRAAiRAAiSQDIGGEMDmb7+rtM3BZ8bCf/CBKLn5b05kb5zNnLcAwaeeg/7BNBQOOBmFg8+Ev+dBkT0zXgD/899jbLeOnlMHGDBtJ0pKxK9lGNBNE7qhw5DoqZCkbtSgGwYsS1cCWNX/FUEcDLIGcDKrOc/2pQDOswlP83Bl/XTs2BHl5eVpbrnxmvP7/Vi5ciVat27deJ3IozO7KaDvuX803p31MobcfCRKOmyFFgzAbxar2r/ydzBRXSbo3PjSRI/JtP0bawxuXWC1/BQ8J5FzSv2J8r2qJcliEp4ZN7A407jX1J8IjkZbWxbgN1BoleCnz5fjj29NnPqXi3DWSYPRpm1LwJeb4fHOTQPbbvJ7Nz159X1knbmRv5s2bcLkyZPx7rvvQuq8n3vuuTjuuONQUlIS0ygFcB79weFQSYAESCBDCVAAZ+jEZEG3KICzYJLYRRIgARIgARLIAQINIYCNL/8PoXGvQ5/+CYovvwiFgwaq+r/xNmvNGhiffI7K0ffDt9/eKB4+DAX9jovsmhUC2PZ6nLp54YuwcpFcBK9hGE6NX4n81TVVX8/SLRV9Z5gGTFODbVowRA5LeuhAAKuXL2cN4Bx4odXHECiA64Nq/rQ5ZcoUDBw4UN2ckiubRIaNHj0af//733NlSBk9DlcA3/vAaPxv5lice+vRaLprJawtlfBaRQj5Reh64IuoyIweDjtHAmknoMS534MCuxA/fb4Mf8z24pTeF+GsU053BLA3NwSwK3NdIavqUUcJXffGSAEcvY/87KYZl9/L5+Eff/xR1fydPn06dt55ZwwePBh9+vRBaWmpmh9K37QvUzZIAiRAAiSwHQQogLcDXp4fSgGc5wuAwycBEiABEiCBBiLQIAJ45pcIjXsN+qczUXztlU76513bxx2hvW499FlfovK2O+HbsxuKLhqGwpP6RfbNeAF8XzgCuEoAA1ILWNedtM+6Zarav/K9qhEs6aANQz0sU1dfnZTQhhLAa1kDuIFeCtl3Ggrg7JuzTOpx37598cknnzg1Q+tpk4hcid5yN8lsIO9t9bmJMJCoZkqC+qTstE0BXP+MeYbsJpBPAtiVvvK+EAgEEAqFVMSuPFQUeVgKR8+oK3/Xr1+PZcuWYf78+fj6669VJoc999xT3aS03377Qf6WuJsbQZzdK4O9JwESIAESyBUF4PVtAAAgAElEQVQCFMC5MpMNPw4K4IZnzjOSAAmQAAmQQD4SaAgBbP40F6E3J0F79U0UHHcMiq++HL799omL2/x9MbTxrythXHDMUSg6/1z4+xwW2TfjBfC9/3pUpYB2ozrcesCGYSm5qxm6EsCGRABbdowANk3DSRFtaE4EcDCIdRTA+fi6TGjMFMAJYeJOcQhs2bIFLVu2rDf5KxfrpSavpO3s3r27itwSIfDdd9/h1VdfVSKgPusOz507F/vsE/+PDBdE+ghQAKePJVvKTQL5JIDdGZTavSJyf/nlFzRr1gzt2rVD06ZN0bx5c/WQTd3kGAohGAxi1apV+OGHHzBnzhz1vfzN6NevnxLAsr/cROTK4+gU0rm5YjgqEiABEiCBbCNAAZxtM5Y5/aUAzpy5YE9IgARIgARIIJcJNIQAttauhT7lQ1TedT+8O7ZF8YirUND3aHjbto1Ba2/aBP3zLxB87EmYv/6OkhFXofD0AfDu1jF7BPA9/37UKXxme50vqg6wDcO2VPpniYALSspnTSLhLCVgLMuJDpYU0FIDWASwrmnQQiEK4Fx+9W3n2CiAtxNgHh/+zjvv4KyzzlLvR+ncfD6fitR67LHHMGzYMBQXF2/TvMjn8ePHqzTNIgrSHREs53zwwQdxzTXXpHNobCsOAQpgLgsSqJ1AvghgoSCfZ+UGSHmPnzlzJj788EOsWbNG3fwjEb6dO3dG7969Ian6ZZ/ly5dj6dKl2LBhA9q3b49u3bph//33x957740dd9xR3UQkW3T6aK43EiABEiABEsg0AhTAmTYj2dMfCuDsmSv2lARIgARIgASymUBDCGCYJozZc5QANuctQMGxR6Ow//HwHdgDnpbN4YEH9pYtMOb/Av3Dj6BNfhe+3Tqi5I5bVPSvJ8ohBMf8B9qkd+DZYQeU3HEz/N33BeQakfjSDz9CxVXXJT0d3p+/SfqYmg7w3PvIGFultLM8sKT2m3LBTuo7kbsS2SsCWA9JmucoAWxI+ucqASzyVyLk1jMCOG2Tk2sNUQDn2ow23Hguu+wyjB07Nq3yVS7SS7TXF198gX333bfOwSxatEjVdVy9enXaI5FPOukkSI1jbvVLgAK4fvmy9ewnkE8CWH3etW11Y5Gkc164cCE2btyoHl999RXkPX+XXXZRslcEr+wn6ZwlbX/Hjh2x1157qeflb4kqo2I7n6GZ8jn7XwccAQmQAAnkMgEK4Fye3fodGwVw/fJl6yRAAiRAAiRAAg6BlAXwk4+isN9xjnw1TFjl5ai48TaYC35B4cknovS+O2MQq9q+X3yFwP0Pw1qxEr4uneH/y6Hw799dZUs2f/kV+uezYM5foCKDiy4drmr/etu3i2lHooOVAG7ZEiW3/x3+/ffLLAF83yNP2CqqF3bk4lVEAEvNX8NCIBSCHgqq750L6CYMQ4dlGbANXdUAFvnLCGC+TGsjQAHM9ZEKAbmoLik5pcZiOje5aP/5558rqZvo9v3336NXr15pFdFy7t122w1LlixJtBvcL0UCFMApguNheUMg3wSwTKxb19cVuJLmuaysDF9++SUOP/xwdOjQQT3komeLFi1Ummc3tbP8HZHP0NHSl/Xc8+blwoGSAAmQQFYSoADOymnLiE5TAGfENLATJEACJEACJJDzBNImgJcvR8VNt9cogCUK2N68BdoH0xB64SVIrV9PYQFQUOAwNgzYwRC8HXZF0eAzUXjW6fDu0Arw+2LmIPj4U9AmvQ1P8+aOAO7RPfMEsIr2ha0uYon8lc1SUcEWDN10UkCHQjAMEb8GLNOAaYkINgDTUAJYIiNCgQDWMgI451+EqQ6QAjhVcvl9nERlSW3FdG6SqnPQoEGqvm+y24UXXqhSQqczHbX0R6QDxUGys5Hc/hTAyfHi3vlHIB8FsPrMa1nhz/YGfvzxRzz11FPqxiNJzS/CV8oFyIPv0fn3muCISYAESCDXCFAA59qMNtx4KIAbjjXPRAIkQAIkQAL5TCAtAljk7qbNqPjrDTC++RYF/Y9Hk8f/tS1WCXZdu06lgTZ/+llF/VorVwG2paJ+vXt0USmdffvtA+/OO28jf6XBytH3QZ88Bd7dd0PpvXfC16WTI5EzJgX0o084KaDDD8vxv5BrYSoFtGEgpOsqAljTDaf2r0hglerOjAhgtV8ggDXLl2PihAn5vEY59hoIUABzaaRC4LnnnlMX4UWQpnP77rvvcMABByTd5DfffINDDz00kjEh6QZqOEBqT7Zp0yZdzbGdOAQogLksSKB2AvkqgOW9QT4HS4p/KTcgtX4HDx6MI444Iia9s0hgbiRAAiRAAiSQzQQogLN59hq37xTAyfJfiDEDhqCsvIbj+ozG7DEn1/Cke2w7DB0/GSO6Re02ZQR6jpqlftFu6HhMjn7Sfa7WtpMdR937LxwzAP/ZYzKc4Th9n963Wt9qbWYKRvQcBYyeHW6j7nPG3WPhGAwYUoYY5O2GYvzkEahCWMe8RPZ3+jQLfTB69hjEn6lwW4g6h5qDxdvOm+pweP9Otc19imPnYSRAAiSQQwTSIoDFXeo6Km64Gfr0GfAfeABKH7ynRolrB4OwV6+BtWw5rA0bJV0cPC1awNtuF3h33gmeJqXbEpZg2q1bUXnT7dA/+Qz+Q3uhySMPwtOiOSDXjzJFAN/zyH9siXvw2DbMcP0yFRFsW0oAq8hekb6S5jnkpHu2JIe2QPDYgOX8ztANaMEAVlMA59DLLb1DoQBOL898aW3kyJEYM2ZMWtMuS2SX1HxMJZpL3h+7du2K33//Pa1T8Ouvv2KPPfZIa5tsLJYABTBXBAnUTiBfBbC8r4dCIcyYMUMJYBG/w4YNU3Xio/9OpPI3g2uOBEiABEiABDKJAAVwJs1GdvWFAjjZ+apF9oVFJaoLXPcUSiKKD60uHh0puTjucamI12THFGf/8Fg6bZe8TYMADsvvPtX6MWVET4yaFS1xE5WwYdbt2qEcfatJZIeDiO8hYvijJTMFcBoWFZsgARLIdwJpEcBhiMEnnoY28W31U9Hw81E4aCA8TZoAnnAU7HbAFmlsfP4FAo88DnvlahQMOAmlo251WpT2M0UAj/73k7bH54W4XMMyld2W2F5YNmzTVLV9pQawGQrCkBrAlql+L4JYJY62DOhaKJwCuhJryhkBvB3rJqcPpQDO6emtt8H169cPU6dOTVv7km752muvxUMPPZRymyeffDLee++9lI+Pd+D8+fOx1157pbVNNhZLgAKYK4IEaieQLwLYzXoTTePPP//EY489hsrKSlxwwQWq3rsIX6nv69YHpgDmK4gESIAESCDbCVAAZ/sMNl7/KYCTZV+7aHTkYadaokvjna82AZxs/9K0f4YIYCV6ES+ytjqzJAVwnz7ArMXoWz0SG9LuVKDPLMxazAjgNK0mNkMCJEACikA6BbD5488Ijn0Z+vtTVS1fidCVVM2ekmInSjeVTbLIaRqs5StQeesomHPnw39oTxSdfy4Kjj2qqsWMEcCPPGXLBS0V9RtOgacMtQheiQAOhpQANvQQTNN2av+KABZZDEvVATYkRbSuIRQIYvXypUwBncrCyYNjKIDzYJLrYYgdOnRQ0brp2uRi/scff4yjjop6Q06y8dNPPx1vv+3cPZSu7bfffkOXLl3S1RzbiUOAApjLggRqJ5AvAtil4Nb+DQQC6qYeqe9+xhln4LTTToNc5JTPxvI3gxsJkAAJkAAJ5AoBCuBcmcmGHwcFcLLM6xCNcSNF3bTD4XNFR5Zuk964Kqo1EokaPiw2Ctbpx6K+Q7G4zEmPXPV8LeeTttxI5NHAqHDaafl15PiodNTq1Cr1dNe4KaCdSFyXYfXU1tUjgLdN01w9sjd2NhKVunJUovu64ng0+k4ftW1Kaxn71BMwGqMwigI42RcH9ycBEiCBWgmkLICf+DcK+h0HT3FxVfuS3fjNtxB64WVYS/6Ab+89UTRsCPxH9FGpnVPZ7HXrVV3h0LjXYXwzG55mzVB0yYUouuC82HMbBrQPP0LFFdcmfRrvz98kfUxNB3hGVxfAEtUrUcqWI4RFAAc1DaahOXWBbQOmaag6wLKjaelRAjiE1cv/oABO2/TkVkMUwLk1nw0xGrk4LzUX5QK83+9XmQbcSKztOf/atWvRunXrlJs4/PDDMWtW5F8vKbcTfeCKFSuwsxST51ZvBCiA6w0tG84RAvkkgN2/JYZhqPdzkb8tW7bExRdfrNL8y/NuBHCOTC+HQQIkQAIkQAKgAOYiSJVAPgtgfcsCfPnRfKxrvTeO670XmhUkQjHZCOCwjI2q37tt+uJtI4Ad+YuqmrPbpJeuqZ5wAudzBW+UiN6mT9tEAG+binqbY7ZJ1xwtgONwqzWtsjMXVRK8tpq9ak+nNnOddXirWD+MkRgyPTYNtIxp6gmzccLUnhTAibwcuA8JkAAJJEEgVQFc+vB9KDypnxKy0ZtVvgL6x58iNLYM1oqVqq6vr0snFRHsadM68Uhgqfm7YSOsP5fBXLQY1vJyeEpLncjfE09QbcZsmSaARbSoCGBYTo5q01KS19TCNYBNHbA9jvA1dPWcHGPbpiOAtRCCwRBWL5MI4DeTmFLumi8EKIDzZabTO84PP/wQ8+bNw7p169Rj9erVWLVqlfp+w4YN2Lx5MyR6y90KCgqULJaL93JhXx7Rm/zDdevWrSl3sqKiAq1atVLp8dO1SZ+l/iTTi6aLaPx2KIDrly9bz34C+SKAXfkr7wkLFy7ECy+8AEkB/de//hWHHnoo5D3ZFcB8X87+dc0RkAAJkAAJVBGgAOZqSJVAvgpgfd4YnHNhGZZaDrmCzsPx/LirsU+dEji5GsDxU0JXF751/ez0Mbat+P1I6HzxxGt14VuXAK4hRbSSwpHI2WgBnHqa6+qR0MKi3Tb1kpMXwJNPfB8DhkyPSgPtpH8+YfYYIGYcbtT04iohH/OCS/Tcqb5KeRwJkAAJ5AaBVAVwyS0jUTjwFHjbt4sFIZmPV6yEPv0T6J9+rlI221u3wlNSAk/z5oA3wXrAUjp3awXsLVvhKSyEb5+94D/qcBT0PQa+jrsCfn/Mee3Nm6G99yEqb7wt6YlJbwTwo/9VJX/dFNDqe3kYpiN5dQMhXYdla0oAi/QV8WEaeowA1iQFdCiE1UslApgCOOlZzYMDKIDzYJIbaYgSGezK4ZUrVypB7H6V9NHykAhb+Tpw4EC88cYbKfdUjj3//PNVNHK6tt133x2LFy9OV3NspwYCFMBcGiRQO4F8EcBCQT7PLl26FM8++yx+/fVXDBs2DMcccwxKS0t5Mw5fKCRAAiRAAjlLgAI4Z6e23gdW3wJ4j65dccstt8Pv88Pn88Lr88Hn9amMYPKzx+NVmcHcDC3yfbv2O6qfox8CIn038K3EC0NOwZMLo/F6cdDNH+GZM5vXwXzbNMbRB8SKyZrFYGxt22pytKbIWCVdXWG5bURubVGwMedzU0DPHoOT3c4nKYBrrHUc03ZsCuhIuujoFNhJrfDq7KNTTtc2L9HRw9Gsf8WInqOwOCyT1ZgWXY7ZY05GrMimAE5qmrgzCZAACdRAIFUBXHjW/2PvTOCjrO/8/3mOuZLJnRDu+74PERVFFKkoilW8b91de7hdu7v/uj22tdrtYVtbteu23VbbVVHrWUFUEPDAgCIgZ7iTEEgIOck1M8/9f31/MxOGHJCEGSCZ7+NrJJk8z+/4/J7MTJ738/l8b4DntpuhzpzebstOKATzsw0wP/sC1r4DcOpqAYNSjgUe7dzmckFKTxN1hF0XnA917iUCJLe3WXv3QX/97wj9/k+daztmr7gC4Ed+80xLDWCHMp5jADA5e8kBrBMIdnRIkMUFMwIfpkGR0OEawASKDdNAiADwwRIGwF1e0uQ4gAFwcqxzb5/ltddeK2pFRmtHxmO+8+fPx8qVK+PRFLdxEgUYAPPpwQqcXIF4A+DWkf3xuxh3eitJ4yovL8df/vIXbN++HQsXLsQNN9zQAn/PlXGe3iz5aFaAFWAFWAFWoK0CDID5rOiuAokEwAR/77zjbgwZOvQcA8Dtw8LB972KNx8cfgop24O6kdjlNmDz5LA4XFuXEGx7ALij0lRR6HkSAEwFgdvbov3FDQB32BEeFXC5dQ3g2EjnyABjorG7dA5Haye3HN9ZF+6JWh8H4+Eax0Vf2whaku4A4NXzXsLSh0Z3aRq8MyvACrACyaRAdwEwRTB7/uFeeG5ZDLjdJ5XMqa6BfeQI7GMNgG2FE5FPthEklhVIaX4RIS3nZJ88Oprin5e/D+2vL8LcuLnLyxdXAPzDX/9OAGCxReqdEfO2DR2GrkPXQzAMC3AsSJLSAoDDNYGt8PdUE9hgANzllUyyAxgAJ9mC98LpUlTo+PHjQedyvDav14sf/ehH+N73vhevJrmdDhRgAMynBitwis+zlAGjSnA5bmxfexgHN8q45sL7cdM11yM3L7NTsTix0Jci+BsbG0WnaWlpIlr5TG/0ObU10K2qqhI1f9esWYOvfOUruOOOO0T93+jGAPhMrxL3xwqwAqwAK3CmFGAAfKaU7n39JAIAP/zwd3HttdfB6/GIz4kut/scA8DA1sevxD+8VhOzoLFu0pOtcwegsQ2QpDa6ByXRidq40bZPhI6d7C9uAHhYBPR2pFdbABy7ZzTauW2cc+d+z06EtJ2ce7uwHXj0peH44+1F+FrEFd0GAJ/gvm49vu7HW3duprwXK8AKsAK9Q4HuAmCoCtzXXA3PfXdBnT715GLQtX0qbxsxxHZWOUmWgejjJNDYKiqB9ue/QnvlNaAbKaJxBcD/+aunBQAWF7sIAMtyOA7a0KFrVNc3IACwBEdErkTrahIAtmxLiBQFwBQBfZQdwJ09X5JuPwbASbfkvWrC9Np36aWXYv369W3qCp/uRDdt2oTp09uPpzjdtvn44wowAOazgRU4uQLxcADTa2UUAtfX12P58uXIyMjAvHnzhMP2TG5R+Bs7JioR8NZbb+G9994Tr+mLFy8GxfBTjCBvrAArwAqwAqxAb1eAAXBvX+HEzS9ZATCMSqz8yTfxizVl0NNG4JrvPI3vXp7dCaE7Bo1RoDn70bCLlLY2IFE829q92wogdlBfNwyGEYGu7TmAO9lfHABwR5BaaLB6Hl5a+hBGt+MAbi3wiVHYrX7akQ6R3U48tpsAONIH+vdH+bBw/HP763YSmH1SONyJU4p3YQVYAVYgSRToNgAGIOflQZ0zG55774Q6fuwpncBxl9Q0YZUchPaXF2Gs+Qj24bJudRFXAPzDXz/lUE0NAsDRC2X0tRHSEAoGIw5gA+QRpotjtI9pGrBMKwyKbQuGaYpIaAbA3VrPpDmIAXDSLHWvnOhvf/tbPPzww3GHvwRGamtrGT6cgbOGAfAZEJm76NEKxAMAR+Px6TMipSb813/9FyZMmIB//dd/ha+DuiiJEi3WjazrOg4ePIi//e1vWLduHWbOnIl77rkHQ4YMEbXl2PWbqFXgdlkBVoAVYAXOJQUYAJ9Lq9GzxpK0ALjby3Qy0BiNfG5bc7YgJuq4bf3ctg7S8D7AXS8tRThVuPU+7QPg6H4n7S8eADgKtwti5toG2MZC03ZcsqcAvC0gtqAdd3Yb6NpNABx1aZcDpwL3bdfk+LrE6t3tU4sPZAVYAVaglytwOgCYpJH75EG9ZDZcl14MZfQoyH3zAX9qwq77iGtPwRDsqipRW9j8dB2MNR/DLj/StfrCMesaVwD86JPPOAR2owCY+qFBEwAOBgLQtKAAHoosC0BBP6OLaLZlwrYdWJYpHMCmHgbAlaUHuQZwL/8l7O70GAB3Vzk+7mwrQLDgkksuiWvdX5oTxVzdeeedeO655872FJOifwbASbHMPMnTUCCeAPjYsWOiXvqKFStEzPItt9wC9ylqsHR36FHQS59lW9cdJiAdDAbx2Wef4dVXXxU33FAt97lz56J///5QVVV0ywC4u+rzcawAK8AKsAI9SQEGwD1ptc6tsTIA7up6nAI0RqOgT6gHHKkR3NJVLCCmJ9uPEI46iqOHnRiV3BEAPt7e8SrCrfrrDABuAbwAxFyuwnuLbkfrOrfChRtTrjgWokbnhRZHdGsdqOlO1M0V421VE7mjesvDonWVO1rXjmD7iXHW7Tu3hShtxtKpOXT1NOP9WQFWgBXohQqcLgAWkrhcUCdPhDJtCpRhQyBR2a9T1fntrpaUhNfYBLv0EMxt22Fu2AToendbE8fFFQA/9tT/tNQApotkjhN29uqhEILBAEKBkIh5JndEGABbMAxDgF/bsumSmXAA61oIWiiEykOlDIBPa3l778EMgHvv2vbmmRUUFGD+/PkIhUJtwEI85r19+3ZMnDgxHk1xG6dQgAEwnyKswMkViAcAjtZILykpwVNPPSVq61KN3ZEjR4rPkonYqM/YmxmjIJg+z9bU1ODvf/87PvnkE1DN9auvvlrEUVP6Am+sACvACrACrECyKcAAONlWPH7zZQAcPy25JVaAFWAFWAFWgBXoWIG4AOAeLnBcATA5gEkPUR9NFD22YVFdX6r/qwWhB3Xx/PELa2YY/ooiyXSoBD1aLzgYZADcw0+uRA6fAXAi1eW2E6HAmjVrcNVVV4nUg3hvBCguvvhiASV4OzMKMAA+MzpzLz1XgXgA4HB5EBv0+vnkk09i0aJFImqZ3L+JqrPb2vVL31dWVmL37t34+OOPsW3bNgwfPhzXX389ZsyYIVy/iYLRPXf1eeSsACvACrACyaAAA+BkWOXEzJEBcGJ05VZZAVaAFWAFWAFW4EQFGADH2QH8k6efcehCmXBsUF51JD6PADA5ei0qXGzZkKQw8KWLerSvRMAYDgzDgm4YMHRNOOQ4App/ZTtSgAEwnxs9SQGKLr3uuuviXvM3qgHBh6VLlwo3Gm9nRgEGwGdGZ+6l5yoQLwBM8c/0+vbRRx/h/vvvx0UXXSQilqMAmD53RiOXY7/uinKtoS8dS7/jdXV1OHDgAOgC99q1a8VnU4qgptjngQMHttzQmCgY3ZU58L6sACvACrACrMCZVoAB8JlWvPf0xwC496wlz4QVYAVYAVaAFTiXFWAAnAAAHL0oTgBYitT5JQCsaxos04AwBsMSkc/RfQkA02ZaNnTTgB4iABzE0dISvPHaa+fyOcRjO0sKMAA+S8Jzt11W4I033hD1KqNRpl1u4BQHkPvswgsvFM40rjsZb3U7bo8B8JnTmnvqmQrEAwDTjYIEYF977TU0NDSIG2nGjx8Pn88nnLfReOboax/9Xkbr8J5KtVjoS/1E29I0TdT5LS4uxurVq/Hpp5+K1++ZM2eKuOdx48YhOzubXb+nEph/zgqwAqwAK9DrFWAA3OuXOGETZACcMGm5YVaAFWAFWAFWgBWIUYABcJwB8KNP/s5pgbpUYFiWYVqWiIDW9BAs3RDyy7LUAoDDbmGqFwzYtgPDMkVEqgDAJcUMgPlXtl0FGADzidETFFiyZAnuvvtukXaQqI3cv1T7l6AEb2dOAQbAZ05r7qlnKhAPAGwYBj788EP8/Oc/B31N0cuTJk0SLmB6zUtJSREglj5vRt2/rd247d0YI0qVRG4+pNdnelD7VOOXXk/pgvauXbtEuwSczzvvPFFfvV+/fgIw07Ec+9wzz0seNSvACrACrED8FGAAHD8tk60lBsDJtuI8X1aAFWAFWAFW4OwowAA4zgD4sSd/5xDwpTq/dMGNHqZpIhQMIqRpcExDPKcqMhxIkUhocgNTNDSgm7pwWViGCc3QGACfnd+LHtErA+AesUxJO0iCA48//ji+//3vt0CGRIjhcrnwwx/+UDx4O7MKMAA+s3pzbz1PgXgA4H379oFupNmwYYNw4BJ8LS8vF8CWLhxSDPPIkSMxatQoZGZmitrAaWlpAs6eDNBGgS+1tWfPHpSUlKCsrAyNjY0IBALis+ugQYMwefJkXHLJJcjJyWmJnI66hTn2ueedkzxiVoAVYAVYgfgqwAA4vnomU2sMgJNptXmurAArwAqwAqzA2VPgjABgVYGclwd12hQoEydAHjEMysABkHKyIflTxeSdpmY4NbWwDpfBPlAMa2chzC+3wq6spFjkhAok7/gibu1LP/7VE47p2FAgAYoMBYpwVBAA1nS9xQUny9SnDNuyxEU2w9RhmrZwBdP3FtUBNg0cPXgAr3MEdNwWqDc1xAC4N61m75oLxYfed999IrKUXs8StRHomDVrFtasWdPpyNNEjSUZ22UAnIyrznPuigLdAcCxzlxKg3n11VdBNdQpennx4sUC6n7xxRf47LPPRDQ0wVqKYyYQTG5gAsR5eXkCBNODLi5Sm+KzaCjU8ppM8JaOJQBcWloKqjNMYJfaIqA8Y8YM4TAmmEw32kS3aEw0fc+R+105G3hfVoAVYAVYgd6oAAPg3riqZ2ZODIDPjM7cCyvACrACrAArkOwKJAwAyzKk9DSo06eKhzJ2DOR+fSGl+YHUVEheD+B2Q1IUsQSOcL/qcEIa0NwMp7EJ9pEKWHv2wty8RTyc+gaKSI77ksUdAMc6IyQpDIC1UAi6oYnxhyP6HMCRwm7f6MO0YNlhIEwOYNq/ooQBcNxXvJc0yAC4lyxkL5tGZWUlFi5ciG3btoko+0RtBC/69u0r+iFnGm9nXgEGwGdec+6xZynQHQBMM4zWS9+yZQueeeYZeL1ekabQv39/AV3p5wRzm5ubhXOXHLyHDx9GdXU16urqUFtbi/r6egFvo6+P9NmzqqpK1Paljdqk9rKysjB06FAR8zx27FgBjAn4ejyeFscvg96edd7xaFkBVoAVYAXOnAIMgM+c1r2tJwbAvW1FeT6sACvACrACrMC5qUAiALCUmQF10gSoF5wPZfw4KKNGQMrvA8nr7ZIITigE52glrP1FsAp3wVy/Aeb2HXCO1XepnVPtnBAATJ0SoIhGQOuaJly+joC+DgBy+zriIh4BY8g/HYEAACAASURBVMeh2GgHliPBtAwBjY2QhvKivewAPtUKJunPGQAn6cKfw9MmGLtgwQIBIeg1LJEbOdvIBUfxpLydHQUYAJ8d3bnXnqPA6QBgcub+/ve/F+7c2267DVdccUVLrV9SIAplo87epqYmcdON+PxoGOLzJUFggr70OZMgL0HdKFymz6g+n0/AXroA6ff7xc+jdYFj+2AA3HPOOR4pK8AKsAKswJlVgAHwmdW7N/WWCAD8yCOP4NZbbxU3+kXTYCgdJloaJPZf+iwYvWYZ/Tr6fbScXfQzIH8W7E1nHs+FFWAFWAFWINkUiCsApqjnvn2hzpgG14L5cM29BFJKCoHQ05OV+GggCOOTT2G8txLmxs2wKyriFg0ddwDccnFNkugKnXD0moYB0yQgIsO0bNi2Ccu0Wy7ESSD460CSZRiGCUPTEAoFUX6AAfDpnT2992gGwL13bXvizN58803cfvvtAjwQbEjkRn+YUn/XXXddIrvhtk+hQBQA/+wXj2Hpp8/htu/PhX9gAHZjALLtgaZC1LoXJRF4YwWSUIHOAuDoayZdXKOvKUnhhRdewIoVK8Tr3N1334309HShYPSCXOwxraUNJ81IAubSZ1Dal+Bu9PjW+0eTa6LPRy/yRWEwX/RLwpOXp8wKsAKsACvQKQUYAHdKJt6pHQUYAPNpwQqwAqwAK8AKsAJnQoG4AWC6eaxvPtzXL4L7xuuhjByekOFbRSXQX38T+lvLYJcfiUskdFwB8CO/+pUTdvTSZW8KtyZHrwWLYp0tExIkGML1S89R/DO5gQECwIRM6DvNMKDrGrRgCBVF+/AG1wBOyMnU0xtlANzTV7B3jJ9e7x577DHxiHWOJWp2BH9ffvll3HzzzYnqgtvtpAK09vQgAPz22mcZAHdSN94teRToLACm184ohKVavMuWLcPzzz+PadOm4f7778eYMWOEQ4P2o395YwVYAVaAFWAFWIFzQwEGwOfGOvTEUTAA7omrxmNmBVgBVoAVYAV6ngJxAcAEf3Ny4P33f4Fr3lzIuTmAqiZGDDIy1NTC+PBjhH79FOyq6tOGwHEFwD/+9a8FABYX8gjo2oBB8JcG7lgCAFs2XegLA+CWmsARB7BuUg1gA4aui7rBR0sOMABOzKnU41tlANzjl7DHT0DTNNx55514++23Ex75TGKRC+3FF18UTmPezr4CDIDP/hrwCM5tBboCgAnuUl3fd999V7zODRgwAA888AAmTJjQ4vqNun/P7Vnz6FgBVoAVYAVYgeRRgAFw8qx1vGfKADjeinJ7rAArwAqwAqwAK9CeAqcNgBVFAF/vvz8E1yUXiQhoqEpixSZuevQojE/XHYfAltXtPuMKgB954okWAIyIoyMMgC3Yjg2ZALDjCGpNbl+CeHTRzxGuYIAAMNUKNjQdVDe4suQA1wDu9tL27gMZAPfu9T3XZ0e1Ja+++mps3LhR1J1M9Ebg47nnnsO9996b6K64/Q4VsMIxFXRzE71vgeJqHfz88Z/g7x8+i7v+8zJ4BjTACAYh2144kOFI4Sja3rFFo80lke5BJR3C/8ZsEgkUeYivaWtv/pF9HMr/IEcn/StuG4Mk0c1i1Fe0n0hfoi27/ebOgMACZtL4nPC8JXpExmxLtpCDtxMVCANgGS7Hhe2fHMbBTTIWXngPbrl2MbJzMgH5+LlBr6l0EXnJkiXiJsIHH3wQM2bMEDV6o79z7P7lM4wVYAVYAVaAFTi3FGAAfG6tR08aDQPgnrRaPFZWgBVgBVgBVqDnKnC6AFgeOADu66+F5967IGdnJx7+RqUmnlpXC+2vS6C/tRT2ocPdXoS4AuAf/+Y3JwBggnQEgMM12BwoVN+NLusSHBYO4XAdYJsgsR12M+uGBkOnGsAaKov3MwDu9tL27gMZAPfu9T2XZ1dWVoZ58+ahuLg44fCX4KGqqvjb3/6G66+//lyWpdePzRFlDAj+Cjs2QpoBTdfxy1//DCs/fxn3fHcOXAOOodnSoJgp8JgqLMUE8cLesUULNRCYpTvdFIQnRw+6Cy0KfiP7dRoAK6Dbw8KbA1nS6FaxSPux/ZDu5jkAgCXAVgQIDo/agS1bvWid43e2ilsAFAUuR8X2tWUo2QgsvPAu3HbdTcjMTofthJMNqqqq8N5774k0hczMTNxzzz244IIL4Ha7ReRz77mJIn7ackusACvACrACrMC5oAAD4HNhFXrmGBgA98x141GzAqwAK8AKsAI9TYHTAcBSZgZcc+fA9/C/Qu7X78zB36jIBIErKhD81ZMw1nwE51h9t+SPOwAm2EtwTqFsbFkRNYApzplAMLk6FEWBbZniIrqiuER0qmnoAnKEQgYMixzAUQBMDuBXuzUxPqh3K8AAuHev77k6u8LCQlx22WWoq6tLeOwzvSbSH8YrVqzArFmzzlVJkmdcVLPelmBbNhqbmrG2oACff7ER76z4O7S0/fj6jxbA0z+IJl2HannhsgBbdnoRGIw6eol5EpglJywhUKJ4Gt3ZFeP2JVR+EudzS1N0LPlEW6zVkFrAcQQut0Bm2ufsOYCjQxTAN+J0Do+avMsEg3sN6Y/b73QYAKsRAHwYxRsdLJp9D25ddBMystIASUZpaSleeeUVFBQUYPjw4bjlllswdepUeL3els+MDIDjtiTcECvACrACrAArEFcFGADHVc6kaowBcFItN0+WFWAFWAFWgBU4awp0GwCTKWv2BfDccSvc11zVdvyRlGORdEyuVvFwIs6hmN0pGZIesgRJlgFZCSfiRZ/vhDL6uyugv/iKiIQOO5O6tsUVAFMEdBQAy5IESZIFAKYawOLhhOMw6WuK0JRlVbiDCQATGDYMWziACRhrWghVJUXsAO7aeibN3gyAk2apz5mJrl27FldddZWoU0nnXyI3cr717dsXa9aswYgRIxLZFbfdWQWMMH8sLT2El157Cas+XoVthdvhzZQwY0E2Ll88HkpGEJopQbZdUBwzzAzpzb2HbvQ+fXwLRx4ffyo6L4KyoQjvpT1iwW37HJjacKBAgglJ0kUAtCz4rgxLUsUHIepbgL+WIdCHo7MnJI1ZshU4kglb1uFINmwR761AsRXIFAktxYz77A31nOlZeMLlsAN4x6dlKN0s47pL7sPN1y6G1+fCps1f4s0338TevXvFTS5f/epXMWbMGPF5kF5jo+5fBsDnzJLyQFgBVoAVYAVYgRMUYADMJ0R3FWAA3F3l+DhWgBVgBVgBVoAV6IoC3QXAUooP3m/8Ezxf+wdIPl/bLinVuLYWTlUN7Joa4c51GhqBUEiUu6VNAF+vF1JqCqSMDEjZWaKesJSTDcnj6fQ1YycYhPbHZxH6w5/hNAe6Mn2xb1wB8A9/9WtHRDpHyDddwLXE1+G4Z3L5EAi3LUNAcbq4J0CeTrGOdOHUhmZoCAVCCIUCqC4twRuvvdblSfEBvV8BBsC9f43PpRkuXboUixcvFjesJHoj+Dt9+nS88847yMnJSXR33P5JFBC1fqPE0waOHjmKv7z4v3h2yZ+gphnI7OPHmCnDMOL8NOQOkmDLIdi2G5KjQpLoDVkGCGj20C06d3HDlkRzork44fd4x4oAWUcAO0WRxe9HGNzGTrgttXUcKgehQoIhIp9dcKDCB9VJgS7Z0BxNtC8JxnwihD5bFFiMmaKfJQOOFBI367nUVEiOD6alw4EhADBpw8AyvP60clTR2QMXdhSU49CXMuZPvwXnTZiKyqoKrFrzIWpqajBnzhxcd911yMvLE+cS1/rtoS8YPGxWgBVgBViBpFOAAXDSLXncJswAOG5SckOsACvACrACrAArcBIFuguAXZdfCs/dd8A1b25L63ZlFawdhbB27IR9uAz2kaNwAgFA0+AYBmCYBD6Pu3SF81cJR0e7XJDcbgGTpaxMyPl9QPWF5SGDIQ8bCmXwQFFGrdVF1Za+jQ8/gfb8EhirPuzyescdAIuLfgR+I7V/yQEsrp9HLqJbtgPHtoQ7WLiBqU6wRkDYFhd7Q7oGLRhCKBhAFQPgLi9oshzAADhZVvrsz5NALDnTEu36pZkS+Pj2t7+Nxx9/XMTi83Z2FSCgSWvS2NiIQ2UHsfyDpfjb359DE6px3txhmDBzGNJzU2C7LUBuEDc6yUgTTln6HqA1dJ3dSZxG71EXLv1rmg4cS4Gs0Hs3lXOgW9no7i7A0FKg6wbcbhmySj+jm7robjeCv20d0McBsA7V0YWD1mzyINQow0m14EqP3AQn0WcFqilMD9pIz7NjA7YJABPYRwge2YZkSAjUAnbIByXbgpoWHeNpCN7LDhWmbkmOAOAj2P+ZjoG+yZA1G82BRgweOky8to4fPx5+v58jn3vZ+vN0WAFWgBVgBXq/AgyAe/8aJ2qGDIATpSy3ywqwAqwAK8AKsAKxCnQLAMsyfN/9d7gXLYQ8oH+Ya1o2tBdfhvHRJ7BLDsKuqQ07fsnl2pVNloX7V8pIh5SbA7lPnuhDQOChg6GMHAEpPx/kQI7d7PIj0Je9i+DPfw10MZk0zgD4N040so8AMNX31Q0j7ACm/wEwTVs4ZxTVdRwU6zoM0xDXdQ1Dh0Y1gINBVJZQDWB2AHflHEqWfRkAJ8tKn915vvfee7j22msTDn8J9tJjyZIluOGGG87upJOg95aas21wYqzbVEYopKHi6BGsXr0aH372Pkqr96L/yHQMm5iJ7CEOvNkmJLcN0/RBckKQCVAaqWGXrNoQdgL3MAAsKvlGZLBsCy63G4amofpoHZobHaRk+JGT64fbTW/ZYQBcul9D0f4yjB4/FH0G+kUktCRpkXZccCQHkhMGtyIJhOr+Oi4RAa06JmRNQtGOGny5vhS+fjLmLDwPHi/BZrqBjD4bUD9SWE8RHy3Dog8SsKFEPluEm6d9wv/a4vtwtDRV6SUQTVHT4j8pEjktno9U8hVp0+HjjzuYj58ptpitCtnWkOpSYNWZeG/JegQaXJi0YCQGTcyBrNLx1IoD2l+MR7QarXFMMDzcZ3hM9F2kDyqbQZMQWdP06Pm/iOLeP0WBB27sKCjD+qXlcKqzsPDyKzF37sUYOWaciLqn1IPYmw3YAdzz155nwAqwAqwAK5AcCjAATo51TsQsGQAnQlVukxVgBVgBVoAVYAVaK9AdAEzu3JRf/hSuOReH3buUEKnraP7Gt2Gs+eg4gCVXL0U5ez3C3QsycykKJHHNkhKRCRxb4YduiDaEW1jTTqzlq6qQMzOhjB8LZfpUqJMnQhk9Mgyfo65gMtGuLUDg4f+EfaSiSwsdVwD8/V/8yiGIQc5ek+CvrosawFEATM8bhgVVlqG4XAKqkGPKFrBYh+XY4l86Tg+GcKR4HwPgLi1n8uzMADh51vpszXTlypVYuHBhwmOfCX4MGTJERD6PHj36bE03qfqlggS2CKeN8r8wjhOgzqG69A7KjlRhzccfouCLT3CsqRJW30MYMMGDgYP7IjsvDQ5CMOxguFap5G3RT3LCjleqERsGgD2H5BGwMyja2AYUGzAUR1hxvQET+wv2Yv8+N9ImjMfo2UC6pxHeQCpkBLH1/T1Yu7oG0xfOxMj5OZDdQJpxDG7TgKlkQJdCcFkuyIYCwxNCwFMP1XDDQi5SZQeehnLsXnsY77+twzu6D67/xwuQmh6EjToBgSUocBwFLsNGuuagWfagIiUVqmqgb/AoLAkIKuQOluE2VGEYbnI7kGQTmZYEzfTBsVPD6NUVgC43w2v6QAjadgyYjgHH5YbuqFBBNWsp6t2GZZtCCFuVBcJVLartHILuk6GW21j+k4+xvU7B3AdmYsKsfCgpIbjtIBTDhqH4YMKNFJPOtnoBpB3DD9nxCne0pQJuSFAlOpNsmFDg1lWojgXTRTWVe85509GLh8DeqgQ3PChcV44v3j2KqYPm4YG778PkKZMhK25xaGzt5Jbaz0n1isSTZQVYAVaAFWAFeqYCDIB75rqdC6NmAHwurAKPgRVgBVgBVoAV6P0KdAcAu6++Et4HvwZl8sSwQGTWME0EfvQTGKs/ghMIUl04yNnZkPvmQ+qTCzkrC/D7Ifm8AgSLa11USpKAb1MznPp62NW1cCorQVHSTihETlgRGy32i3H1KmNGw73wSrhvugFy375hCE1l1rbvQOj3fxZO4K5scQXAP/hF2AFMF/B0TROuXsuienhhB7Aqq9AMA4pMJFwRkJg2ulxuWQSBNeg6PXQYmo5yAYBf7cp8eN8kUYABcJIs9FmaJjk+FyxYkHD4S/Uub7zxRjz77LNIxB/BZ0m+c75b4bmM1vaNAFpR79YByg9VYN2GAmzcuR77y7cipFZg6NgcDJuaC3+uB45jwnZMWBa9f9nCqSlLFPPcO4CdIQMuC1BtICRZkF0uuBtC2PL+5ygstJAxbTpmLkxBrq8J7uYUwG7C5r8VYelbR3HBLbMwffEQ+PyZ8OmNcPQamIRvVQsu0w+PnImA1AxNrUaWpMCQ+sMlu+FtqsDmj/Zg+TvH4B2bg2vumog+mSZc0CDZKmxHhqp6RY1gzSwXQNlGBlJkP3ymDkf2Q1NlBJwmyLYOyaToaAXweMRNZgg2wpEM2C4XvKofHsuLYMRJbJrNcJRmmJYGVU2DW/LB5VjQjYBw9KqucIViSXJDtQlYNqDGdQzuagvHVlVgj+lH/kV90aePgxQfQWoDHskDS/HBklKgWB4E7WqE7EZR+kK2qDULPpeOVJcXlgmEFBm6YsE0QrB18jeTi7p3nE9RALxrfTn2rdNw4+Vfx03XXg+/PxWS3HPj0c/5FzkeICvACrACrAArcAYUYAB8BkTupV0k4m/fRx55BLfeeiu8Xq9ImKEHGVTob+7WD7puGU0vjH4d/Z4u2EYfJD99zRsrwAp0TwFr1xewvvwIVu1RyFl5UKZeCnXCBceBCv9+dU9YPooVYAU6rUB3ALDv+9+B+6qvQB465PjrFV0FPnQY1s5dsKurIQ8cCGXEMCDFB4lMKeT6leXI9bzoZ4fI9We65kxuYNsW4NepqYFVUgpr1x5Y23fC2r0HdsXR43NSFcgDBoj6w75/+xakjAzxM/tgKfSVqxF87Oednj/tGFcA/OMnnnEkiWoF2giGmmHo5Op1hOOXLri7FRcCoRBkKvYLSUQ904cst6rAtE2YuoaQpkEPaTB0DUdEBDQD4C6taJLszAA4SRb6LExz3bp1mDt3roiwT9RGf0TSa9/TTz+Nb3zjG/xHZaKE7qjdlvIM4ahdSqooLz+CPXv3CMfvhq1rYXprMXxaNkZOz4QnWwccGbLjDkcY21Tf1m6JrSWw1ysBsGxDVlUBgLd98Dn27LGQN20WZi3MRJ9UDXKTF5Zdj61LSvHmssOYev1UjL4oFaGADyneVGT30+BxNyLVkVF7xERNjQSf34ucbAnBw+U4UG5Ct1zwmgE01Zr4fGsTvGN9uPGuichRm3GspA5eJx8B00Bp2REYTjr6zJIwoA/gO2Di8M4AjpgeGCEPVJ8M30AZ/cfkIJXSWcrqUHE4hKbMPAyc4EKqchQpjQ4O7zFxtM4LKUeG6vUjJz8NaZmNUJ0GOM0eHC3VYdo2cvv4EdTqcbj4KIwmBYrjh0tOgy8nhNRJXvSVVaTuNbEfqVBHqEizmxEqb4ZPSkdDs4GKo7XQDQW2Kw15I3KQOcgFxVOLFEmH15BRv1fHwaI6aI4XmgN4s1zIG5uN7D4+KGawRznHO/o1i3UAEwDev17HtbPvxy2LrkdmViYD4DP9usf9sQKsACvACrACcVaAAXCcBU2i5hgAJ9Fi81STSwFxY70Dx9CgLf8LtDf+G37HgCIBlgM0OQo8138DnkX/BLi94WthDIGT6xzh2bICZ1iB7gBg/3O/hzJ1MuS8vBNHS6VuG5tElDPV6JVSUgElAn0F5LXDMc8Ee+mGMpcKuFqZHygRmZhDcwBOYyPs+gY45Udg7iiE+cUmWIW7hVtY7t8PrquvhO/bDx4HwNXVsLbuQNO9D3RJxbgC4Cf+9KKj6SE0NwXQFGiCZRpwJBkesj0TAbdtAYRNPYiQpsOxbHFHnkdkWZOT2kAwGIAWCgkHcTnXAO7SYibTzgyAk2m1z9xcDx06hMmTJ6O+vl7AvURsLpcL6enpWL58OWbNmpWILrjNdhSIrqdNjlCbbsqShOuztqEaBw7uw+oPV+GT9R9CyqjAqElDMXhcPrzZMpxUDZaiQbEkKFYk3lm8j0st50hvuStcREDHOIB1xYGkKnA3aChc9SW2bbLhHzEdky72I9drAsEU6HYt9r9bihUbKjH9hjHIyqvG1vXlyOg3Bhd/dRQG5gfgb7Cw7qO9WLuxFGNHjMKYvlnY/OkObNxbA7gk+Gwgw5+NyiYf+l2cj1vvmgh/YxnWv7UNgdo8BF0mtu7bA5cvFVc8MA3TRmbj8Js7sGppEYqpfjb9zaiZyBmWiktuvRAjRvaFUbgXq//6JSozhmL6v87E5D4WUtcW4f2/F2KtLmNAPwuOlI7ZX7kEE6Yr8Mu1qC4M4P2l+xFS3Dj/krEINB/F2pXbEDhCRmcVjQEFfUarmPetWRiTl46SNzZie4ODkQtGYajbg8JluxAK+lBtmSimu/IadOhQMH7OeJy/cBL6DWmC3w7AKjdR8FoFPvm8CKbbBydowu2TMeOGSzDt8qHI8hw+IRa5p/5Ch2sAAx7Ji8J1ZTjwuYFrLrwXt163GFnZWYBEsd28sQKsACvACrACrEBPVYABcE9dubM/bgbAZ38NeASsQEIUENfRHOjL/wJ5yS8E+G3MGgCl/zDYFaVIqSkVKaDaTf8mIDClgzIATshKcKOsACsQUaA7ADh9xVLIgwZASktrV0eKgKY6vE51NZy6YwLkOgR0g0E4wVA4zlmWRV1gAsXweiGl+SFlpEPOzoKUmws5L7elvi8dZ5dXwN67D+bGzaJtKS8Xrisuh3r+jHCdYXp1bWqCfbgcDfOv6dL6xhUA/+bPS5xQKITGQDNCNHDbEuBX1N0jAu44AgA7Zgi6bgoATDCEADHtpIWaoWt6uA6wpqF0P0dAd2k1k2hnBsBJtNhnaKqBQADnn38+9u7dmzD3L8VQjRw5ElRfeMCAAWdoZtyNeJOMAfom1W3QGlFUugevL3sRW3Z/DsmtY/CIfPQZZyI7Px3eVDc0Kk0ASrBwQYEGBeQKp3c0mYr8RgoYUOvhKOievrUGwJriQFYUeJp0FK7YgjV/r0ZpXRq82SH4LAey4YHh0oAaHXWpmbj8ngkYN7AJq5dsR7mWjusfnodxIxxkVoTw6isF2LC/AXOmTkHDngMoqjExYtZwjBidj8bSaqxbsRsHy21MvGUabrtnAjKOHcR7f9yAzwoCyJ3UD9MXDEFudjb65vlwaEcRvlxVCE92H/SfNRzZqRaad1dix9aD0Adl4ZLFF2KkL4BNLxbgoy0mMq4ei3lTx6HqzY+w/2AlfHOnwH+sDGvXluGSxfMx/4Z+SEEZij6swZIXdyB3wihcvXg63N5GNByugVKVirJdAaz+vAS+AUEs/O4cDE/zYMv/rMK2agsTbp2C8SmZ+OK5zVi/pRSZM4fg4rnjkRqsw64N+7C/ycaEK8dj3lUDIFVVYvMbu1Bx1EHGhCHIH5wHd1UDNn20GUf9fkxZMAnnT/KIyDo6T3vyzQVRAOyVvNi5rgxFG8wwAP7qjcjMzGAA3NNfMHj8rAArwAqwAkmvAAPgpD8Fui0AA+CuSLcXTy26HS+Un/yY2Y9uxFMLu9Jue/sux0OL9uPBpQ9h9Ok2dZrH731qEW5/oRz973oJSx/qymiW46HzHgHiosdpTqLTh3dD9+UPITzNp3Day97pcXZuR7u8GE0/vBn+4DEY0+dDXfwg5L5D4FQehv7mM1A3vA/Nlw7fY69AHjiqc43yXqwAK8AKdFOB7gDgjE0FAtZGwWtL144Du/wILHLrbtshIqHto5VwamrhNFCyYADQdcFBhRmWTLFeL+BPhUxJeHl5kPvlQx48CMqwoQLyyrk5kDIzIflTRTd26SHYVdWQfD4o48eeMGuH6gk3NKB++uwuqRFXAPzLP/yfEwwGQSBF1PelW30kCbZlwTB1MTCqy6fCpsvlgBWGwlRE2bRMmIYuagET3NO0EA7u3cMR0F1azuTZmQFw8qz1mZgpvQ7ddNNNWLZsmahBnoiNgM5ll12G119/HX6/PxFdcJsnUYDWmNy/FO29a18h3vlgGQoPbEKDXobM/jIGjc7CgGG5kKmsgqzDdoJwTBOguq+2RzwnKUbY0gjKGI7+S3Zgs3cCYNmGpCjwBUzsWbEZHywpx87i8PRljT6VqLBUU5S5wLA+uOrrE7FwihufPr8Nq7fV48J/vggXTM9G6t5qvL10A6qVbMwcOQZfvv0R7Akjce0/zsSQQSaMknqsWlKIteuOYMD80bjpntHIqivGqr/sxO69WRi5YCwuur0v8n0m5EIDb/31M2yvt3DZ/XMxZrqMTFcAaqGM1S8U4v0D5bjk65fj0pkpCO4vxZrXS7B/ew1yBg/FwVAFxp2XjxuvmoWmDUX43+c3o9+sqVhwZ3+kqxXYs7wWH39egzFXTsaFXxkAt68S2ZIPOOzGilc3Y3OJielXDMGQq/OQHQpg7x/WY3eNC8NuHouxvnRsf34HtpbXYujiqZi/aCyy6iuwZ+kBvPLxPuTOGIqb75wGo+golv/2M/jHD8GcBy9DXj8J6Qerse2dnXjry2rkzRyIRdf0FTfH0fscA2B+WWMFWAFWgBVgBViBc1UBBsDn6sqc++NiAHw6axQGnMVdBqOn7nP5Q+fhkeK78NJZB8CnA3FP59hTa5SIPc4d3eMzO+PzFXD997cQSO8Hz8N/hDJkrIiFFnzg8H5ov3oAvtoymF9/AursrrnY4jNCboUVYAWSSYHuAODMPVuFexcqXfuN2RwH2kuvIvTHZ2EXl4R/QMnGZIAV/0Zi7SnaPhKJD0rGJ0cwlRO07PDzeqfsVAAAIABJREFUtH92FtSJE6BeMBPqzBlQRo8CfF5IFBlN8Li9zbRAEPjY2KldWsK4AuDHnvyjQ/CEavsS9JVUWdBuiwCvYQjsSwDYo0iQFBm2aYV/RjV/TQO2ZQrXMF30NDQNxXt3MwDu0nImz84MgJNnrc/ETH/2s5/hkUceEY67RGwEf6+66iq89tprAuzwFkcFwglDwpArHuF7i8Qmg+CkDNuREAppOFC0Hxs2FOCzwrUoqt8Oj9/AxBmDMXRULjx+QDNDMEW0swkZBiS6VcmRIDkybFmCI9P39CYcBcD0tQMZoQioi9qAe6YduI0DmACwqsLbpGPXis34bFUDquRsZA+2kSG5IYfSYSrVqDxQi6JGNxbcfxGuvMyH3R9vwUcf1CFtxghcfFk+1E0V2LDhCNzj8tA3NQ0bX9mFtCtHYMFdU5DmqUBqlYGSgia8/94+YGwuFj4wFjkNe/HZs7tRaU3EqOvHYdCkemRb9fB+EcTLfyjDvsy+WPSD89E/vwqS04z+NenY8lIR3v5oHybdPQcTFyjITGvAkeXVWPfLQuyqd8G5fiyuumMYFg0BmrbU4u0lJSh2p+OCG4diOGqxddkBlMnZmHjNeIyeJEORqqHUKyj9rBKr3y8ERo3Doq9Oh3twAJ7aWux5bhN2VsoYdNtYjPOkYffz21CT4kf/m6Zi9GgVeXWHUbqxFq8sO4q0IX1w612jcWx3GV7/+U4gPQcDLuoPxV2P1Pogakt1bG9KwbA5/XDnbdlQVUXcsNCTN3YA9+TV47GzAqwAK8AKsAKnVoAB8Kk14j3aV4AB8OmcGckAgE9fn57kAO51APjD1+H66w/QNGQaUv7lt5Cy8kRJSAE0GmrR/PS/wV/0BYw7H4Vr/q2ns9h8LCvACrACp1Qg3gCY4G/o6d+L2GeCv3K/vuFHnzxImRmQUlLCUJhq/Ya0cDx0Ta1wCgu3cH195KK1HIa9bjfk/Dyo558H91evhTJhHKT09PbndS4A4B/9+hknCubI6gwpcocPxT5T/V8BgenpMOkWBZEdS1Bw07ZgGwSObeECpijpkj2FeO3VV0+5kLxD8inAADj51jxRM16/fj1mz56dsJq/BH8XLFggnL8MfxOwipFoZwdOBABLAgKT41eBDU03cPDwYewo3I6P169E4e4voOTrGDunP4YMy4XPb8F2QpDpZiWLxtc+dLMi7YetvhHaHC5wIKKhpZYM6MjPEzDVRDfZfg1gFe6GEHas3IxdhRLSp07ClPlZyHO74W72AFI5tr5WjLdXHMb0G+fg/Gu9sOtLsPW1BhTXOZhz9XDUflqMQ9USxl47AE7tMXz8xzL0uWUQ5t8xHT75CNJqNJSsO4aV7xdDHTEQX/n6FGQ27sGW/92Cg84oDL9+PMaN15FuhmCvL8WLz1Tg6KBhWPT9MRiYF4JshpDfrGLLq4X44IPDmHzDPIy4xoO0rGNoWNOAT3+3E1sPSci4YRouvak/LhgchFRdh9I1Nt7cWIaBswZjhltCwcov4b94CiZeMQC5mXXwOw6qDlj4cNk2aI4Lw66egpnDM+H4G6FUh7D9r1uxs8qDQbeNxjiPF3te3Iyq1FQMXHweJgxPQX5dGYr3VeLlN+qRNjAXt9wxADU7DuD1X+xHNRykDHZDlkJwaSYcSYE0aBAmzxmGubPTRI3qRNUhT/R5FG2fAfCZUpr7YQVYAVaAFWAFzo4CDIDPju69oVcGwKezih0D4GhscrT12Fjo6M9OiIoWMcIF6H/XzzFv9fdiYqb7466XliKcvBzuryDaaP+2DmEBMFt2wCljm8VYiubhruIXwn3OfhQbI/nVJ7YVO47oAFpFYs++K9zOsGgb7TiA9z6FRbe/gJYU7Zj+qFUxntXz8Oi81XikJWs73PdV74WjqMXWztxPpjkQHuvqeY9i3upHjuvb0k7reO+Y+bYes5ApJua7VQR0x5qeev0QOQ9azsp25tnpM9a2YW54H+rv/w1Ng6cg5aEnIef2a3EAO/XVaH7yIfiLN8H4x1/CddE1HTvdOt0p78gKsAKsQMcKdAcAZ2wuEBC2vQhoa88+mJu+FPV/CfxKBH7T0sL7ul2AQqVuIw5gcv0aJhxKGw2FYNfWwS4rh118ENbefbD27IVzrB5wuUREtDygP9y33AjXpRdDHti2dOQ5EQH9/V88Rdf7wrV+TROWbcKOxDxEqyVSDeAwAJZEDWCHwC+5gIUNWodlUkSnDo0A8N5dDID5N7hdBRgA84kRDwUorWD8+PEoKSlJiNuOnb/xWKWTt+GAqC05t2MswAAMXUNVTQ22FW7Fex8uw6bCtcgZ6Mak84Yhb3g65DQTsmKJh2ka4n1LllyA1D4ApmfFGxz9n25uEt+FHcGKiIOO2cTPo1vPcQOfDABv+2Ajdu02kHveFMy8Mgc5HhmugBuQyrD7f2vw5ppDGHPLJZh6XRqynBrsfb0cn3xwAOOmj8ehfWWw+qbj2q9Nh7G3GGue3Ap8ZSSuuHMq+uU3QKqowdb3j+CDFRXIGT8KV319Ovx1B7DpT1/gEAZjxFcngcpe+BwDxtZSvPSHQpRnpOPG78zCmOES0gMW1GoLy5dsxMeb63HZzfMxa25fqM21+OLtIny0phD+zP5okjSMnzMUF18zGem+wwhtNbDk+c+hpuViQGo6thSXYtY/XoyJF7iRbdXCrNSxsaASBV9WYtpls3HhFZnIsI4hoAYgVbmw4y97sLMqBYNvHY7RKTJ2vLwRtV4vhi6agXGj09C3vgrVu6vx57croA7OxR33jEJoVzHe/q/N0GfkYe69lyLVHUCmGYTLMBH0eSCleZEih5MIKP6ZI6AT/xrCPbACrAArwAqwAqxA9xRgANw93fgoIJkBsNG4G+tX7UJNzjhcceFYpHU5IKx9ABwGkTgObiMAETFR0Sc6TSNgsDV8PSECuoN9Cma31J5t416N9DvsJDV4O6rvG4a/x9uOgsnj4DMCTFtgbwxAbZlHKwDcRofIMTgOslsgbqs2BNNu/VyMXqfW/Pj4WuZwynURRFoA61gN2/TVHgBuUzP51OsX1rg4Bvi31rjrr1jGhpVwPfMtNA+dgZQHH4eUnQ/HpDKRKggAh/7wPaTs+xzm138L9cKru94BH8EKsAKsQBcU6A4ATl+5DPKgAZDaK+FINX4bm+A0NYkYZ8mX0jYquoPxOaGQAL5OZRWsw2WwBQTeB2v3Hlj7i8RRnn+4B56bbhBO4NYb9UkAueGKrsXnxzUC+j9+9oRDLiq6YEmRz1Rr0bQs4WRRJBmKQn4siuWEiIAm56/YRzNgmhroQr5l0nNhAFy6bw9eZwdwF07p5NmVAXDyrHUiZ/rYY4/hpz/9acLq/tLYb7755jPu/P3mN7+Jiy66KJHSnfW2T3RHUn1fCbJD7z0mAoF6bPriU7zz4TvYeWALMvu5MGB8GnKGupHRT4XqpdLzVHKAbkKiG04VSJIMx6ZaDRHMS8kVdMNSBMKJ0g1wwj5fyRbvVwSAJSiQnVTxM8eh5xxIFBXdsvV8AOyqD2LLB5uwY7eF3CkTMOOKTOR6ZMiaCzYO48izDfjb6v0YeeelmHZdXwzyBlD3YRmW/2kTDlYo0LJSMeGm0bj2tjGwt+/HysfX41DGYFx6yzRMmZ4Cvfwo3vzzemzcZGLqwvFY8I0p8NaVYeOf1+KwnIfRi2Zg8kg30pQglDINbz3/OT7f34yLrpmBuZeOQZ7txr4txVi66nNUyTKuv3M+pg1Owd4Pt+HTTyohj8zGpBHDsHX5pwi5XZh611UYO+0YUiqDWPXHDdj0SSMCbj/80wfimgfOw5ghAeQFQ9i+cg/eeacYysDxmHnN5Rgzshk+vRohvwGlScL2v27BrioFQ28aiZHpHmx8uQBNbi9GLzwPo8fmIK+pFnVbK/DHd4tgD8nDfQ+cB8/Bciz7r09Q6U/D5fddg2FjcuGXmiDZATR6HWiSDrcegKqq4vxkAHzWX2p4AKwAK8AKsAKsACvQgQIMgPnU6K4CyQqAjcKncMu9L6A08ueia/h9eHbJgxjfJQjcHgA+GRQe1gJro25eqh/8taLbT4St5PVtVQM4DB1jj6cVj+0LwuF63H3buTOi3XY7AMcnjKkV9BS9RZ2yHQDgduOVW/XVBq5GtYiF0W306Yzm7cPU1mNqV/fV806sxdxan3YB8Ilrder1Gx12P7dZ486tY3t7aa89DQLA6uE9MLxpkEdOhuzzi+v/VB/TCTbDPLAN7mADrAGjocy4DN7b/l/3O+QjWQFWgBU4hQLdAcD+5/4AZeokyHl57bdO8c7k6m0OwAkGQWAXFPdMz4l6v5E3eoqCVlXhDpZ8XiAlBVJqKiR/qmjXaWgQANgsWA/j0/WAYcC9aCFcl18KedjQNn3b1dWwtu1E0z3/1KV1jzsAJshLFyzJAUz1gAUAlqTwQ5ZhREQQhZFtW9QKJiew5Zgw9JD4ntxYoVAQh/bu5RrAXVrO5NmZAXDyrHWiZnro0CGMGDFC3ITS27Zvf/vb+O1vf9vbptUyHwKzUTgbNeLSe2tzMITPNqzHqo/eQlnFHmieOuQOTMWgMTnIH+GH5W1G0GmCY5tQLarjqwKgRzjKmf4hGExtR+uvRgFcONg5DHNF6jTtLiuQZRWmScfQm7sJSBYkyYqA5J4VB92mBrDiQFFVKMcC2LJqMzbt1NFv6lRcMD8POW4FkpECDYdQ8mIx/rZiPybfNhPnLRyNQSk6rMIKrFtSiHfeq4Vn6kjM+ecROP+CDGSVBVD49jYsf19DkyeE/kNdSDFM6I0elBxxMHxOFq7+55lw1dXgs2dXo0zxYvw1F+C84RnwSw3wBVOxd2sRPnivBEVFDvoOSoNPUVFR3gAjTcGMGyZjyqx8SIcO4JOXN6JSy8Cc+y7D6Pw0FL69Fis+LIL//PG44d5hyE/RUPLGLrz/5yPYafsx9d7puGrhIAxP1eGrbcaaVzfh9dfLIPXJQMaIfHg9AeRnWBi/YAyG5Odg98vrsPNoI8bfMAVDMtOx9pWPYbncmHrVLAwb1wdpoQZUbj6Iv76/F07/LNz7T3OQE2rC/uX7sf79WlRZgKe/D6pHRwgh9JkyEJMvGI4R+eRGlxgA99pXMJ4YK8AKsAKsACvQOxRgANw71vFszCI5AXAFnrv9GvzP3ljFZUz/7ir8740d1Pprd3HaAY9tXJyRAwU0XI15LXHOkbjjSKTxCZHCbQBnx05QASwRjlw+HoEc49w9xUkVjVx+aelDECnT0Rjm9kBkDOhEK0AdObIVhI51AHcUlx2NZn4JSx9qH4K2N8a2MDrWOdue5if2E5XlVAA4Vr4OI6bbA8AnQOPOrV8LQG8dMd3NF4aGOyfAa+oI2A4UCUhRwjwgEg4qUkKDlgPTAXyyBM0G0l/d183e+DBWgBVgBU6tQHcAsO8HD8O9YD7koUPadkAss6ER1sFS2MUlsA+Xwz5SAbuqCk5tHZzmZkCPsAYvJf2lQc7NEfHO1J4yYhjkEcMgud2QvF4BiJ1gCHZ5uTheGTVSOIvb2+zSQ9BXrELwsZ+feuIxe8QVAD/8k8cdcq20OIBFrCagyLJ4wafnCQBT5DPVACbHFF1kp+/p4rll6mFHsGFC00I4xA7gLi1mMu3MADiZVjsxc73tttvwxhtv9DoATDfhfOtb3+r1AJjOCgGBARyrrcXWHbvw+Zb12LZ/Hcrrt2PwqDSMnjYI/YbkQHcaYcoaDMeGLamQHQeqsPTSrdb0oJr1BhzJBESccxj0Rt2/9C+9Y4n3MtkNyXHD0IH6YwHUNzTBk+JCenoqVBe9q5mQqB2CwKIdyrzoGVtrABySbQGAPU06juw+iOJKBd4BQzBsvIR0qllrpiOolqNyYxUK91ah38TRGD6uL7I9OtS6Wmx/bx9e/L9y5M+7BJd9PRuD+xnIbPDDOFKDjR9UYuvBQ9AcGzm+FEwYNwZ10OHJ1TBq9nC4m5pRV7AX5aqCjEnDMSonFbIcguKkQLUqcXBTI9Z/0IxaowKWpMGjZGLQuBE4/4YxkFOqcGzHIezbWAU5Px8zZo9EmhJC08FaFBQUI+TOxuwrRyF9QB30gnK8+9RRrLPTsOD/zcCFEyVkODrshiD2bq7Ajs0NqA/oCEpBmKaEfn1cGLlgJIb0z4G+sRQlTTrypw9Ctqrg4JfFsG0FgyYPQVq/FKhOAIFDDdiwrQ7urExMPb8PslNMmFU6dn9Qhw3bi9Go0DlnQ5KBQVOGYsL5wzCwL31EkoRLnW6c66kb1wDuqSvH42YFWAFWgBVgBTqnAAPgzunEe7VVIDkBcOt6r2FdBt/3Kt58cHgXTpOOAHBMEd4TWmtdRzcSC9xRLd+WCOj2x9vSdGwd3S7WkO0YALdU6W2lRxgudxcAd6hMJB67PRds5wDwqTTvJgBuVf9XgPpRrWKhOwuAO5T0eN3lNnWe0V7t5c6doo3fugxOVRmcqPtNVkQtzMgt9+Juesmxw9dyKEE0Ox9p/7O2c43zXqwAK8AKdEOB7gBg98IF8H7zASiTJ7bp0a6sgkEQ9jdPU7wkYNmAZQK2I9IOWlxD4kjhNBIJCFBkEYUvpfhE7WD1ollwXXYplDGjBCQWrmF6iH1blRqMjMLavgOhPzwLfenyLikRVwD8vZ/92pFkR8Ro6noQlkWX/ySoitLiADYjk3HIJUwX4y0TFhVDJgBs6TB1UwAZXeMI6C6tZJLtzAA4yRY8ztMtLi4W7t8TY4Tj3MlZaq4nA+Bo5VxJ2Hoj3x1/Eo4TdtSGo3GBurpaFBXvxvYdn2HV2lUorz+IgRMyMGZmH+QMVOCoOiDbsGHBtmU4jhewU8QfHDIMAYAdArQC/oYgyTpkyQtZUqDIClTFBdOwoAU1aM1BaAEDgSYTgSYbzU0OaqqbcLSyCrn9fbh43kykpEmwLA0SLDgiBpr+0Ok5AE8AYAlwUSy2DZiKA3qv9psS3LqBJtmLoCsFjloOn60CdgZCajVcZips2yfgp1uVkQIdRn0ltq3Zg/dXNGPklfNw8W0p8Ml18DSnw+0E4dJtBJVUBA033I4M2a1B8wWg2IChqnAHLfQJqKjzyGhIUZBqWQjKgC3L8LiKkNrkhdQ0GkFXFeDW4TKyAMkNPe0YNKkB/lAOLD0NAW8IqQjA5QRhOyocMx2KkQ54bAS9xTA2VeCD/6tDYVZffPXBsRg3oBG60SzOMdnMhMvMgmRakJ0gLFuGS9ZRnRaCV5GRV+dBwJ2GJlczUh0bqkbJJhLgBZqkJkA14LFTYGkZgKTClqugeAPi5je3noqgrUAH4DNVmgJsRYLhsSG76DNROH68J28MgHvy6vHYWQFWgBVgBViBUyvAAPjUGvEe7SuQnAAY2Pr4lfiH12piROkOaOuCA7gd+cN1dsM/6B9TH5i+P9GZ2s1asFEYHAuIW42jSw7gmGPbjXNG63F2xgF84oC6D4DbcQCf0HT3AHBnYqvDtXvREu/dVtNurl8k4rsAnXd0x0656Z/nwq48HL2ac9KXQHF1hwDwHzoC6fwKygqwAqzA6SvQHQAs981Hyi9/Ctec2W1gLMUwGyvXIPTEU5DS/JD69RXmEykrU4BcyesRrl6x6UY4IrruGOyjlbAPHRJuYWg6pJxsyH3yBGSmftQLZ0FKSRHAuN2NSumuLUDgP34Iu/xIl4SJKwB+7MnfOaapQ9MowjkgoDW5V9xUX5E8VhLExWQxDVkW8dBUK9gyyClsw7YtGLopnmMHcJfWMel2ZgCcdEse1wl/4xvfwHPPPZfQ2r9xHXAXGusdAJjgqR25ayoKwSj2mSCujKbmIMqPHsK6z9bg3TVLUWeWIX+oF6Om5iK9rxvuNC8siarzNkNyLFgOQWN651EF8JXpxiQq9ytLwnnpSASJo0kUDhwDsIOApKvQm2zUVR5D3WELTTUOKiuOoaHegNuVjoz0PJSWHoQnuwZ3fG8ePH2agIAB2fZCp4RpyUH792x1YUHP8K7itq0oe49IT9+LP85EcgfheapnEb7By4ENlyLDlAFLdiBZCvy6F8f2VGDle9txTErH9CsnYNi0NEhWAzyGBK+twvHI4vMAtRe+G5g6cWCZtF50VzBAnxwkapvitelOuhYeasFFd81BDX8uos8W4kY5B6Yd/jwhk9Ob7jYmaEz1ni0LLrc7PGYH0N0Gssrc2P5uEdaUHEHmRcMxb/YI5Pk0aE5AqC5J4ZsAxNfkAFdUWJYJ3TLEmBU6HyM3s9Ew6PMOtU2fZWjtaVOksKNcGM4dej5cB0Sl8UcGTwpIFDvuOLDoWJEx3vM3BsA9fw15BqwAK8AKsAKswMkUYADM50d3FUhWAAyjEit/8k38Yk0Z9LQRuOY7T+O7l2d3UcZ2AHAH9XNbQ8Lw9wUgR+mD+6n2K3BXTDx056KJ24easZNoD/Ce8ucdxFif0FaXawB3BEFjIXE0Frud+rmt6vCeoE+nNO8OAG7/mGgUdEts9ykBcNuazuE1OPX6hWOhT4wO7+xJ2hUATG3KDIA7Ky3vxwqwAt1UoDsAmBy4vu/+O9zXXi2im2M3Arp2UQnMz78AfD7IOVmQMjMh+f3hOr907ZEcvHRtj+KiNaoV3Ay7rg5OZbWIeraKD8LefwDWgWJIqSlQZ18Izy2LocyYJuoFt7cRONaXvYvgz34VrjPchS2uAPinv/tvR9M0NDc3IxQKiYuYBCM8ikpXwmGQK8qRoNJFT1lGFOJFI6DpArChUQQ0A+AurGFS7soAOCmXPS6TrqysxIABA0S8am/cejIAbnH9EgwUwOy4A9KxHGi6garaSqz+dAVWFyxFfbAcaXluDBidjb6DU5Gaa8FxawjZVFdegdvxCXBHjlzI0VhmE5JDVNANm0r1Wgpkxw3bcNBwLIDqSgm1R+vF42hpDbRGE6luPwb3HYbBg0agT14/9O8/GHm5/eH1+PH8889hw66/444fXI7UAUGgWYdsp4DMoAT7ehoA7uh3Ilp3OfrzlmhiwW0dmIolALBsyciWs1D4yTYsW7YNo2dNwIx5E+DNoahjDV5Dgtt2QVdI/JP/BkbrMLfpMxL/Tc9HXbKngqaxblqbcHOqBc9+G+8+V4CDsoIL75iLMUPS4bMbYYr47nDEeHSLdeRSW63HFjuTqDYdatbBtKP99XTnb4tmpKECeCUvdq4rQ9EGE9dceC9u/eqNyMwMu6J5YwVYAVaAFWAFWIGeqwAD4J67dmd75EkLgOMifPt1bcOAMBbott6vNQyNfI+7EK3F29Z5GomLjnHznuiWbQ+wdlR39/jkOwLEYXdyjPO0DWTtYA7lsW7mE+FutMYtYtzOrefZLQdwS93iU2u+el641nB0OxVo70gHSnNucW13AgC3RDt3uH7tw+/2ndadO3mb/vlSWJVlndtZAOA+SPvDuk7vzzuyAqwAK9BVBboFgKlg4Ly58Nx9B1yXX9rVLk+6v9PUDPtgKczNW2Cu/xxWyUHIeblw33g9XFdcBsnna/d446NPoD3/MowPVnd5PHEFwN/92c8cXdcRDAZFjDOBXrfbDQ8VNSYAbJHDKuy6EgDYtgSEIZgnNsuOOIB1hLQQDu/bi9dffbXLk+IDer8CDIB7/xonaoY/+MEP8MQTT4BuVumNW88GwFHnrxJxmpLx04FhW6gpP4qPP/0Q675cg0O1hVCymtF3uB9DRuUjI88HxaVDd+pF3LMjKSLuV7FThQOTatCLR2TBdc1CbU0zao7Uo74ihGMVQTTXaLB0in7OR0ZaLnLS85Cdnof87P7ISs/BgIH9kdsnC/369UNaWpqoB0wE8xe/fAzLPvkzbvmPOUghANykJRcAFppKsCUblmRDdiSk2j7UFlWjqKQcOcP7IXdwFiy3BtkBXKYSBsCy0SEAjgJQgqwERQmotgdF2wOstF/0+dZQmH43aKObzRyPBnclULzlKJp8Keg7aQjSfCZUKwSHPqO0AsCtXyti244dr6gXHYlrORkAbg2Xqf2eXO+3vddSdgD3xncYnhMrwAqwAqwAK3BcAQbAfDZ0VwEGwN1Vjo7rGLBGXaLR1mMjnsNQsVXkdLTWbBQQxtSebXGatkQCR1ttHQ3cTq3gk8Q/UysncwjHRlTTvsfHEe3/xP763/Uo5q1+BMchaysAHO4Qi25/AS3lcFvVP+4uAG6ZywvHC+2eGKvdOQdw7PjC822tKa3b11B0+yMoiGrbKQB8/Hw5HrLcNtq59XmDbsY/U29N/zIPdsXBzkdA5w1A2jMfn84vBB/LCrACrMBJFeguAJb8qfB+/R/heeD+DqHs6UpvHy6DtXMXnFAI6swZkPv0ocjANs2S61j7018Q+v2f4TQ1dbnbuALgr33nOw6BOXrQhVuPywWfzycAMF0st0yK2YzENUZiEy3TDDvxKP7QjEZA6wiGgijbtw+vv8YAuMurmgQHMABOgkVOwBTpdalPnz6oqYmtu5OAjs5ikz0RAB+HYWT7paQIGY6swLQtlB4pwfZdG7Hpi3XYs38bAqjCoAlZGDktH/4+KixZg21R7V6KjLbhVr2Q4YEMqu9roLkxiEA9xTjraK4F6ms1NDUFRKkC1XJDMdLgQwZ8UgYyUrPQb3A+hgwZipEjxmBQv8HISMuATEBQCsdFC9gn0f1KVO/ewk9/8WO8U/Asbv3eXKQNDMFuDPVKANzhKU2JJuRzlgi8W5BsBy7LBa/tgyM70FUN/5+9M4GzsWz/+O95zjkzY+xkj+yKlIqQ/pWlRUolb8pSWUppISVSYZI18SrKVomXilBKdkUokZJkT8TYsoWZszzL/3PfzzkzZ8YMM2fmzNl+533nM2bOs9z393qW6fme67o8igea6ZFlmW0y49oGQ82+XEnmrN7sMmKzyvq9WEZw2nuicLXiQqIeD4dRCC6bHS6bDtNIgWqK/tJZ521n3l/mceUmgze7jOVoyf4VxwsFcAhvBNw1CZAACZAACRTDPE3nAAAgAElEQVQAAQrgAoAcpbugAI7SwIZkWlkI35CMgzsVBP7tfDVUt1M++xePTi72HEG8r0NF8c92ER4JkAAJBI1AoAJYXMQcN9+EuM4PI+7uO4MzPk2HqYk+hCYUWTpaPni+YF+epSvgmvkJPGvWetsl5m44+SqAu/ftbcrsF2/VRCEiZAaw3SGzr6DaZG8/WUrRZoMow2gJYF325xPfPW4PPG7RR9iJQ8wAzl00Y2hpCuAYCnY+TnXNmjVo3rz5Rcu35uPuQrKpSBPAGUWYaOQqesDacPT4P9j51x9YuX4hNvyyAk7zKK5pWBt1rqmCxFI2aHYXDJsJm12VWae6C3CfN+A6o8N1zoQzxYNU1xlZ1vnf4254zsbDedqB1DOiNYED1apVQ42qtXBlzXqoXrkOKlesjPg4B9QEt9ym6P0qRLRNESJZ3LdEhmb6TVjXTdnrddjIJHy1fioeGdgcRSqlxpwAli0t4IAie9t6oIj+u7oNNsTLCr+64pacxP1edl8WfwuI0t6XKP8c1JNHlnaWAZWyV3Q2FiXGNVEqXIwzGwEc1DFF4cYpgKMwqJwSCZAACZAACfgRoADm4RAoAQrgQMnF9noXlrnOuoRxbFMK7exdHw+DZ9cv8r+1L/USraTUqnVRqEfSpRbl+yRAAiQQMIGABbD4IEuJ4nC0uA2F+vWBWr58ltm5AQ8sJysKZ3rsGFJHj4Nn1XcwT53OyVoXLJOvAvjZAQNMm02RD1RNmcUl/m3KB+niWa8ob+gRF3jxk90qnylFnseTLoA9GjS3G06ZAcwS0AFFNQZWogCOgSAHYYo9e/bERx99JEvUR+srMgSwr7eqVa5XvMR3zeNGyvnz+POvv7HsuxX4bsM3UBNPo8bVpVCpfjyKl4+DzS4qSRhwOg1oWhw0twLdo+PsPy6cPJSCs0c9OHMsBaeO/ouUVAeKJBZH9crVUKdaLVSvVBV1a9VFiZJlkJBQFHGOOBRKTEB8fBwUm7hLmbJFgTUi6z9YTJH2Kz60JN5TRIayvJtB1w0YuukVwFPSBLB+zsoAdosewIieHsDZnS+ClS5kLwwocEMV0RHJ2KYDkMJcl4JeoBNIRV9k6X/F70J4EqqGHU5xLKk6HJoGh6ZAs9nk2GwhHVkIoeTzrkXIDbspewD/IXsA61YP4Pvao0RJ9gDOZ9zcHAmQAAmQAAkUOAEK4AJHHjU7pACOmlAW+EQyl4jOS7niAh88d0gCJEACJFDgBPIigOXT4cqXI67dfYh/vBPUkiUBb3u5oE9E16Xwdc6YDfe8L2Ac+DvgXearAH55yBumrouevqJvnyGa/UK1KbCrdvlQVQhgTWTaaKL8onhCLB4Vi9LPmhTAsgewxwO3ywW3y4kDu3eyB3DAoY3uFSmAozu+wZidKDVfunRp/Pvvv8HYfNhsM1wFsCi/LW+c8pOg3nuEpVXh1nS4NQ92796LRd98jV+2fQ8z8QRKVbWhSp2SKFWhMBKL2WXmdsq/Lpw8eh7HD57D2X/cOPL3vzh9RIPhUWS/3iqVqqFS+cqoVP5ylCtXDUWLFEOJ4sVQqmRxlChaGOJhg6ra5f1HeD7rXiVVlfxZkaWj09Wk9L1Wl1s52nQBLFodWAL467XT0WlACxS63IUUV6osLS0yYcW65kXrHoXNYZOngfh4WercqvLhE+gWO5/sNWEqIp/a+l0oX0JAa0JIC0kvspZNRcZKzCW0Iwsllfzdt2CLODfilThsX3cEf/6o496mXfHwff9BcSGAxXnIFwmQAAmQAAmQQMQSoACO2NCFfOAUwCEPAQdAAiRAAiRAAjFBIK8CWAhftWwZmQVsb9Y02z69+QpTZP4ePw5t3Y9IfWscjKPHAOFOA3zlqwDuNzjJFA/ohZyTD4BFOWhRYtEmc36hqHZZAlqkB4kHrUL+ysev3hLQQgC73W643S64nRTAAcY0JlajAI6JMOfrJL/77ju0bNkyqss/C2DhLIDT+5sKGWzAEFm/hobtu3di+aqV2LnrD5w4txclyim44qriKFE+ASluJw4dPoF/jpzFyWNn4Tqrw+5JRLH4y1Cy8GUonlgWZYpWRvHiJVChQgWUK1dOfi9fvrzsQS/2mbk3a370WfX1un9z5GAsWj8Nj758O+Iru3HOLQSwHQ5R9lgRH3a6dOmjfD3QuTESCBMCQvUrdgPxSjy2rz+KPes9uK9pN3S47yEUKyUEcNa9lsNk+BwGCZAACZAACZDAJQhQAPMQCZQABXCg5LgeCZAACZAACZBAbgjkWQCLnamqlMAJL/WGo/mtUEuVBOxBSmoQnvTUSWjffY/UMePzLH/l8H/fmBtkF11WySyAFdlfT0kTwFBE31/x3N+Q4HwC2NQNaLoGeHSZASz6/1IA51tconJDFMBRGdagTmro0KEYPnw4nE5nUPcT6o2HqwAWXISIlTLWNOHRPNi1Zzu2/L4ZGzf/iA0/b4AjQUe5mibKlC8u3z99MgXulATYlOIw9SKwK/EoWqgoypeugBpVaqJWtZqoXrUGypQtLcW37EHv12sms/i17tn5I2TTBPCo17Hop0noMaA1ilRR8G+qCzYhgE0PDCGf0wRwetlr6xjJ/HNWv7vUOuH2fjTMwcdUzMWXCxxunHM6nhDPwVRgUx2IRzy2rT+EP9amoE3TR/HQ/e1RvFQxyCbRfJEACZAACZAACUQsAQrgiA1dyAdOARzyEHAAJEACJEACJBATBPJFAAtSIhO4QnmrHPR/HoBa9Yqg8DP2H4Br7gK4538JI/lwnjJ/fQPMdwEsHriLLGD/DGDZB1BmBFsCWDR6lxnAsuWiASGAdUOHKQSwNwPYlZrKEtBBOYyiY6MUwNERx4KcxW233YbVq1cX5C5Dsq9wFsDi3uByuXDk8BH88utmfPHl51i3YQ1g96BKtctRqlxxpJpOnP33jOzre1mRsqhT/VrUqV4fVavVQ5XKVVGiWBHExzkQZ7PDYbdJ8Svb9WZTt9eX7ZuVDA40QL77nJjPkDdfw/w10/Bg15uRWEbB+VQNiuGAHW6raDQzgAPFzPUinYAJWVA9TlWxe8tR/L3NxIN39ECH9g94ewA7In2GHD8JkAAJkAAJxDQBCuCYDn+eJk8BnCd8XJkESIAESIAESCCHBPJNAIv92YUErgB7w+sRd/edsP9fMyiJhWQV5Dy9hCtNdUJbuw7uRUuhbfwZxuEjgKblabO+lfNVAIsewL4H42IHihC/4qm8qsAUWb+KTYpfnwDWZT9FSwDLDGDN1wPYygDev2sHewDnS5ijbyMUwNEX02DOSBwvRYsWRWpqajB3ExbbDlcBLO4NQv5u3LgRn8/9HGu+X42jx5JhKgZKly+G6rWr4corr0Hlyxui+hVXoPLlZVA0IR6J8fEonJAIR3whOOIc3nuqDkX0kZcfKRK9fIVIyuPNNhfR82Uyi+Pqv+++gw8+mYoylRWo8RpMPQEwxThd3i36ytxeKmtTLH6pZcL9/WiYAzOArQM3f441m+KBTdVw8mgKisXVwFPd+uKuO/8PxYoVhaLE5+Ks46IkQAIkQAIkQALhRoACONwiEjnjoQCOnFhxpCRAAiRAAiQQyQTyVQB7QSglS8B+TX3Ym9wIW72rYKtZHWq5skBcXO5Qud0wjh2Hvmcv9G3bof24EdqW32CeOp277Vxi6aAI4PSHhwpEGWhZ6tmbAewvgDUhf0XmrzcDmAI4X2Mb1RujAI7q8Ob75LZs2YIGDRrk+3bDcYPhKoBFtuyBAwfw5ZdfYuNPGwDVQO3atVGtRnWULncZ4gsloHy5Sihb7HKUKF4YdpsldBUpdkU3UciewYpqQlFERQlxZzGhyPRfu3e5gomIL5tYfN/2xw6s++En/Hv+L6iKDmiJMOEA1FTAFGP3lbm9lFATY7/UMuH+fjTMgQI4/W846wwM9Gdxdop2H4rqgu42UO6yWmh+awtcXrkwbHYbFCQWzAnLvZAACZAACZAACQSFAAVwULDGxEYpgGMizJwkCZAACZAACYScQDAEsJyUeN5VojjsN1wnv2y1a0EtXxZK0aJA4UQoCQmAwwFFVK4UT3x1HfB4YIrWlCmpMP89K/v76rt2Q/v5V2g/b7bEr0iizedX0ASwfGQo0p9FqWfxmF72/RXlMBWopiq/ZxDAAoJupJWAlj2Ad+3A3Dlz8nnK3Fw0EKAAjoYoFtwcZsyYgZ49e0Z9/19BNJwF8KlTp/DHH3/A43GhTJkyqFTpchQrURxQbVLlKtBhhxMwVcCww4SQRFbPXuFShZqz9JzVR973ukgF6KAdZOn9jMX9W4fLeRKa5oLdLAKYNhg2l5yHAl8GcNCGwg2TQFgSEOe0bsbDZtdhmgYSRCa/wwbV7pRtQmwqBXBYBo6DIgESIAESIIEcEqAAziEoLnYBAQpgHhQkQAIkQAIkQAIFQSBoAth/8A4H1PLlYL/uWtjq14OtelVZKlopVRJK4cLWc+3z56XgNQ4fhv7nX9C3boP2yxar1LPHE1QU+SqA+w1OSkudyUoAy2QoVU0XwIYu+wULsy16AEP0APZ44Ha7ZAloCuCgxj6iN04BHNHhK/DBv/766xg2bJjVmzzKX6Lnbe/evTFu3Liwmql/2WTxb1VVpawW402PiswZtF7yl35lnf3+mTmKBVf8+WJIvaNKG3fmbN2wCgcHQwIFS8BK5LdeIoPf+kfBjoF7IwESIAESIAESyFcCFMD5ijOmNkYBHFPh5mRJgARIgARIIGQECkQAh2x2Odtxvgpg0QPYt1uR7SGLd6oi21e0+jWgCckrHvrDJjs3ip+lkDGsUp6mW4NH0+CRAtiF/Tv/YAZwzuIYc0tRAMdcyPM04eHDh+PVV1+F3e4rx5unzYX1ypqmYcKECXjmmWfCapziwz4+AS+kr/iSCsj7PawGy8GQAAmQAAmQAAmQAAmQAAlclAAFMA+QQAlQAAdKjuuRAAmQAAmQAAnkhgAFMBAUAWw95BdfVglomflrmlYvYG8GsBDAuuwNLPoAiy8TutsDTfPA7XLLDGAK4NwczrG1LAVwbMWbs418ArLag9+LAjjyY8oZkAAJkAAJkAAJkAAJxC4BCuDYjX1eZ04BnFeCXJ8ESIAESIAESCAnBCiAgyCA00usZhTAVvU/VWb+KqYpewALAawIASx+NkwYHg0ejxtulwuuVArgnBzEsboMBXCsRp7zJgESIAESIAESIAESIAESIAESCDUBCuBQRyBy908BHLmx48hJgARIgARIIJIIUADnswDunzTU9GV5+fcAFhnAPgGse0s+i0xgQ/xeyF+ZBZwugF1OJwVwJJ1JIRgrBXAIoHOXJEACJEACJEACJEACJEACJEACJACAApiHQaAEKIADJcf1SIAESIAESIAEckOAAjhIAliU9lRFX0dFgSGzfS0BrNoc8AlgkQFslYYWGcCiDbABw+OBx+WCkwI4N8dxTC5LARyTYeekSYAESIAESIAESIAESIAESIAEwoAABXAYBCFCh0ABHKGB47BJgARIgARIIMIIUADnswB+ecgbpijnLASwTVWlANZFf1+vAFZUuyz9DPk7xeoJ7Mv+FT2C/QSwMzUVB3Zux9w5cyLssOJwC4IABXBBUOY+SIAESIAESIAESIAESIAESIAESOBCAhTAPCoCJUABHCg5rkcCJEACJEACJJAbAnkVwEpiIShly0IplABR0bjAXt4qyua58zCP/wPT5Qp41+rvGwNeN/OKSr/BSbIEtKqqcNjtUgBrug7dNGRGsE8AC1RCCmtC/uqiK7AoA400AZya6oTLmYr9O7fjcwrgfAtQNG2IAjiaosm5kAAJkAAJkAAJkAAJkAAJkAAJRBIBCuBIilZ4jZUCOLziwdGQAAmQAAmQQLQSyIsAVsuUga3eVbBffy1QpIhMei3IlymSaE+egvbTRui79sI8cyag3eerAH7xtSTThA5VsSMuzgYoNng0t0jyBVQFdrsdpqpKGWzChCbKPuua8L/Wzy43PG43nEIAp6Zg/64dFMABhTX6V6IAjv4Yc4YkQAIkQAIkQAIkQAIkQAIkQALhSYACODzjEgmjogCOhChxjCRAAiRAAiQQ+QTyIoDj2tyF+O6Pwd7ohpCCcC9YCNesz6BtCCyTN18FcP9Bw03T1EWzX9htsusvNFMIXtHv18oMFqWfbTab/LemeQDDhKEq0HUPdLcbHpcbLqcTogT0XztYAjqkR1cY75wCOIyDw6GRAAmQAAmQAAmQAAmQAAmQAAlENQEK4KgOb1AnRwEcVLzcOAmQAAmQAAmQgJdAwAJYVZHwTE8kPP80lISEkPI09v0F56RpcM0OrFVuvgrgV4aMlCWgRXln0QNYpEXLHsAwrRLQdtH313pP9gcW2b+GCV0BTE2D5nHD7XJJASy+KIBDemyF9c4pgMM6PBwcCZAACZAACZAACZAACZAACZBAFBOgAI7i4AZ5ahTAQQbMzZMACZAACZAACUgCAQtguw2F+jyLhOd7SY8Zypdx5CicEyfDNf1/AQ0jXwXwa0PfMjVNkwORZZ4V4XdNQLF+tjtscBuiRLQi5bDoD6yYplxGrKdrogS0EMAuuEQG8M4dmMsewAEFNtpXogCO9ghzfiRAAiRAAiRAAiRAAiRAAiRAAuFKgAI4XCMT/uOiAA7/GHGEJEACJEACJBANBAIXwHYUesErgEMMwjh23BLAH84IaCT5KoBff3OMFMCmaQrnmyaAhfBVbSpsdlVKX5ERLHoCi2xhmKb4Pzwej1cAp2cBMwM4oJjGxEoUwDERZk6SBEiABEiABEiABEiABEiABEggDAlQAIdhUCJkSBTAERIoDpMESIAESIAEIpxA0ASwcJynz0i3CYcdiIuDEh9vZQvnc8ZwWAngIW++LQWwZhpSAIuX0L1CAIuyz6pDhUfT5HuGCimARQaw4CTXkxnAXgHscuGv7X8wAzjCT7JgDZ8COFhkuV0SIAESIAESIAESIAESIAESIAESuDgBCmAeIYESoADOLbldGN+2I2ZWS8Km8W0uXHlRbzQcvA9dZi9E79q53XYELy/nvS7LCTRL2oTMqBb1bohsFkfFLrOxMEt4i9C74WD47yX7ZSOYJYdOAiRAAlFKIFgC2ExNhWfVasDthlKkCJSyZaCWLQMlLg6Ij7O+2+2AaIWbx1dYCmAhfYXkFWWefSWgZU9gmwLN0C05rAAe8e9MAtjqA+yGy+XCvj+2UQDn8QCJ1tUpgKM1spwXCZAACZAACZAACZAACZAACZBAuBOgAA73CIXv+CiAcxsbCuAsiWUnvneNR9uOM4FMUlcK4H1dMHthb2Tw5Nksv2t8W3ScmYyMMtkrhCtmsZ3chpXLkwAJkAAJBJ1AsASw8c8/OP/kczD+OgBT16DY7VCKFIZasybs118Le+NGsF1ZR/4ur68wE8DjTCHmTFOXGb+GtwewlMGqIgWwLPss/g3ApbtEk2BZMlqsJ8pA+wSw0+lkBnBej44oXp8COIqDy6mRAAmQAAmQAAmQAAmQAAmQAAmENQEK4LAOT1gPjgI4t+GhAM6VABYLZyGHsxXAAKTsXdkyXQ57pXC1LDKJkY0wzm1UuTwJkAAJkEDwCQRNAB8/jnOdukHf86fobWtNxG6zsoFLlIBapjTUatVgv/EGOG65GeplpQGHI6AJh6UABgyoIr1ZVaCLMs9iaqIMtEP1CmCRAKzA6XHCNIwMApgloAM6DmJuJQrgmAs5J0wCJEACJEACJEACJEACJEACJBAmBCiAwyQQETgMCuDcBi2XAljIz8nV0aXaTMwUtYv9slUzlEGu2MVaJlNWrC/z1TfKjBmw1lhWtkxCy5WDMTPZu1QWGbGZt3NB6WSvSPVtAs0yl7j2zjttAWTMxr1o6esLmV1SAM+shqRN4yGKbF9sWWAXFi0C2rSJpXrbuT1muTwJkAAJhAeBAhXA/lNWFCjFisFWqwZsDa6Bo8mNsF1zNdTy5XLdIzisBHDSsP+aIptXZvmK74phTUiUeTYM2QNY/GxKI2zCo3tg6LpVJto0ZR9gt8sFl9MJV2oq/tq5gyWgw+NcCbtRUACHXUg4IBIgARIgARIgARIgARIgARIggRghQAEcI4EOwjRjWQB7zu7ADyu240Tpq9Cq6ZUomqNkoAAEsGh2m0moZpaaaTLYT95a0lZUT/b2E74g2zVdyqaJ4SwyYq1tN0sTqoBVOnmfryxzdtuFr7RyFnPOLHwv0fs4y/lmVQL6AuHrk9zZ9QUOwknBTZIACZAACQSFQLAEsHn6DFJHj4Nx8CDM8ykQPYHNs+dgnjoN8/w5QNPT5+NwwNGsKRx3tIC9aRPYql4B2CxPmpNXWAtgUzXTBbDoCyx6HudAADtTUyG+DuzaSQGck6MgBpehAI7BoHPKJEACJEACJEACJEACJEACJEACYUGAAjgswhCRg4hVAez5Yzw6PD4TBwwrbI7qXfHBrGdQ95ISOBABvC9d4oqdSeG6Ei19YleOIHM/20yS1nt0WVLYlx2b9VgyylZrO8iqfLJ3m1lm2GYou5z1WDIc8JcQwJnLOmeb1Su3sw7pGco52HdEnnkcNAmQAAnEHoFgCWCIqsZOl5S95j8npQjWd+6BtvlX6Lt2wzxxEqbTCWhaGnS1SmXE3XU74rs/BrVsGcBmy5EEDksBrMPK6FWExZZfVplnKYBVRfYIFu97DB2mocsy0WIVTfPA5XQhNTUFrpRU7N+9C5/PmRN7RyZnfEkCFMCXRMQFSIAESIAESIAESIAESIAESIAESCAoBCiAg4I1JjYamwL4CD7seA/e2+UfYhXXD1iBKe2LXSLugQhg4V+tcsbilVHipu8ugxTNTqhmkMdZZ8fmaDtpu81OsGbcdlYZyhlABSKARUnsLF4Zy1xTAMfEhYiTJAESiAkCQRPA3orGwnFKGazrlux1uaH/tR+e1WvhWb4S+u9/pHO22WQvYPuNDVHolZegVigP2O2XjEPYCmCRwCwFsEhnhlcAS6ktBLAG8YE3Wf7ZWwLaNA143B44nU6Z/etMSaEAvmT4Y3cBCuDYjT1nTgIkQAIkQAIkQAIkQAIkQAIkEFoCFMCh5R/Je49NAXxhP1sRwypd52D+M9UvEc6cCGA/4SvFaKACOBtDiorejOKcCuCM+884QW/mcTaz9u8VnLmPcIay1vlYAjrjUFgCOpKvLxw7CZAACfgTCJYAFiWftdVrYXo8UEqUgFqxAtRKFaDExVmZwcePQ9+1B9oPG+BeuAjGiRNWWWi7DWqpUnC0ao74RzvBdmVtKxP4Iq+wEsCDh42XPYCheDOAbSoUVYWimEIBy+/ipUOTGb+W/DWgy0xgE5rbA5fLJQVwakoKS0DzfM2WAAUwDw4SIAESIAESIAESIAESIAESIAESCA0BCuDQcI+GvcamAAa2jLoT3eee8AuhT6peOqoyGxZJ2DTel9Obvs4F2b15EsCZSkdfMLScCuCLbSewDFufDE4TxBcVwBeOM9sS0Fngv9Syl3r/0hHlEiRAAiRAAgVBIGgC+NRppCQNh3nsOFCoENTSJS0JXKM6bHWvglqxPGCYMEQ28KrVcC9eBmPPXtkrGKoqM4HjuzwCxz2tYatZ46Iowk4Ai9EK3StbGNtUqKoKqCYMUeYZBgxFZEVr8n1L/FoCWLxveHQpgF0iCzglBX/t3MEewAVxJkTgPiiAIzBoHDIJkAAJkAAJkAAJkAAJkAAJkEBUEKAAjoowhmQSsSqA4TmGZUN7YeSqQ3AXrYF7+r2DAS1K5SgGmfvZ+q90gRzOQgDnqAdwhh68fnvIsL0cCODstpO2yewymnPYO9gnwi8mgLN4L1fS9mJz8L6HLrOxsHftHMWPC5EACZAACYSGQLAEsHH8OM516gZ9z5+AxyPb4CqFEmCrdxXsNzWFvdH1sNWpDbXMZTD/PQvX3PnwfL0Y2rbtgNstYYhl4zt1QFzbNlCKF88WUFgKYEOxBLDI/vUXwAZkd2ApgMUCQvqK+tge0RNYN2BoOtwuNwVwaM6HiNorBXBEhYuDJQESIAESIAESIAESIAESIAESiCICFMBRFMwCnkrMCuA8cfaWTW6WMQvYyoqFtzyzdwdZCWAAmQVoWo9dv21euL3M2bo5EMC+fa1r5teHOJP0zUKiZhxfFlnCmaXsRXsWSygZBG2uBHBa3+RkZNUfeF3FLpi9sDeof/N0UHNlEiABEgg6gaAK4EefgLF7L0yXK+M8VBX2Gxog7oH7EHfv3VCKFoGZkgL3nPlwfjwLxr6/0pZ33HU7Erp2gb1pY+t3oqVupldYCeAhw9+RJaBzKoBF9q/4cgshrBvQNB0ekQGc6oTTmYr9O5gBHPSzIEJ3QAEcoYHjsEmABEiABEiABEiABEiABEiABCKeAAVwxIcwZBOgAA4UfVZ9hP0lq3e72Qhg8W6a9BU/NEtCEgZfUFo6c99d/568QM4EsNj8Rfv3WgugbceZSPbhuECqXtgrOMNY5Dyz7lmcUdpaO8itAJYrZR4jgIw8Ao0l1yMBEiABEigIAsESwOaJkzjfbyD0X7fCOHUK0LSM03E4YKtcCY6WzZHwTE+Z4WscOQL3oiVIHT0uLQtYvewyOO65C4mDB1q9gMNdAA8dNdGUWb2mKb9UR3oGsPU73VsCWocCBbrhkX2AdVEGWteheTxwud1wO52yB7AQwJ/PmVMQxwL3EWEEKIAjLGAcLgmQAAmQAAmQAAmQAAmQAAmQQNQQoACOmlAW+EQogAsceTY7zFrmhsvoOA4SIAESIAESyCuBYAlgUfZZ+2MHzDNnYB49Bn3HLmibNkPbus0qCS1ecXFQK5RHXLv7EP/gffLfogS0a/r/4Fm8zOoHbLfBfv11KNT3edgaXgclPv6CKYdVBvCbo99LE8BipIpdSSsBLQSwoogC0CY8ug5FUaDrblkGWhMSWNel/PW43XA6nXBRAOf1+I7q9SmAo4LmdPoAACAASURBVDq8nBwJkAAJkAAJkAAJkAAJkAAJkEAYE6AADuPghPnQKIBDECBvtmyGzNiL9dANwRC5SxIgARIgARLIbwJBE8C+gYqk13PnYBxMhr5jJ7SfNsGz9gcYBw9ZWcF2G2xVqyLh6R6wN78FiiMO2safkZI0HMahZLmMWrEC4trchYQ+z0ApViy8BbDIAPZl/0rhm0kAwwaYpgFDN+REfBnAHk2TItjt8cAtSkA7nXCmpODAzp3MAM7voz5KtkcBHCWB5DRIgARIgARIgARIgARIgARIgAQijgAFcMSFLGwGTAEcmlBcUJIZFTP2Dg7NsLhXEiABEiABEggagaALYDFyUyS9CtmpQ/9rP9yfzYNnxbfQRa9fXZdviV6/8Z0fhqPZTTBPn0bKoKHwrPsB5slTUBISoNauiSLv/RdqpUpSGvu/wioDOGnEu97Zeodog8wANhWrLLQQwCIDOCsBLISeEME+ASxKQP9NARy0gz/SN0wBHOkR5PhJgARIgARIgARIgARIgARIgAQilQAFcKRGLvTjpgAOfQw4AhIgARIgARKIBQJBE8DCdeoGzPPnYLrdQnlCiY+DUqQIhLB1zfwErlmfSsErXkqRwojv0RUJT3YFbHZ4lq2A870p0LfvtN4vVRKFx78F+/UNLsgCDk8BrCrWwFXRt1i5UAAbohy0AkN3W71//UpACwHsTE2VPYAP7trFDOBYOBMDmCMFcADQuAoJkAAJkAAJkAAJkAAJkAAJkAAJ5AMBCuB8gBijm6AAjtHAc9okQAIkQAIkUMAEgiaANR1GcjKcH86Atv5HkQULe5MbkfD0E1BLlpC9gN1z58M16zNrxooCx+0tEf94JzhuagLjnxNI6TsAnu/XyQxiIY5Fmei4B9pCrXx5BkphJYAHvflfU4hdZCOAVYdqZQD7CWBR+llk/vp6AFMAF/BZEKG7owCO0MBx2CRAAiRAAiRAAiRAAiRAAiRAAhFPgAI44kMYsglQAIcMPXdMAiRAAiRAAjFFIFgC2Pz3XzgnTYNn8XLoB/6WTNVKFZHQ4zEpekXGr+fbNUh9YwSM4/8AhgFb7VqIa38/Ep7qIXv/pryWBPc3S2GePiPLQDvubIWEXk/CVvfK8BXAr705zhQln8WXfClWpq+vBLQtTtSAtgSwePkygF1eAax5ewAzAzimzsOAJksBHBA2rkQCJEACJEACJEACJEACJEACJEACeSZAAZxnhDG7AQrgmA09J04CJEACJEACBUogaAL4nxM491xf6L/+BvPceUuFJhZC3P33Ir77Y7DVqgn9921I/e970FZ/D9PlkqWd41rfgcRRQ2XGsPPd9+Ge/yX0vfsAhwP2a65Godf6w97w+gyMwioDeMjIdy8QwHK0qil7AMsMYNOE4W2MLASwpmkQAlh897jdsgcwBXCBngcRuTMK4IgMGwdNAiRAAiRAAiRAAiRAAiRAAiQQBQQogKMgiCGaAgVwiMBztyRAAiRAAiQQYwSCJoBPnMT5fq9C+2kTzDNnLAFcOBFxHdojvktH2GpWh3HwENwLF8E5YTLMs2etMtDNb0HhieOgJCbC9dk8uD+dC23zr4DNBrVCeRQeMwL2Zk3CVwAnjZpglYAWeb6mCdObAQzFkL/LXAJa8/YAFiWg/QWwy+mUPYD/3rmTPYBj7KTM6XQpgHNKisuRAAmQAAmQAAmQAAmQAAmQAAmQQP4SoADOX56xtDUK4FiKNudKAiRAAiRAAqEjEDQBfO681eN37gIY+/6y3GfZy1Bo4Muw39gQSskSME+dloI4ZdBQmKdPy2XsjRshcdgQqBUqwLNiFVxCAP+wQcphpWhRJI4dCcf/NcsALOwygDMIYBhy8EIACwVssyvyR18PYN3wyN6/mvjyywCmAA7dSREpe6YAjpRIcZwkQAIkQAIkQAIkQAIkQAIkQALRRoACONoiWnDzoQAuONbcEwmQAAmQAAnEMoFgCWDR09dMSYG29gdo27ZLB2q/7lrYG14ns3tFRq/pdMI48Ddcn8wFvGWi1epVEfdAW6iXXQZ95y4pf/WduwGRU+uIQ3yXR2C7snb4CuChb70nm/uK7F9DQFCsXr+mtwS0EMDiN6ZhyD7BIgNYLCcygIXQ85WApgCO5dMyZ3OnAM4ZJy5FAiRAAiRAAiRAAiRAAiRAAiRAAvlNgAI4v4nGzvYogGMn1pwpCZAACZAACYSSQNAEsLfFrcjyleWdRQnoEsVlFq/o7ytfug7T6YJx+Aiga9YyiYlQypaBEhcH8/x5mKfPyO/ypaoyM1gpUjgDsrDKAB4+drIpSz/7CWCREewTwIpNjN2EaZgQv89cAlrzeGQPYArgUJ4WkbFvCuDIiBNHSQIkQAIkQAIkQAIkQAIkQAIkEH0EKICjL6YFNSMK4IIizf2QAAmQAAmQQGwTCJoALkCsYSWAh709SQpg3TSkBBblnkWmrxDAUv3KXsDifUsAG5rbyvz19gCmAC7AIyfCd0UBHOEB5PBJgARIgARIgARIgARIgARIgAQilgAFcMSGLuQDpwAOeQg4ABIgARIgARKICQIUwID6+8Z8i7XyxuiJpijpbMgsX1HmWYFqswEy8xcwoMvvQhALMSwEMEtA5xv/mNoQBXBMhZuTJQESIAESIAESIAESIAESIAESCCMCFMBhFIwIGwoFcIQFjMMlARIgARIggQglEDUCeMIkuD6aGVAU8lUAJ42aIAWwELwwTSmAbXa7FMCyNLRiyKxgXwawqXusDGBDh+bRoLndLAEdUBhjbyUK4NiLOWdMAiRAAiRAAiRAAiRAAiRAAiQQHgQogMMjDpE4CgrgSIwax0wCJEACJEACkUcgcAFsQ6EXnkPC871CPmnj6DE4J04ODwE8dIyVAazpuiWAbTbY7LIOtAVKloK+sAS0W9cogEN+KEXWACiAIyteHC0JkAAJkAAJkAAJkAAJkAAJkED0EKAAjp5YFvRMKIALmjj3RwIkQAIkQAKxSSBgAawoSOjxOBJ6PQnlstIhhaf/9jucUz+C+4uvAhpHvmYAj/jv+1IAi2xf8V2xqVAUE4YC+bNI/xUZwKIYtOgBrHl7/4oewJbQc8PtdMHpTEXq+RT8vXMXPp8zJ6CJcaXoJkABHN3x5exIgARIgARIgARIgARIgARIgATClwAFcPjGJtxHRgEc7hHi+EiABEiABEggOggELIAB2G9siLh774a94fVAQkJ6kmtBoRGe9d9/4VmxCp7lq6Dv2BXQnvNVAA8b+67VA1jIXkAKYNHr11QVKYUt+yuygK33PR5vCWgK4ICCF8srUQDHcvQ5dxIgARIgARIgARIgARIgARIggVASoAAOJf3I3jcFcGTHj6MnARIgARIggUghkBcBrCQWglqtKuyNG0EpXDgEAliHeeIkPOs3wDh4CNC0gLDnqwBOGj0uLQNYJvraVNhsNvldvERJaFEa2jCtwQoBLLOAdd3qBexxw+NyITU1BakpKTi4czczgAMKa/SvRAEc/THmDEmABEiABEiABEiABEiABEiABMKTAAVweMYlEkZFARwJUeIYSYAESIAESCDyCeRFAEf+7K0Z5KsAfuOt/6YJYCF6fQJYsdvkzhTRC9grgEVGsH8GsMgaFgLY7XLCmZpKARwtR1iQ5kEBHCSw3CwJkAAJkAAJkAAJkAAJkAAJkAAJXIIABTAPkUAJUAAHSo7rkQAJkAAJkAAJ5IYABXA+C+Dh4yaYvv6/sgy0qmTIABbFnzMLYLGcyAA2dB1uCuDcHL8xvSwFcEyHn5MnARIgARIgARIgARIgARIgARIIIQEK4BDCj/BdUwBHeAA5fBIgARIgARKIEAIUwPksgEUPYBF7Xx9gUxGlsdUMJaBN0SPYrwS0FHmZBLDL6UTq+RT8vXMXS0BHyMlU0MOkAC5o4twfCZAACZAACZAACZAACZAACZAACVgEKIB5JARKgAI4UHJcjwRIgARIgARIIDcEKIDzWQCLEtC+AAgJnFkA2x2O7EtAezOARQ9gZ6oTzpQUHNi5kwI4N0d0DC1LARxDweZUSYAESIAESIAESIAESIAESIAEwooABXBYhSOiBkMBHFHh4mBJgARIgARIIGIJUAAHQQAriiIPCFEK2l8Ai9/b7HYpgHXDI5dxu93QNA0eTYMQeqIHsBTAThec589TAEfsqRX8gVMAB58x90ACJEACJEACJEACJEACJEACJEACWRGgAOZxESgBCuDckNuF8W07Yma1JGwa3ybDirvGt0XHmcmo2GU2FvauneG9Rb0bYvC+Lpi9sDcyvpPFvneNR9uOM1EtaRMy7cJvYWscK1teuK/czOaCZRf1RsPBQNKm8cg4uzxtlSuTAAmQAAmQgCRAARwkASzKPstewDAhhbBNlcD9BbB43+PxWOLXK4A1jwduKYCdcKWkYP+OHcwA5smaJQEKYB4YJEACJEACJEACJEACJEACJEACJBAaAhTAoeEeDXulAM5dFLOWuV4xnAygYmbRuwi9Gw7GvizEcJZ7zpEAzt2YuTQJkAAJkAAJhAMBCuB8FsCDR75t2mw2iC8hfhWv+DVVRQphRfQD9ssA9glgt08Eu93wuN1wpqayBHQ4nCFhPAYK4DAODodGAiRAAiRAAiRAAiRAAiRAAiQQ1QQogKM6vEGdHAVwLvHKLNl96DJ7IdITfYXknYzqSS2xcvBKtPR/L7dCN7fL53L4XJwESIAESIAEQkUgrwJYSSwEpWxZKIUSAOE2C+plmoBosXvuPMzj/8B0uQLes/r7xoDXzbyi8sobI0y73Q6HwwHxXQhgkQ2sw4ToCSwygE3DgGFqUgj7ZwDLUtB+Ajg1JQV/swdwvgUn2jZEARxtEeV8SIAESIAESIAESIAESIAESIAEIoUABXCkRCr8xkkBnNuYWBm98C/RnFY6+Q4sy/SeVRq6WoayyjKLeJ1vvxUzymSfAO7SBftmzoRIKhavZhlKQmcqAe3bfxIwOH3DmdYB4N22b5sXbDdTCWg59j9bosu+mZgpVmrmK31tMUifQg7LW+cWNZcnARIgARKIKgJ5EcBqmTKw1bsK9uuvBYoUsSodF+BLeFTz5CloP22EvmsvzDNnAtp7vgtgkf0r5K/MBHbYpQA2FCGsDag2m8wA9glgIX19PYApgAOKX8yuRAEcs6HnxEmABEiABEiABEiABEiABEiABEJMgAI4xAGI4N3HsgD2nN2BH1Zsx4nSV6FV0ytR1JGTQF7YB9gSpT1lX2Apd5HeIzjLn9c1SxfCUrquS5e1aZLWTwxnXgZZCeB1GcpPW5LZbz9ZZBZbchrpAjorAXxBX2Ov/E2TwbDm7L+vnGDkMiRAAiRAAjFHIC8COK7NXYjv/hjsjW4IKTf3goVwzfoM2obAMnnzVQAnjR5nChqy/LOiSAEsRLCvBLR80yuAxT9FBrAQv+kloEUWsFOWgGYGcEiPq7DfOQVw2IeIAySBSxDQkJJiIDExLvxIaSk4/a8HCSWKI6EAq3uEH4ggjUhLQYqRiHAMfZBmnIPNhu/5oDmdQEIC7DmYRWQvEr4xCHeuWkoKjMREhOHVPNzRhe/4eJ0O39ikjYzXrAgIUtQPkQI46kMctAnGqgD2/DEeHR6fiQOGhdZRvSs+mPUM6uZAAktxurIlZi/sjdqZZOzF3vNl4FbLkM3rFaj7vFm0XlGLTD2DM/YezkoAZypLnUn4ZhyX93DKLIWzFMAZs5ezymgGctnnOGhHMzdMAiRAAiQQzgQCFsCqioRneiLh+aehJCSEdIrGvr/gnDQNrtlzAhpHvgrgEf+daIpMX/ElBLBqt7KBfQJYN4wMAtiXASwEsPy3R4Pb5YIzNUVKYJaADiimMbESBXBMhDnfJmkc24C5877Dhu+/w5YjLsgPo4iX4sBldW/BLY3+D20fvhy7Z36F739ajXV7TkNPXwiJlRvhtqZN0Orh+9GgRF6HZSD5+xmY/ulCfLvDux9bVTzyzlQ8cZUtrxuPiPWNv+fhmXt6YOo2HTUfmYBF0x9FjZBP3cCJ9e/jldcn4NuTpZGY/BP+cFXFHX0nY/przVEm6CLYwNG1UzFqwnxsOeaRx6hSpDkGzX0dt8ZHRFhzMEgDf897Bvf0mIptek08MmERpj9aAyEPfQ5GHsxFwvN8AKDtwozu7fD8rB3QrrgLr308Ay/fXApBPxWCCTubbYdtDC7FwkjG9zOm49OF32LHadFwBbBVfQTvTH0CBXI7Mf7GvGfuQY+p26DXfAQTFk3Ho6G/mF+KWtDfN5JXYXzSu1i05wwMERR7dXSeMBndakfC1S7412nj6FpMHTUB87ccg8e62aH5oLl4PXpudjk/xoxkrBqfhHcX7cEZ62BB9c4TMLlb7YveGyP2mpVzMlwyQghQAEdIoMJwmLEpgI/gw4734L1d/gFRcf2AFZjSvtilo+QvSqVE9ev76/8zMr6XtTyFMMCwKkePR5vM2/ONJoOczaYEtFjft/xFeglb40gvBJ1WXjorAZwmusWGL8x+Th9exsznS0PkEiRAAiRAArFGIGABbLehUJ9nkfB8L5HtGlJsxpGjcE6cDNf0/wU0jnwVwCPHv2cKMecTwCIDWAhgUQJa/P5iGcDpAtgt5a+QwAdFD+C5gZntgGhwpYghQAEcMaEKq4G6fxuCmxom4WePNSx7reex/NfxuC3Rb5hnFqJrvXaYfkiXv1Tib8GY7avQt1r+PrjV94zGLXX7Y70Yi/0qvLz2V4xqHAv5UwaOTWqNKr2WwSVuCo5mGL19NfqFWBqcWfMKWrQZhc3OK/Hy2p9w+/R6uGvSARiOGzDk5x8xqH7B5D+e+Kgtqnb/CudMQCn2ED49/Bke8j8+w+qMyuVgjGOY1LoKei2zPoThaDYa21f3CwP5n8t55GVxbTtmzzqKto/dhiJyO+FwPmjYPnsWjrZ9DLdZg5Iv13fPo26rd/GnvBQqcFw9AGt/GY4bC+ZUyAvlXK6bzzG4IMa5HE6uF9exZ/QtqNt/PazbyctY++soFMTtxDg2Ca2r9MIy62KOZqO3Y3U/fqhDhFDbMhiNGr2BX0VQHPXx6vrNeLNhBJw8ObpOZ33NyNWhe+IjtK3aHV9ZNzs89OlhfBY1N7tckRAHCwY3aoQ3rIMF9V9dj81vNrxI1YV8vmblcrhcnAT8CVAA83gIlEBsCmCvyPRvhgugStc5mP9M9Ryg9OsDjN5oOLm6NxtYrOonZ2tOTBe7sgVvRvGacUfecs3BEsCZ+v9K6VtLCOqZSMtIzqkAzsQtbR5+ZaFzAJGLkAAJkAAJxBiBwAWwHYVe8ArgEDMzjh23BPCHMwIaSb4KYF8GsGmasvevrwS0UL9C8IqXeM+EJVb8S0BbPYA1uN0uuGQJ6FQc2kUBHFBUY2AlCuAYCHIwpnjuY7S97HF85bI2Htf8v9izojcq+6e0ab9hSOOGSNpsWWK1zKOYf+Bj3Jff1R5OTMFdlXpiqRhLTAlgQN8+Efe2fAFLjpgofcswLFv2Mq4LpfvW92Bsi2vx0poUmI6GeOOX1Wg1qzFajNwGvcqj+OSnD/Fg2YLJe3QteQI17pkG8fmDqBPA0LF94r1o+cISHDFL45Zhy7Ds5etiqGysjj3vtcEtXz+Ird88gdLea1yozwd9z3toc8vXeHDrN3jCNyiI83Q0bm04AOtSvOUQ4u/ApL+XomeZYFycQ7vN/ItB1jEO9uxOTLkLlXouhXU7KTgBDH07Jt7bEi8sOQKz9C0YtmwZXg7pxTzYpHO+fePwRNxR9VmsdEeYAM7BdTq7a0bO6YhPmCzBEzXuwTTrZhfbAtg4jIl3VMWz1sGSAwEchn9H5Sr4XDiaCFAAR1M0C3YusSmAgS2j7kT3uSf8YPv13L1kCNIlb88/O2bo+StW9fX9nV19clpvYPH7bDOA/feXjQDOuG7uM4AzlpD27jAnJaBzmAF8SWRcgARIgARIIOYJUAAD+SqAR46fZCX5KlYfYCGBxZeQvh6RGWxqEAnThmnK93W/HsCa5oHb7YTb7ZYCWGQBH9i1C5/PYQZwzJ+pWQCgAOZRERCBlP/hgdKP4gunJTTiWryLfcufRcUMAngbhja5DoO8acJqua744q8PcW++C+CpaF3pSSyJQQEs2Btn9mPbAQOXX1UNJUOdFHVuFtqV74IF503Am/E7uF4qDmz7C2bVeriiaMHIX8HFtbQnaraZgoNRKYBl5HFm/zYcMC7HVdVKxkBf2fQr1fmNQ3HH7UPwc9NJOLQ4XQCH9Hw4vxFD77gdQ35uikmHFmcQwIAbB1ZMwaQlR1H45CIkza2KD5Pno3PRgK6+Yb9SflyTLhbjYAI4MbU1Kj25pOAFsHXwYv+2AzAuvwrVQn4xDybl3G3bOPo+7qzSCysiTgBf4jp90WtGLhi5lqJnzTaYYt3sYlwAH8X7d1ZBL+tgyZEADul9Ixdh5qLRT4ACOPpjHKwZxqoAhucYlg3thZGrDsFdtAbu6fcOBrQolWPMVk/damiGdUDPTRifVnvZW9J5MuR7+1rOxsLeta3tygzbTL16fWLYJ1qzKd186R7A3hLSvhlk2E4mYexdxpeRnPMS0Jn6FafRynr7OYbJBUmABEiABGKCQL4LYNMEdAOm5i0vms8UFbsDsKkZyk6HVQbw6HenmEL2QrXqYvsLYCHsxP9gmlIAi5cQwCILWPQA1nWR/UsBnM/HTNRujgI4akMb3IlRAAeXb6Ru/dQ03F3hCSwWMt5xPQZv2oAh14TGSke/AI7UgyRv43b+MQ2d7+6F+fs9iLtrygUCOG9bD3Bt5x+Y1vlu9Jq/H564uzDlAgHs266O7cNvQtPlj2Dzij6onr/V8AMcfPitFsoYh1QAh18owmJEkS2As0GY42tGDkJAAZwOyQhMAOeAMhchgaAToAAOOuKo3UHMCuC8RjStpHIWmcMXeU+K3HXecs9iDJmFb1brSnG8Dmmi1r/MtJDLmUo3y6ll2m52+xXVnCt28UrqS5aAFhu2yl+v8yv3nKPM5rzy5vokQAIkQAIRTyDfBbDHAyFk9Z27ASGBvUXz8gxK6FS7A7Yra0MtWwawpz+XDisB/NaEqdaU/QSw+FFIYdkb2PoBBnT5O83tlqWhhQC2SkC74fG44XSmwJmSwgzgPB850bsBCuDojW1QZ5YnAWzg2MoxGDTjd5w3fFd3BXFlb0Cnvs+hRaWz+HnWWHy0Yh/O6CpKXN8Vrz9/K2TlYOdefD02CW/N/Bb742rh2mtuQufnK+DD/3v2ggxg48Q6TBnxEdYftfqkQi2DVv1Ho0vptXi7b39MWLYfJe8bj4WTO6CKFDEGjv84DcNGfoDF290oXUpFir0mWnd7AX0ebYJy3mVOrH0PQz/8CSc86WO3Fa6M2x5/BOVWT8Jn287AQALKXt8BvZ+5BrvGDcKM388jfapxKHtDJ/R9rgUqnf0Zs8Z+hBX7zkBXS+D6rq/jqbhP8ez7G62+vlm+FBRu+gyGXP0zxs7cgCNOQ85PKXwTnnvnaTSyJ2Pl+NGY/csJuOU2bKjcdjBeqrkKg/qPw/yNB6GXb4xHh03CiHbVLsgcPbvtU4xMmoDFf+pQzp2ErX4HDBzxKu6vGX+RQ0rDlmkvYOzKX/Ht3LX4W3QnUEvjunvuQoObumFc/xYoLtfOCWMg97G7cGiXEsDG8R8xbdhIfLB4O9ylS0FNsaNm6254oc+jaCKDbeDYqrcx+OOtOOcLnhKPcg064JnHimDxG1Pw40nN+/eJAnvJGmjTcwDalf4R7789ExuOuBF/+d14YejDqCv/1jiLbZ+ORNKExfhTV3DupA31OwzEiFfvh4XWwIl1UzDio/U46g2+WqYV+o/ugtJr30bf/hOwbH9J3DduGh49NQczNxyBU45LQeGbnsM7TzdCnBF47M/vmI8xwydg3updSC1dEYkuD0rXuQqVCnstpVoaLfqNQdersxD6xiGsmjAOszcd9R63Kkrc2gcDan2LV1+fjCW/n0Kh6s3Q4aU38drD9bw9e30xM3D69wWY9P58bDryL45u/QG/nS6GWk3boc+bQ9C5vq+Zro7DK4eic5dh+Pawxd12eTO0v60aHGopNGxeE4fWbbrwfPAviX52Gz4dmYQJi/+ErpzDSVt9dBg4Aq/eXxMiBEbySowfPRu/nHBbcbVVRtvBL6HmqkHoP24+Nh7UUb7xoxg2aQTaVbM46IdXYmjnLhj27WFo1qDQrP1tqOZQUbplP4x5/Or0c+z8WvS7pRdco9bgnVYl0g5a1845eO3F4fhijwMVypfE5Te3x21nl2B320/wVsuLnXdi0Kfx+4JJeH/+Jhz59yi2/vAbTherhabt+uDNIZ3hw5f7uRnI1bXuuRZwrJuU9TXJLwYXv75cLMal0bzb3fjnk1n4/bx1zRMvJa4sbujUF8+1qISzP8/C2I9WYN8ZHWqJ69H19edx60VKzjv3fo2xSW9h5rf7EVfrWlxzU2c8X+FD/N+zF2YA63sXYvjY+dj9r2jGIv5jog46jRmI288uwVtvz8Ufp73XAnsNPDR8EO6toOb4OvZFUgV8M15cM5zWfUIpjJueewdPN7IjeeV4jJ79C05YF3PYKrfF4JdqYtWg/hg3fyMO6uXR+NFhmDSiHbyHpJfMeeyYPwbDJ8zD6l2pKF0xES5PadS5qhLST+kW+Pi/XbO8rhuHVmHCuNnYlHb/LIFb+wxArW9fxeuTl+D3U4VQvVkHvPTma3i4nvccNU5g3ZQR+Gh9+nWgTKv+GN2lNNa+3Rf9JyzD/pL3YfzCyehg3XSBS5yT8sqYKQN44PdfodW6N5A0eRG2nIhDjduewLDxA3FnpUyfqDCO48dpwzDyg8XY7i6NUmoK7DVbo9sLffBok3LwX/qi52Dzf3J/fTOOYM2ksVlep205umbk9Looy13kIgPYwMkfpmHEB2txxO8+8/Ir9fDDG6/hnQU/dnta1gAAIABJREFU4a/ziah+S3eMeH8QWpc/g58+GIIhExfgx33nkFi9OZ4a8z4GtiyHjPU88vfe/sWgMlj4Ti6PP+tgyZgBPPB7fNVqHd5ImoxFW04grsZteGLYeAy8sxJsMHBkTXbXLCMP517OjuuL/EHFt2KUAAVwjAY+H6ZNARwoRK8IrdjFr/+vb1u+HsN+otdvN5aMTf9Futj1iduVaJnUEisHz4TVbjezZM59CWhfb+KZaf17xTZ74s+OfjI3RwJYjMc797QpZD3PQMlyPRIgARIggegkkN8C2LNmLdxffGUJYG+Sa76RUxTY612FuLb3wH5z07TNhpUAHjNxWgYB7BulTwCbinKBAE7PANal/BUSWAhgUQZ6/86dLAGdb0dQdG2IAji64llgs8mTABajPI21A1vhzpE/Q7bFVCui+8K9mNbGVx/6PBY/URcP73gaa1cMQH3hQLSdmNKuBZ75+jBQ+zks3zgetzhXYuDjT2P60t04KqRjph7Axl/j0OLKF7FaPOi0VUWvedNQ4s0HMGLTWUuaFmqLj45+iceKGkj+4mm06jgVOxy3YcyPS9C3zlF83L4hun1xGlUefB9LPumGOtL56Ehe2Ast/zMVO+RDeTtq9VmFreP+D47kCbij7kRUnrAAEztfiUQ51bUY2OpOjPw5Re5TrdgdC/dOQ/pUF+OJug9jx9NrsWJAfeizH0S5XvvQYfib6HFzNZSMN/DHO+3R4f0dEM5ZiauHF1duwFs3F8KhiXei1nMrkCoKRpTsiDnJs/CgQOjegAHX3YxRf4ie8XZUu6MtrjjjRrUaJ7Fkzg84rJlQityKtzauxItX+h6DGzix8jW0aT8Kmyv1xvJ1Y9Hs8Nto1agf1pdoh6lrPsNj1bJLWdSwc94oTF+3AfPe/Qq7xW5tFXBr1y64uckDGNC9CYogN4yBnMcu66P+YgLYSP4CT7fqiKk7HLhtzI9Y0rcOjn7cHg27fYHTVR7E+0s+QTcZ7DNY90oLtBq1GaLauZJwFyYfWIwnygDarvG488YXsOqMiKoDTYZvxdpX6kip4P6hH67reBRDN0xHOyGgjBNY+VobtB+1GZV6L8e6sc1w+O1WaNRvPUq0m4o1nz0GC62Bv8a1wJUvrpYi1Va1F+ZNK4E3HxiBTWct2Vuo7UdIWdAKE++shedWpMKEipId5yB51oOQZ08AsT/9/WDc3fZN/HhGRe2nvsa6CbdDWfIUbrxvKvbqDlRp2R0PN6qCJo+/jAdqZ3MM6Hvx1q1X4eV1onSL+ODGTajtSUDdm8pg+5dz8dMRDbCVwe3jvsOi5+p6paiBvz9/Enc8NgP2Z1djw6imSDy1FE/feA8m7dFhK3cPJq1fgB4iVVb/E1+OmYIvF36Ij9cflx+Es9dsg2cfvBrxagk07vYiblx6d9bngyB7YiVea9MeozZXQu/l6zC22WG83aoR+q0vgXZT1+Czx6pZsdswANfdPArWqVMNd7S9Amfc1VDj5BLM+UFIXgVFbn0LG1e+iCttOv78cgymfLkQH368HsetQaHNsw/i6ngVJRp3Q78HasrtGic34L1+o7Gj5XC83bGOFM7yde479G10J/57sDne2/ENnqpwChvGd8WD/X9Aizl/Y8b9F6mZb/yNz5+8A4/NsOPZ1RswqmkiTi19GjfeMwl7dBvK3TMJ6xf0SMs0zt3cArjWwcj+miQ+4HCp60uV/ZeIcT80P/I6Wt05Ej9bNw5U7L4Qe6e1sY59AOcXP4G6D+/A02tXYIC8cWT90nZOQbsWz8C6nSzHxvG3wLlyIB5/ejqW7j4q6uxc0AP4/NfdUef+D2VfccTdgrE7v8ULVVWkrOiFene9j7/E7x2NMfy3dXjFe13N6XWsy78TcWet57DCupij45xkzLIu5tgw4DrcPOoPWIfkHWh7xRm4q9XAySVz8IP4MIRSBLe+tRErX7zSKzVP4/vBd6Ptmz/ijFobT329DhNuV7DkqRtx39S90B1V0LL7w2hUpQmGv/JAtoz0vW/h1qtehnVKl8D1N9WGJ6EubiqzHV/O/QnWKX07xn23CM9Zn3IRF26Ma3ElXlwtPnhlQ9Ve8zCtxJt4YMQmWJewQmj70VF8+VjRHJ+TGQSwrTwa3FAJha64DjWSv8Fn65PhMVUUbzkOm5Y+j5ppt7NkfPF0K3ScugOO28bgxyV9Uefox2jfsBu+OF0FD76/BJ90q2Ndh3JyDgZyfTMOZXGdvh/Jl7xmVEdyTq+LYvy5EsDWeb1jRDNcM3ADZGgvuwH/V11H3NWNUfyXuZj/y0kY4hreciAGXbEUHx+qj6ZFN+PT+b/itAGo5Tpg9tbZ6FDGp4CDc2/vfCyQ489fANtQvsENqFToClxXIxnffLYeyR4TavGWGLdpKZ6XB8vFrlmBnHs5v9cU2N/r3FHEEKAAjphQhd1AKYDDLiQcEAmQAAmQAAlEJYH8FsDOqR/BOWESzJOngsJLZP8mPNMT8d0eTdt+WAngtyZ84BXA1jdZDtr73TAM+ASwborHQZAZwEIAezRNZgBrohy02wWX0wVXagr279pBARyUQynyN0oBHPkxDMkMMglge52HMKinkHx+L/MfrBo/Cl8fEE/FxUPDTD2Azy7Gk/XvxdT98qk56g9cj83DGnrF0FnM7dQUi9qvxfQHRKacgUMfPoBrnliIk0bGvm5nFz+J+vdOhdxMJgGMlM/RsdJD+OS0eKheBtc1uRZ12nbCDb8Mw2tz9sKo8yK+3fIWmp78FB2v74zPDuuIu3Ucdq/qgyoqcG5OB1R+eA5Ooxiaj92I5X1qex+wn8HyXg1x96Q9MutPLfcfzPx1Bq7+8D70U0dh4YAG6YJHJIP4j9FRHwPXb8awht4H5mfnolPTRWi/djrEVFNmP4xWO/pjzRvXSRb6zvG4o0lfrBJPXhU7qvf4Epum3I2S4rnv4h6ofu8HSNYzCWAjGRNur4bnVok+eICtUgf8b8NsPFx+N0beXB+v/OgRJhkt3tmH5c9WlJk8xokF6NrgP5hxUEXj4VuxTshMYz/GNa+Nvmt0VOgyB9tmtJP7zfZ1+gO0Kd8D32RRAto4kkvGOYxdM/8MT7+BZSuAjSP4tOP16PzZYehxt2Lc7lXoYwUbHSo/jDmngWLNx2Lj8j6QrvPEp+hwVSfMEXZPLYl2H+/GvM6lARzD1LuroudiIWEVFL5jIrYvfhqVVeDUJx3RdmsfrBx+I+KE+FrQFQ3+MwMH1cYYvnUdXqljg7F/HJrX7os1egV0mbMNM9pZZFM+74hKD30C65C9Dk2urYO2nW7AL8New5y9Buq8+C22v9UQi3tUx70fJEPPLIBzG3ttE15v2AzDtrhh2qrjuZXb8c6tceLgwhM17sW0Qzpslbvjy23T0OaiPWtT8PkjlfDQp6etDzqUvQ9TN8xDt6o2nF3+NBq0noQ/xXFa6gF8uO1zPFZeBZzL8VSd1ph8wEDCNf2xasMINE04h4/vK4OuC50whVgf8TvWDvCdd25s6N8AN4/eLmVYfKYS0NmfDyewoGsD/GfGQaiNh2PruldQx2Zg/7jmqN13DfQKXTBn2wyIEBjJE3B7tedgnTo2VOrwP2yY/TDK7x6Jm+u/AuvUaYF39i3Hs96m5+4N/dHg5tHYbg3qwhLQxmGs+ex7xDdvh8blM2ZQn/u8I67o8AlO2Wrh8U9XYmq7yrAZJ/Blj5sxq9XPmNNRfowky5dz+VOo03oyDhgJuKb/KmwY0RQJ5z7GfWW6YqH4xIKjCUb8vhYDvNI+kLmJD0Hk5lqXXQxyfn25eIxFJv3iJ+vj3qn7paR11B+I9ZuHIf1y2glNF7XH2ukPID3HOhM+4xA+fOAaPLHwJAxHfby6fjPelBvIuG37VS9j7a+j0Nh7jdF+G4LGDZOwWVgzPwGs70w/NjIL4Jzeg5qZi9Gj+r34wLqY+wlgA8kTbke151bBOiQrocP/NmD2w+Wxe+TNqP/Kj/BAQVyLd7Bv+bMQh6S26XU0bDYMW9wmbNWfw8rt78A6pZ9AjXun4ZBuQ+XuX2LbtDa4+Cn9OR6p9BA+FRcjqCh731RsmNcNVW1nsfzpBmg96U95/Sn1wIfY9vljEKc0kILPO1bCQ5+I64CKMtc1wbV12qLTDb9g2GtzsNeogxe/3YK3mp7N+TnpnwGsFEHjQSuxcsiNSPhzDG69sp8U1Ep8S7z75zI8I89JA0c+7YjrO3+Gw3ocbh23G6v6VIGKc5jToTIeti7yGLtxOfrUtiFn52AA1ze4sr1OX/SakdvrYq4FMHD+f+1Q5tEF8sNjSlxtdJ+7GpPbloex6VVcf9NwbBXHuFIEN/T7CstG3IZSnuV4qlZrTBblPdRy6PrFX/jwXutjF0G7t2sBHH8ZMoAVFGk8CCtXDsGNCX9izK1Xop91sKDlu39i2TPW3z7Z3jfEh9Zyee6JD3vl9F4Tkr/dudOwJkABHNbhCevBUQCHdXg4OBIgARIgARKIGgL5LYBd0/8H53tTYBw+EhRGarmylgDu2iVt+2ErgIXw9b2ECJZf3gxgIYAzl4CWQi9NADutEtC7mQEclCMpCjZKARwFQQzFFDIJYEf9bhjX7zYU8x+LcQRfDx2IOXutD6pcIICh4bc3mqDRkJ9lqWJb5R5YuG0q7hZPpM99iR6tv0OX5eNwq3jGqP+JsS3q4aU1TphKYTww4zDmd/Y+uj4xFa0rPXlBCWi5U+c8dKr4EGafEtdRFeU6fobts9qjpH4cv634CSl1b0eTyjbsHHULGryyHk5TReku83Bwxv0yo8y9pg/qtRyPPRpgr9sf634ZiRu9MsBI/hjtG3TDAiEGFQdq39ceVY1GGDvvBdTLXCVX+w1vNGmEIT+L0rI2VO6xENum3i0fvp/7sgdaf9cFy8fdKvfp+v5jzCndCV1ERpVxANMfbIjuX1gZj7aKD2PWz7PQwXrSDn/JmSEDOMNDUDtqv7gaW8fchDgcx+S7KuOppdLQ4trXf8KmNxrADgP7370ddXuvQopSEh3nJmNWOzGa85jVriy6LEiBUvZRzNv3Me7P3kcB2QpgPfeMcxS7bOxvJjZKsYfw6eHP8FCiEOqjcEuDV7DeaUIt3QXzDs6ATLJ0r0Gfei0x3go2+q/7BSNlsM/h6x5X4v4PDkGHgmJ3T8b2r55AxTNz0LnJc/hmzzGIw0spdBvGbluBPtXOYHbH/2Dny0uR1EDEcD/evb0ueq9KgVKyI+Ymz4KFdhbale2CBSkKyj46D/s+vl9mjDvndULFh2bLbYoH7R0/245Z7UtCP/4bVvyUgrq3N0HlOBeW9qyJNlMOZiGA/TOgLh17Zd/baF7nJXwvHvg7bsSw39ZjoMhe1H7BoIaNMXSLB/AXw9leb5xY0LkS2s+yssfKPLYAB6a3tTIznYvRo+a9+ECkTiqFcdek3Vj8ZAXgxEdoe0V3fHVeyMpmGL19NfrVcOGT9uXQad45mLCjdt/vsPXtZrAifQkBvLQnaraZgoOZPhBh7H8Xt9ftjVUpCkp2nIvkWe3kuM7PaoeyXRYgRSmLR+ftw8f3J2YsN2uvjRdXb8WYm+KA45NxV+WnYJ061+L1nzbhDRFfmTV8CQGcLTMDhyfegarPrpRyT4mvijaDPsTU/s1RZu8szPj7fnRtWTjbtU981BZXdP8KFr7R2L66H2q4PkH7cp0w75wJ2Guj73db8bb3UxIZMilzODex89xc67K+JuXm+nIpAQxov72BJo2G4GfrxoEeC7dhqnXjwJc9WuO7LssxTt44sn7pf45Fi3ovYY3ThFL4Acw4PB/pt5PWqPTkhSWgxZa0bUPR5LpB+DmzAPbPlM2UAZyze5Cws35lfDMJ4KPv34kqvVbIY8Re+0Ws3joG1iF5Fyo/tRTWIfk6ftr0BhrYdex7uznqvPS9zO503DgMv60fCOuUHoSGjYfCOqXTxXD2p/QCdK7UHrNOig+/lMFjCw5geluLq3NxD9S89wOZDa0UvguTdi/CkxVknwbM61QRD80+Je9ZarmO+Gz7LLQvqeP4byvwU0pd3N6kMuyBnpP+wj7D/aY+Xv1hM968wS4u8hh1SwO8st4JUy2NLvMOejPp3VjTpx5ajt8DDXbU7b8Ov4xsiBM5OgcDuL4h++v0Ra8Zub0uBiCAU2Y/iLKd58trh6g0sWzHRLSItypvNK/TF2vEwea4HoM3bcCQa+yA9isGNbzRuh8gHq2nJOObJ0rJbOJc//2U03u7M4DjL9sewKfxQZvy6GF9Og31X/0Bm9+8QX7ILtu/o2Agd+eeuN3n/F4Tij/duc/wJkABHN7xCefRUQCHc3Q4NhIgARIgARKIHgL5LYC1X7bAPe8LuL/4Gua5c4BuJZDl+WWzQUlMhKP1HYh/qB3sjRulbTLsBLCiKDKLRmb8isfOQvp6X0IAm4YB3TTk+74MYLfmgq5ZAliUgXY5KYDzfNBE+QYogKM8wMGaXp5LQFsDM5Kn4b56PfG1zG4tjrsnbcVXT1bGqU864aEdfbE0yXpAh3Of4j+VOuLzf0Va5GXoMs+vNGpOBbCSiHs/+BsLu4qHln4v4xim3uPL5LShytNLseu9ljKDN8NDWsf/YczOb/FiWhlkDVveuAlNh2yUWTSwVcFTi3fi/duzEg8Gkqfdh3o9v5YlFJXid2PS1q/wZOVT+KTTQ9jRdymSxIPrjAPDsXmP4YYO/5NCS/TUbfP+Jnz5ZNW03oU5E8D+GdMnMLV1JTy5RDwE9T0AF1mq5/Dpfy5Hx8/PwFQSceVdD6NZRXHPMbB/9f+wco8HpqMpRv7+/+ydd1wU1xbHv7tUNUVjrNh7iSZGjRIr2Bv23sUeW7BgV4yxYDcajYgodmzRxBa7KPbejTUG61MxKsKW2feZGdBdZHFBFNA7/7wIM3Pv/Z1zz/DmO+ecYLytlQCW524NACdEY/OXxNZsF4d/x54BLHHfry65um1WbGaXowdbL/+K0mZVdwjvb8rjq6RxOlBh8iX29s+tjBCxsxdFqs/mugw7UlViytnttAtpT4dbdSgQ2J6pFw1KVpHruJPs7XSQlq3+ZdSW4SjtcmXfzdaK1U9MaFIXomaLcqjS3mTPkh1c0ZtwcJ3A2WBvJePYHABrUtfD/9YGYroscYCF13ogDgvh+Fg5sz5229vf+ZUaeXqxXckYNStfazjBiFJlGCu/8LcvxMC9p/B1tQ7cZfBjDoAzd9rAdf+o0rzGS68yz+Ws2s5/8K9fLeUDg9MB3gwPPE8q9yHMGOaOw6nleLf3ZMEZ9WOJPL13cGFmpbcCwM9WNCVbq9U8MWlIXagmLcplRTXBHpbsuILe5IDrhLOEeBd4rd/oy+xQizhj/oHA2wBg0B0ewrflJ3Iuuqe4xgGXKkPwXzSSGlmtlVyPcvznpwnwHk7g+VS4D5nBMHcHTi33pr3nAs4ocNQsozuWXqq2rE0dyfZYF3tMik98McaZ5R314GB+/aJ0+zMMCQ2f157LmT+6kv3xclo3u4jXVh9eC6dmsUL2B5dWq1EfJ21ZcyvqIxA54d/vHQLguOKYjQDYodgwQo6PVTKeLeb68gMliTu/1iBPr+1K2XqHMuM4vX9IFAAeQakyYxUAbF9oIHtP+RL3ljYHcJnptOE6/lG9Cyyynu1c6PzHVfxqyYHUHABrSF3Pn1sbOhLjqUui7MknAdTL1Ik/lcdZQfrvOa18rCHd96Nurm5sVoM8PbZe5lc1yFv4lkOFyVza1R+XY7bswYTEtwQC4PjGxcQEwLdmUDVfP3a9BoBPM7pMKXzU9HfcZlxjex8XtO/y2W4BgG30P6sA+AkB9TLRSXUWCvbfw2nlozjbAfCb9578uLf9WfOu/jwX9025CggAnHJtl9QzFwA4qS0gxhcKCAWEAkIBocDHoUBiA2B0OqTbd9AHh6iZwHfvguEtIbCdHdov0+PUtRMO7pWxy5ENHF+9y0xWAHjy7AWmmABYdqVoCBydAWyQjEiSEX2kWgLaHACrJaAjiHjxgluXL7F6VdDH4Y1ilfFSQADgeMklTo5WIJEAsFxyc1Pnonj431KyKx1KjODwgU6ENO3G80kbGVhQBSByuVz3Al7skV9KajPTaf11/OtGgVZbAbBdNrpuvMJvNWL0hTScwadMSUYrLzbVfr5np1VQXgxaAGD7wgwMPolvWTMIFraRzt/Ux1+pP21HlpbLOLmkGXLb19eOp5voXNQDf7mEosaBEiMOc6BTCE27PWfSxoFELfXVZWHb6Fm6DnNl+Cpnnlb05cCOAUS3WpRPfFsAXHjQPk5OLIOj3LfRrSBectqPxgm3sbuYVidGqq/GmUwFCpI5jpakVgFwQjQ2B8DWbBfHjowdABs441OGkqOPK9lx9vn7sfPsNCqoxjYDwPYUHhjMed+y6gi6EAYUr8SUSzLodaS0z190OTudiIkrqBjgSumfTqA3aXAoOYLNnc8w8ck4Nnur/TjNM6o0Tm6M3TWN16XNRIGCmZWsVHMAbJetKxuv/EZMl00MAPzS9sabzPMoQY9Nj5HsctJj6yUVloRvoGOehiy8Z8LxK292Hx2Pq/WWqgr4sQqAY5TlTN1wCc/XtjKznkTYmSAmjxpLwPm8fJtqKxtPqj1E8/TezvmZlaNKqickA1juq+xGQa+96NDg5DaWXdPqqP25Xx4anDMVoGBmZxsBcGEG7TvJxKjawAnPAJYd5AGb+rrTdPZZtR+6cmhwyt+GgL8CaJnrDRBYCZBhnAmazKixAZzP+y2ptm7kpNJEOg+9t59nZmXVcBYZwOaZlHHF0Ogp2RjrYo1JjvGJL2/OAJan9HRTZ4p6+KOG0xKMOHyATiFN6fZ8EhsHqr24Yz/k0t/uFPDao2TUajN3Yv11f149Tt4hAI4rjr0tADYrV228OQ+PEj3Y9FjCLmcPtl5SP3IJ39CRPA0Xcs/kyFfeuzk63tWiVcFresUB4Cx8SZOahksesFYpV24OgO3I1nUjV36rEWOcRNqTFgD4Vba74YwPZUqOVkt12+en386zTFODvAUAti88kOCTvpS1t2UPJiS+JRQAR1vCxriYFAB4+hW2982O9l0+2xPifzYCYPPKErZmAFsFwC/3Xvz8Oo4/X8SvPlIFBAD+SA2fCMsWADgRRBS3EAoIBYQCQgGhgFDgjQq8CwBsevEC0/NwDMdPKtnAhmMnMD0Oe+NcYjtB89ln2H9THMcmDbAv9S2aTz9FkzpV8gXAU+csVF4DSlElny2yf+WsX41JyQCWAbDJJGcA65Xev5E6HUaj2gdYFynD33ABgBPkMh/PRQIAfzy2TtSVJhoAVstSli4zlpNyBpxdNjpMasfNPTlYvLYbLlEg1aJ3pSYtLYJCWd4kCuHYDIBz0fOvi8yW6xyaH8Yr+FYsgneICoDNXwzq9venWOWpXFaSQs3KIb683sjF8eX4etghpYy1xqEoA3cfZeL3sVFSAydGlqbM2JOoS+3ApHY32ZNjMWu7uSi96F4d4YQMdsXd9zQyx9GkKsmIPfvwKW1538QDwOY9gx0oMfIoh32KR/VjjofnWMsATojGFgDYiu3imFrsANjIFd+KFPEOUQFwAS92n5mCUiFXt5/+xSozVTU23446yrHRxaNGkG1XijJjTym2s89RkGIlvfhzdVcyXZ5AhW+GckA2lH0OChQsSLf1m/HKG/XxgnlPWYcSjDx6GB+5pKaVwwIAm5XmtDzd1hLQ1rO/XwJgJRN/E0NbejI1+AFf1p7Mut8aEhHQkSajdhOetwlTVi+ke/G4an/Ls4sDkFiUHtfyRetVPFzSSF1S5DXWjexMnxl7eFykD6s3/8TjH7JElYBOHABs3sfRocRIjh72wZoJEgJJ3woAK3/s3WXn2Pa0G7uN0OhMYLmMdtMl3A9qGecGjLy2jpGd+zBjz2OK9FnN5p8e80OWqBLQiQmAsS3WxQ6A4xNfbAPASony0mUYe1L+QMaObB0m0e7mHnIsXku36AdHrMpZ9vXUpG1BUOhyXj1OrANgY1QJ6KMJLQFtF0ccS0QALFduuL1pKC09pxL84EtqT17Hbw0jCOjYhFG7w8nbZAqrF3bnzVvaegawRUl07Re0XhXKEqW2vSUAztXzLy7Odn8NACfKnrQCgI1XfKlYxBv1kW5eBl3H/v7FqDz1stJD3OHbURw9NFqNBW/cgwmJb28BgOMTF5MSAL/LZ3scANiq/yUxAI6PX8fjLytx6keigADAH4mh38EyBQB+B6KKWwoFhAJCAaGAUEAo8JoCiQ2ADYeOIP1zC/tyrmjSpMZw5Dj6nXswHDiI8cq1eFlAmzsXDmVLK1m/9t+VwhQRgWH/QbQ5siXfEtDRAFimwHKPX/NDBr4CAMfLB8TJcSggALBwjwQpkIgAWO5zO7d2MXpu/U/JdHVwykyDgDMEtUz/amoRf9Ipd30C7spdBR1xi84+kc94WwBMBJu75KPefLnHqx3mL6wjd/SkYI05yAm+2nQtWPHPcpp+YqbYs2AGNxhG8K1DHLgsl6zV8nnVGRzb0oso/mchr/TPXGoX68lWufaoxgGnzA0IOBOE+VLlC3SnfqZSuREclBv0aRwo1OcvjkyvjDK07hQbt39Kndp5Ei8DmAg2ds6Dh/8dpaRqqkpTOLvjR/LYkHxosUCrPYAToPE7AcBy78ou5Ks3X+ldad77kMgd9CxYgzmqsWmx4h+WmxnbeGEc5b4ZziGZ9GvT0mDBJda0z4jWeIOZ1YrSb1e44r+p3aZzbnsfckUT/YiNdM7jgf8dpVEwlaacZcePeaxmKCYFAFZs+OQQvq17sFqfjUx2Ruw+z8HXVZvRoaUbud/EfpUbxJUhZ5YBigMlfY5zdORXIIUS1KE8bZbcwOBQkhGHQvD5xmDWAzgWADy4BOUnnlcAjlPNeYRu7kJ0pLD2QUTExs7k8fBHNYFcwnsHP1px7oQB4MGUKD+R8+qkmBf6t8c1AAAgAElEQVS6mS5m4SuuGCvdu8QVh/wU+MLEnZ0T6eo5ho035Oxn+SORrhhu/Wb1cik0iA7l27DkhkHJPj8U4sM3BrMewIkJgG2MdbHbID7xRcehOGz8SgyJf+bWpljPrUopZ42DE5kbBHAmqOVLf7AmXMSfnchdPwD1ceLG9Cvb6Ztd3bBxlYCWY8D3Xw/jcLIHwOrKnxzypXWP1eizZcLOaMfnOb6marMOtHTLHSMD3opScWVgWvSKLYnP8YOMVGre2wKAIVH2pBUALPcc75KvHvPVIG/24VckO3oWpMacm2rv9BYr+Gd5U1LbtAcTEN/i7AEcR8yIb1xMSgCckL+fbH22J8T/khQAx8+vE/S3t7jog1ZAAOAP2rzvdHECAL9TecXNhQJCAaGAUEAoIBSIUiCxAXDEHD/0m//CsUE97L8vi9YlC9KNm+j+2ol+xy6ka9cxvYiQ++PGbgOtFo2zE9o8uXFwq4hDtSrY5c2NdPsuhpCD6Nb/qfQBdu7e+eX1yaoEdGwAWCkJbTKpPYG1YJJMGCS98m+jPkYGsFwOWhdJxAs1C/jW5YuiBLTYrrEqIACwcIwEKfB8MQ2+bM96ucmg8g59Jte2936Zsav8UC4NWLYko4/Jb8tBm7ED624G4BFLcuyT9R0p2nihCuVcPFl/cT51zEErj1nZvACtgv6HJL+4bbiQS6vbkkELkUeHU+b7n5W+htgXZlDwSSZGl2m2eNGYg+5bLjOn6ut1bMN39aZ49VlcNWj4rOlybgc1Jw0QvrolLs1WEGbSkqXtKs4HNiLtS8HC2PFjEwJKLWCK8zClV688f7nnYKd1J/Gvly4WaZ+wvmNRGi9UYbOL53ouzq+jgt3ow3iZX2qUod8Otb+lfc6OrDnmh0d6GVBIPFjThd7/DGPFj4kJgCFsdWsKNl/GfRmSORSgx8ZDzK4Wvdqn7Js8hzDPQdSNbVnRc7cKgCHeGttoO2v+G3sGsGzUXfQuXp1ZVw1oPmvK8ttBNFeNTUuXZqwIM6HN0pZV5wNp9MrYYLzGtCpf0X/PCzRfNmfZ5RU0V7SQuDPfg0JdN/Ifn1B99nk298hultEdxurWBWm+7L5iT4cCPdh4aDavpN3H5DlheA6qi3w7CwCcoztbLs/hdZdN5Azge5vwqtmGvfV2cHBMiah+u/GNDHEAErPsao1DEQYFn2BCGUcMJ0ZQssxYTuvBLncvtl34BTenZyxplJl2657HUgLawIkRJSkz9rSSwe1YbQ63tnQno+45zx3SYL+9G/nqzFN6ZmvTtSLo9lIay/EmbDWtCzZnmercFOixkUOzq73cy0/3TWZOmCeD6qZLUJlk83XgWI05t7bQPaOO588dSJMm7q8oInd60XJva1aMLqnoLt35g26VG+N/WY9doQHoL0yyYghzLezI3WsbF35xw+nZEhplbsc6+eORRAPAtsc6axDe9vgSt40t5Hyyno5FG7NQfXDguf4i8y0fHLFr93glzQu0Iuh/kvKxR8OFl1jdNgNaIjk6vAzf/3xKrRBQeBDBJycS/TiR7symeq5e7FD6o5Zl/Jl9DC5ox7PdfSlZbWZUpQizPtry6LbGsUTOAL63yYuabfZSb8dBxpSIq3d3HPs8DgD3qjqGBocigwg+MQG1IrolAM7RfQuX51R9vdR0YuxJawCYcHb1Lk71WVcxaD6j6fLbBKlBntUtXWi2IgyTNgttV50nsFFabNuD8Y9vcZXqjytmOF0eHb+4mKQA+B0+2xPif0kMgOPzrInvE1ac/+ErIADwh2/jd7VCAYDflbLivkIBoYBQQCggFBAKmCuQ2AD4xdRfiJj2C5pPPsGxcX0cG3pgV7AAyNm7J04S8dsCjFeuYnry5PXewPZ2yCWfZeDr3KUT9qVLQqpUGC9dRrduA7rVv2MKDyfVj71w7tfr5TKSFQCeNneRQlViZgBHA2BJIwNguQS0XoHCBp1OKfusN8jln/UY9HoiI2UA/IKIiHD+FT2AxY61ooAAwMI1EqKAdGsmVfP1ZZf8Ilx+F15qDCcOjqCoOevQBfPjV+5M/1tOiwPNpw1ZHLqW1p/GMqLuMENLlmfCWRP5f9zJ6akVXnthHHnUhwpuPhx5ZkLjVBjPgMX0zXoY3/6jWHfiAc/kD4IUCHCJ+XXkl71yo8hAGmTqwPoXctbml7Rdc5PABrGkM0p3WNXeldZLb2KSywKfmkI5JwPHhpfE9eczmLJ4MDd4DZ4v03oNXFvcmlqLXNn6Vz9ymc4x1vVbRh6Rs4A1OBUfxI6QCZSLmob5inWHh1Ky/ATOmvLz487TTK1gDqQlbi1sQinPdQqIlfsdN150jKA2WdHynKsbJ9G9y1Q+mRjKurafEr6mNdmbLeORktlYjwV3NtDhcxRYOblyIQbuU8ta5+2znfMzKuEo3WSaewG8lGbKltnO6E4zsWpFhgY/UcFz1ioMnjaW1sVMnF7mS9AnI1jqXSLOnpFS6C9UzdNH9QuL0psK2YqfxrbazooDh69tQ/amS1VtnGox7/YmOn8hnyxxZ1V7XFsv5aZJLg96iinlnDAcG05J1585Y8qCx9xg1njmjZGlKxE6tzaFem7j07ZruLSoAS9d+eFSmhRox1pDLeZd3EDnLJYFvXWnJ1K14lCCn8iTsSdrlcFMG9uaYqbTLPMN4pMRS/EuofrB08AGZOqwHtVl27LmZiCvu2w4a1pnp9myR2rGdr0F3NnQAdn08bd9JLt6F6HarJtkafor63zr4uIkf2BnQuuQhnTp0+JsUya4OSDR4Px1f7bsnkSltGC8OJ5yXw/jkE5DBg8/jqztRE47iNzUmTz1/LmtcNlCdFoUSBe7jYwb4csfl18oGfVf1P+VvbObUtRFNp7EnXl1yN99CwrfzNka/5WePPH/gww+k6kf0jb2/YCO0xOrUnFoMKoJslJl8DTGti6G6fQyfIM+YcRSb2QTGK9NpnKhgahbJy99tp9nRiVHyz7kMUr5SnfmUSd/d7aok6K1/0o8n/jzRwYfJrfMEqO8u6XDyuWjv621l4brN+FTIZ0CIZUsxbm3KTRoD2cnuFrx8Eg2dc5DPf/b6ocFhTqxKLALdhvHMcL3Dy4rDvQF9X/dy+ymeXH5wjlBa4P4xTqrMcnm+BK3jVta7C0dh4eWpPyEs5jy/8jO01OxCKdWH26RHPWpgJvPEZ6ZNDgV9iRgcV+yHval/6h1nHjwDPVx4sn6S/OJfpyg24fXV25Mk59p2i+oPm4dvmVOMXHgBDYfv02YfJF5b+X4PIPC19A6ezOWqcGcegvusEEN5lybXJlCA/epUDpvH7afn0ElR8texpbVDHbRu0g1Zt3MQtNf1+Fb1wUnJCSTFoc06Uif1jmOHslmopkDOI0zX/ffwu5JlUhrXg5ckwEPvyOs7ZQz6p5PCWyQiQ7r1f37Zds13AxsEEvGcUL3ZD767Tyn9PS1+DskRn9l6c4q2ru2ZulNk9LW4dSUcjgZjjG8pCs/nzGRxWMuwWs8lUodtu3B+Mc3GThbi9NxxYyfPx9BvvjExfC1tMnelKXqw45a826zSX3YWT0ez69Nli6biZT/zMjQjrX/LKK+MxgvT6TCV4M5oDhbQQbsPc0kV8fXWiR8N/YUIcMKqzZ/V8/2hPhfjL998vXbyblpFXCUbjGzaj76Kn+cWPamthqzErL34vGsScjf3uKaD1sBAYA/bPu+y9UJAPwu1RX3FgoIBYQCQgGhgFAgWoF3BYDRaJRevXZfFcWxaUMcq1UBZ2dM9+8Tufp3JUvYePlvC0PY5c+HQ81qODVtiCZTJoiMRL99J5Gr1mE8fQZT+Avk+yZvADwnUAXAGjW7LroMdDQANspoWAa/AgCLXfiWCggA/JYCfmSXS/cPsWrNbg7+PofZ224q/VDlQ2OXiXKde9OiXAXqNc/G34v/ZN++xcwMPKoAOPWkVOSv24uudb6navMGfGOeXYmR679Up/iAx3gdPozP17H1SDVwdWUvmnWfz4kwOQpqsMvwPYNm1+N428FsjdRgnyYDeb6rxw+jx9Hzq2ssHNyXQf6HeazMQUvaUu0ZOmY4XrViKcEbfpaFfTowIPAyWRp70bHoDZZOXsb13C0ZP38W3UrKuE/i0aGlzPTzY/7ifdzLUpdh036mmdNmfPqPYNVFGQDLa3UkV63+TJk6hkYFY6zFeJ1fqhdnwGMvDh/2wWKpYRvwLN6IBbfkVGL5Nln46ru8fBLxhPs3r3L9f+FIWhc6//k3Yz9ZxMgBw5h/SIaA8vI+p2T70Uwc2QS7dQPpNXwl58Ll2chZxHX4yX8aVa6NomO/5a9+nr06A6fPYFyjgsp4UuhGhrXtxtTdoUpPY/labZqc1Bi0gIXD3choyTXNvN/Ird0LmD97GpPXXEAd1g6XKn0Z0MeT7vWKoCR+26QxSI8OsiA+trPYhxL39s1j1KAR+B2QM8ZlbT6jRJuRTPTpR7Vc8ivrcM4u7EOHAYFcztIYr45FubF0Msuu56bl+PnM6lbyFdw1u7d0fxGNC48kw9ILzKtp/iHBE9a1K4zn0/FcXNM+Fp0kQjcOo223qewOjfYRLWly1mDQgoUMd8uIVvatgwsY3HcQ/ocfR807LaXaD2XMcC9qRZcslu6xb95IBgybz6GozaX9vCTtR09kQZ8i7J7hFT/bN/iUWdVy03tn1NccFlpq0Dp+Ts6Sdeg5YSpeFeV5WjssM+Qy1e9Pj6wRSHkyc3vVZBYciSR79UH4B46gSrQjPdnJwIr1mXL6mVo+O09tBvwym85h3pRtF8RtowmNQ1aqjl3LX4PKqAM/O8h4jwaM2n1PiT+aNIXpMP8Pxmbbhk9s+2F0b6rksFPKTW8c1pZuU3cTqjo3Gm0actYYxIKFw3HLqEW6s5sZXr0YvvJclA/bk7POT/hPq8K1UR3pt/zVz7NXH8j0GdH7+xkHx3vQYNRu7qmTonCH+Wz0a0HuN8Bzua9sJY/1yOnIn5WpT5Xst1k3fRH/lPQhaOVAysb2wUyUCZ7sHEjF+lM4/UweMzV5ag/gl9mdCfMuS7ug2xhNGhyyVmXs2jUMyHEsnmsbTeWwlfGIdaMp92BB7DEpygY2x5dYbbwRvxa5XwOXxuu/UL34AB57Heawz9e29y03XGVlr2Z0n3+CMKOsnx0Zvh/E7HrHaTt4K5Eae9JkyMN39X5g9LheVFR8VuL2uh+o0X4e555KmDR2pP26AzPG5+Y3j+Fqz1mNI/kbjOaXaYOo9ukRm+KYdG8f80YOYNj8Q1HPSy2fl2zP6IkjaW63Dq9ew1l5Ti4xL3+8kJM6P/kzrco1RnXsx/KXP89O9YHT2TKuEZJ53/GY21WjxfHznJSs05MJU72i1mVlT1tkYGaifv8eZI2QyJP5NqsmL+BIZHaqD/IncEQVNeZJjzi4YDB9B/lzWH3ook1bivZDxzDcq9brLQUSuCdz1BzF/GnVuDq6E/1Xnlf3qlxRo9oAZswcS+NC6jM3/OxC+nQYQODlLDT26kjRG0uZvOw6uVuOZ/6sbiiPdBmx27QH4xnf4orT/arIgcx6zHhme1zc0l7PvFGDGOF3ADmhXf4757MSbRg50Yf+1XLFYliJx4f8GfjDIAKOyVVGZOkyUrHXDH7pl5ltA7oxfO1llOIuGgdy1hrItEltILA3vafsJNSg/k2RqlATfH6ZwsCq2dUx3sWzPd7+d+f151+OmoyaP41qV0fTqf9KzqvOgp1LNQbMmE7vTHsZE+tz4weKXJsV772n3NwGv7b6GBW/+KgVEAD4ozb/Wy1eAOC3kk9cLBQQCggFhAJCAaGAjQq8MwAcNb7mkzSovXy/w6FuLSUb2PTgAYbzFzEePY7hyDEF6tqX+ha7Ut9iX6QQmgwZMP59Bf2fm9GHHEK6fgPTs2fqHbXa5A2Ap89d/BIAm/cAlss9KyWfMVlkAEeXgBYZwDZ6rDjtpQICAAtnSC4KSDenU9tTYvZWr1j750bP0/j4IsG7jnFLn5Fv3N0o9tkNgrfdInXhryiaOwPO1gmVTUsNDz1K8IFL3ItwIkPB76hUOodt/RJturvydpCb02vjKc1mq1fMLFObb/IOT4zkzsm9hJy7i/7T7BQrW56iGWMD8gmfwrvX2Ma5hYdyNPgAl+5F4JShIN9VKk2OOPvdPuPslsOkqupO3hiSRF7axvbIstQpHgexi7zDyb0hnLur59PsxShbviiJLK2NCzc/zcC5Se58PziY/6y01VD+bvqyEQvPrKJtZmsbLJYSqX7l+WffTo7eMpK+kCuVSrqoHwKYH8+uEvzXIe6kLkol96/JpJSRjST08GZ2XdKRpVQ1KhdOZwn+pEec372Tk/edyVeuKt9lj6WuvBUlIu+cZG/IOe7qPyV7sbKUL5rRdmgYp7oSj87vZufJ+zjnK0fV77K/vtbYrn96jmP/5qJkYfjn0E72XQ4nbaHyuJeORatYrn92NZi/Dt0hddFKuH+dSS3fHRnK4c27uKTLQqlqlSmczqYU7gT4TkIusTG+2Gpj6SbTa3sizd6KV2yN1+OcopHHF4PZdewW+ozf4O5WjM9uBLPtVmoKf1WU3BmcY/3gIfLWYbbu+xtdphK4VyrCF8lJXnm9hnNMcv+ewcH/qYAv1kPLl40W8mBNW+sKxVKC16/8P+zbeZRbxvQUcq1ESRfb9561gd7dnpRHDCf0aDAHLt0jwikDBb+rROmYQd6mPZjA+JbQmJGQuJiQ7ZjI1yTqs/09+V8iS/Dydu/Wr9/VrMV9k1IBAYCTUv2UPbYAwCnbfmL2QgGhgFBAKCAUSCkKvGsArOhgb4c2c2alpLNDeVfsvyuF5tNPke7dV0CvfMjZv9pMGRXQazhyHP3+EAwHjyDdvWtZKjqlAGC0at9fk0l9hRMNgA3yv5UMYKPyO6PesgS0XqdDp9OJEtApZQcl4TwFAE5C8T/2oXWPuHFLR8a8mUmNxL2F7fEy+rLYM+6SqSlRNt2jG9zSZSRv5tQg3WNhey+MvovxjFEqOCWuTcw55SsgPdzLmEaN+PkIZHFJT2qt/CeGEd2LZzy+/4D/dJLSM9Pzj2vMr20N+MTRIzPlSyRWkGwU0PHoxi10GfOihtOFtPcy4rvYExFOo40k8XDvGBo1+pkjZMElfWq08oejRh0vnj3m/oP/0Mkl3rN4Yrw937pl4+jBmmzc4b1NRMS39yZ19EDC/9675GLApFVAAOCk1T8ljy4AcEq2npi7UEAoIBQQCggFUo4C7wUAR8thb49d4YI41qymwGA5M1j7ZXrlt9L/HiqZvoajJ9Bv3Ybh3AUwqO0nLY6UAIA1Gg0mudevSekErPyvOQCWewAbTdIbAfCLF+GE/n2J1auCUo5HiZm+NwUEAH5vUouBzBUwnGNa9YoM3K2j1Jhg9g35jDkdppBj1mzqK41MP5zDcG4a1SsOZLeuFGOC9zHkszl0mJKDWbPrqz1bxSEUSEoFnmymZ+mGzHtWj4CDy2mbwzK12fj4MD/VdWPMkcKMOnaQUcWsZYMLQJKUZvw4xjZwblp1Kg7cja7UGIL3DeGzOR2YkmMWsz+0B8dbGPTJ5p6UbjiPZ/UCOLi8LZZb2sjjwz9R120MRwqPQnd0lPWRBIAz00bEt7dwyYRdKvwvYbqJq1KsAgIAp1jTJfnEBQBOchOICQgFhAJCAaGAUOCjUOC9AuAoRTVOTtiVLIFj7RrYVyin/NSwbz+6TVsxHj2BKTLSuvbJHgD/FtUDOEb/35cQWAbDkqT0AFZKQuv1GAwGdFH/a9BFWGYA//23AMAfxVaM/yIFAI6/ZuKKRFAgPIjmWVoQ9B841/iFkA4nGX+tF8uGxqOHYyJM433cIjyoOVlaBPEfztT4JYQOJ8dzrdcyhsba5/h9zEiMIRR4pYB0T+5r3IkNmmpMC15LnyKWNbB1oX/Qp1prdpVfzN659clktcT6c5Y1zkybtXI/Xy3pWgVxe2lj28ogC4MIBWxSIJyg5llooT44+CWkAyfHX6PXsqGWvdRtuteHepLEvUWNKdxpA5pq0whe2wfLLa0j9I8+VGu9i/KL9zKvfibrQjxfRuPMbVgr95jWpqNV0G2WNn77ks8pU3kR39673YT/vXfJxYBJq4AAwEmrf0oeXQDglGw9MXehgFBAKCAUEAqkHAWSAgAr6jg6okmdCk1q9X2lKTwcU/gL0OniFi+lA+CYPYANcglovQGdQY9Rb8CgjxQAOOXsnySdqQDASSr/Rzz4E/aO9qDZuGDuG9OQv7Evqxb2oHic/VdTqFxP9jLaoxnjgu9jTJOfxr6rWNijeCL3FU6h2ohpJwMFJO7vn8OYCQFsPvGYz/MXIW+Wz3EyRfDk0SOeSukp2fRHBnl+TyZrvU6lh5xaMxWv3hPZec+orMnOpRYjJg2gWU25B+1bNuZOBiqJKSQPBZ7sHY1Hs3EE3zeSJn9jfFctpMcH+eB4C72l++yfM4YJAZs58fhz8hfJS5bPnTBFPOHRo6dI6UvS9MdBeH6fybK3ttmQ0sNTrJnqRe+JO1G3tB0utUYwaUAzalYuzEe1pUV8ewtnTNilwv8Sppu4KmUrIABwyrZfUs5eAOCkVF+MLRQQCggFhAJCgY9HgSQDwNESazTqfynVkm04kjsAnjFvsbISSen/qy5K7QWsloE2mAxmPYBNRAPgSL1OAcBGg47IyEgiIyKIiAjnX5EBbINXfJynCAD8cdo9uaw68nEo9/RpyZYxDR82Iorkceg99GmzkTHNh73S5OJbYh4JUcDI80f3+V9YOJLDZ2TMmoE01qCvxe3DuX/9Xx7rYvwRpnEkXY7cZPxYkwYTYgJxzZsViHxM6D09abNlRITTN8hlfM6j+/8jLFzC4bOMZM2Qxir0tdzS97n+72Ne39LpyJE740eW2S/i25s3ZSKfES78L5EVFbdLAQoIAJwCjJRMpygAcDI1jJiWUEAoIBQQCggFPjAFkhwAx1fPlAKA5VepMvCNPqJ7ABsxKiWg1R7AJgw6HXq9nmgAHJ0BLABwfD3j4ztfAOCPz+ZixUIBoYBQQCggFBAKCAWEAkIBoYBQQCiQPBQQADh52CElzkIA4JRoNTFnoYBQQCggFBAKpDwFBAAG7dkjiWY4TXQGcEwArGYAy/hXepkBrGQERwFguQS0Qad/WQJaBsCRkS+4dfmy6AGcaOb5sG4kAPCHZU+xGqGAUEAoIBQQCggFhAJCAaGAUEAoIBRIOQoIAJxybJXcZioAcHKziJiPUEAoIBQQCggFPkwFEhsAR8yYzYvps8CgtpJL9MPRkVT9fsC5d4+Xt5buPyBi9m9ELghM0HCJCoCn/xao1FGMWdE6GgBLGpOSAaw3GtSS0GYA2LwHcGTECyIiBABOkEU/kosEAP5IDC2WKRQQCggFhAJCAaGAUEAoIBQQCggFhALJTgEBgJOdSVLMhAQATjGmEhMVCggFhAJCAaFAilYgsQFw5PJVRM71w3jtxjvRxa5QAZy7euLYtGHKAsDybKMzgKMBsALw9DoMegNyBrAMgPX6SHQ6HbrICCJeyAD4ksgAfieulPJvKgBwyrehWIFQQCggFBAKCAWEAkIBoYBQQCggFBAKpEwFBABOmXZLDrMWADg5WEHMQSggFBAKCAWEAh++AokNgKVb/2I4dQbj+YtgTMQsYI0G7Oyw/6oIdsWKos3mkjwB8LS5i0wajcYiA1j5t8mEySShFIE2SirwjQGAJYNRAcB6vQ6lBPSLF/zz9yVWBwV9+J4oVhhvBQQAjrdk4gKhgFAgCRQwhIcjpU6NYxKMbW1IXaQOR6fkNKNkJE4STyU5+ksSS5LyhjeEEy6lJrXYYinPdu97xsJX3rfiYjyhgFAgkRUQADiRBf2IbicA8EdkbLFUoYBQQCggFBAKJKECiQ2AZehrev4c6cFDkBIRAMsaae3QZvwSTZo0oNW+VC1ZlYCWAbAMe4mCvlqtlmgAHJ0BLBmNLwGwXheJ0WDEIMlg2IjRqEcXGalk/74IDxcZwEm4OZL70AIAJ3cLifkJBd6DAtI99vlNZNbaU9zXy80HNHziNpJVIyrh9B6Gj3MI6RZrfqhLZ79zGPO1ZNbGhbTLa5fUswLdQYY1Xo77ihlUSZP00xEziFIgufpLcjOQdJvgwIWs2LCLi2FG5YNDu1wtmenXhcJJvr0kbq35gbqd/ThnzEfLWRtZ2C4v73Na0u1gAheuYMOui4QZFXXI1XImfl0Kx3MeEreDA1m4YgO7Loah3ioXLWf60eU9CC3d28+CybNZdfwuSmjXfkGtn5cxsIx1qi7d24ffxFmsPXVfvUbzCW4jVzGi0ts+DSTu7V/A5NmrOH5Xr/ic9ota/LxsINanI3Fvnx8TZ63l1H31Gs0nboxcNQJ1Ou/aV5LWfokSNpL1Xk+UFYqbCAU+CAUEAP4gzJgkixAAOElkF4MKBYQCQgGhgFDgo1Mg0QFwEiiYrADw1DkLLXoAy/DXHADLPYCNBoPSAzg6A1gGwEpPYDkj2KBDr9MpADgiPJx/RAnoJHCplDGkAMApw05ilkKBd6/AQwI8cuH5xzNMaPis2QrurGxG6nc/cNz89/5cauXoyV+R8mPRgXK+F9gz8P3CoNgm+Gh1G4q23Iyr/3lWt8vEq+/Jkliwj2l4wwWWLb2HR/vKfBLNf5OpvyRPsxi54luRIt4h6AH7woPYd3JiHDDuPa1Cus/cWjno+VekAvwcyvlyYc9A3vt3H8Yr+FYsgneIog6FB+3j5MQyCapCYLziS8Ui3qi3KsygfSeZGAeETVSlw5bRJHcb1oSZQJuZThuu41/HOe4hHgbgkcuTP57JH6N+RrMVd1jZLHGeBmHLmpC7zRrU6XRiw3V/3jwdD3J5/oE6nWasuLMSZTrvyVfevf0MXFi2lHse7akcHcwS1QmS6V5P1DWKmwkFUrYCAgCnbPsl5ewFAE5K9cXYQgGhgKf3h7IAACAASURBVFBAKCAU+HgU+GAA8Ky5RAYsTpDhtGePJOi62C7SxATAsWUARwNgSZIwyqWgDUZ0ej0GgwGjAoAjiYyQs4DDuXn5oigBnWjm+bBuJADwh2VPsRqhQMIViGRLl7zUnR+KMRkBYIwXmF2vCj9uuYspfUV+/usvBpVI4pqwxqtMr/Y1XrvCcXIdx/HgwckgazLhlk+ZVxq58msdKv7ZmDObupA+ehHJ0V+SscAP59XEpdtWIpMTAMbIhdn1qPLjFu6a0lPx57/4a1CJBIHXt5P+IfNqutBtq6LOWwFgHs6jpks31Fu9ZwAcuZVueeswL9RoOwCO3EKXvHWZL1+TyAA4cms38taZhzod2wBw5JYu5K07X7nGAgC/L195x/YzXvmVOhX/pPGZTXR5GczezntjXp0893rirlHcTSiQkhUQADglWy9p5y4AcHz0v8wMj1Yszu3D0Rl1LC68PMODVotvk7XtMjb0LWDxu419SzHqeluWbeiL5W9iGfvyDDxaLSa3z1FiDGF2sjqPHVVeHyuu1chznJ1vg9l9N9LX4wo/2DKv+MgkzhUKCAWEAkIBoUAsCiQcANuR6sfeOPfpmeS6SvfuEzH7t+QBgKf/FviGDGAZ+qoloGUALMnQ12gkIjISg16GwbqoHsACACe5ZyXzCQgAnMwNJKYnFHhvCkSytVs+6sz7N3kBYHn90hNunvsHKVthcqezf2+KWBsoMmQg31SawkWDCezz02f7aWZUekNGXZLP+sOawPMjP1G92miOuc4ldLMZAE6G/pKclX/oVwuXrluSGQBWjMiTm+f4R8pG4dzpSJpd/xC/Wi503ZIYANiPWi5dUW+VBAA4Xx3m/RsfALyVbtHXvAMAnK/OPNTp2AiAt3Yj+hpLAPyefOXhO7Tf8yP8VL0ao4+5Mjd087sDwMl2ryfnCCnmJhR4fwoIAPz+tP7QRhIAOH4WjR3mRoHh20DWmKB3I31LjeJ6LGA41pHfFQCO5b7xAtPxk0mcLRQQCggFhAJCgdcUSDAA1mhw7twB555d0Xz5jr54ttFextNnifALQPf7HzZeYXlaomYA/zJ/6UsALPcCNi8BbZTLPGteAWCTScKoNyiZvzIAlks/vwTAkZFEvnjBzUsXWL1qVYIWJi76sBUQAPjDtq9YnVDAdgWSMQC2fRHv4cyHBLUsSssV95CU0bR82XQx51e0IoOoA/0e9IeI8/NpU7sna2/qcaw573UA/F5m8WEMknwBcHLQVwBgBRonewD8HnzlXQHgiPPMb1ObnmtvonesyTwBgN+DMcUQQoHkqYAAwMnTLilhVgIAx9NKG/tSatR12i7bwKtEXxny/kYenyrsGLWDKua/swnoms3BpvMTkAEsAHA8DS1OFwoIBYQCQoHEViDBAFj+Dv67UjjWq419qW/B2Rm07/kFqiRh+u8/9Nt3ot+2E+PFywmSJ1EB8OwFyxUALJlMRANg+d/yf8sA2KSVewBHZwAbMejU0s8Rukjlv6MB8NP//uPZkyfcv/UPa9euSdDCxEUftgICAH/Y9hWrS+YKSGGcXTeXOWuPcve/e5w5cJqwz/Lj2qgfY0e3oVhUL0Dp9g5m+C7jxEOd0hMTu+x4jBpAvp0j8Z62liP/Gslcph0/zx1Po9yWuXJS2FnWzZ3D2qN3+e/eGQ6cDuOz/K406jeW0W2KveydCnED4OcX1zJ53CzW7LnMi/RZSR2pJ33BwriksVNF1qbHfeBkOn4VPf5Tzq2YgM+szVwzanj2yI5izYcyflgD8jlF2yWSS0HD6T/ud644ZCFzumyUb1KZp1v+xmP5JNwe72Xu1MUcuhuBJC9ck4bve8+kR+noEtASYWfXMXfOWo7e/Y97Zw5wOuwz8rs2ot/Y0bSJFjB6ON1FFvfswLD1N/j0+37MXTiICuni90eH8fIUqjXdS1rNFn4/pdpDk7oCk07son+BKC3e6HYSoTtnMW3ZUe4pvY1Bm7YS/QbnZ9ewEfy25SyPU+WhXPMBjB3egqKKH0g83D+P8QEhr67JUBVv37ak3zcFL+9Z/HUzHfVnbGB+8xxRM5B4cHA+P0/wZ/MFHem/0BJun49anX6kX7uyZDKbbuSlIIb3H8fvVxzIkjkd2co3ofLTLfztsZxJVRwSMF9zEWzxBfX85xdW4zt2NpuvvuDZP1d4+uW31O4ykp9+KE9GrZE7O36iTduf2XXHoGhvl60cTSrnxkGbHreOHkRsWv6av3TLd5hZI+Zz9IlR3T+yzRy+pERrL/pUyY7p4u+Mn7OBvx8Z0Kb9lo4j+lApo+oXT8+tYILPLDZfM6J59gi7Ys0ZOn4YDV45cSzWjr+tbNunErd3zMB32Qke6tSV2GX3YNSAfOwc6c20tUf415iZMu1+Zu74RsQIBURc/ZOpPpNYvOsmjvm/pvj3beiTZQEVelnPAJYeHGT+zxPw33wBXfov0Ibbk69WJ37s146y0Q4kPeLA/PH477uL6s5aMlQdxJCiBxgzfCbrDt/geeo8VPQcz5yRtcj85DD+o0cze91Brj9LTR637kyeM5QqmbQg3WXv3KksPnSXCHXTk+b73szsURpHdByY2ZM5R9TewLEemjS49p5Jz+gY8fQcKyb4MGvzNYyaZzyyK0bzoeMZ1iAfL8OQcqMIrv45FZ9Ji9l105H8Xxfn+zZ9yLKgAr3imwEccZU/p/owafEubjrm5+vi39OmTxYWVOhlNQPYJp2NV9kwbipr//4PoyKAPQVbT2ZotadsmTSFVefDkIsSyD/P22wcI+tlUXuTyyWgzTKAO67YRPVjPzF55V6uPvuEPK6N6T1qOO1KpnvVy9z8mtgAsM26vm4luQT0qwzgjqzYVJ1jP01m5d6rPPskD66NezNqeDtKmsVm82teZgA7W/cV+7d4ZpIA+8Xmi3HHVCeMd3bwU5u2/Lzrjmo3u2yUa1KZ3A5a0lfxoscXG5i59m/+U42NfcHWTB5ajadbJjFl1XnCVGNjn7cZ40bWI4vZo8zWvV46bAeTRwZy9rn0KjY6ZqRkay96u7vw9NhSpgZs5/oT42ux0doWFD8XCggFEqaAAMAJ001cBQIAx9cL1IxezEs0K1BY/lF1/orxO7U0dG58js4gumi0knm7P3rcrJYwORrUtm3L9cWLkZOK5aOcRUno2ACwOq9XtzXLRFbm9/I3UK4Hba/PYXH0zYmaw999KfVbHtrmXsxi+XSzbOboEtfRs7acT3w1FOcLBYQCQgGhwMeowNsAYE3qVGhz58K+TGk0adIkAQA2Ynr4CH3IIaR/Q8FgSJAJExUA/xqwwiTD3mgAHD0jpdyzZFQygCWjhN6oln6W+/0a9AalJLSSDayPRKfT8eh/93n0QAbE91ixJDBBCxMXfdgKCAD8YdtXrC4ZKyDdYnXX6rQPtKfXnkNMdE3N4609+K7uXK4Y7chUdy4h6zqTJwrS6Q4NpkT5iZyXn1H2uanukZMnutzkfbSFoAPyC2QNn1SaxJEd/SkUdY10azVdq7cn0L4Xew5NxDX1Y7b2+I66c69gtMtE3bkhrOucB/V06wA4LHgUtT3GcvCJlgLd/2T/rGpotnTnu/p+XDU6kKOKJy1K56Bsh0E0lCGo9JAdw+vQZOJxXPpuY//UctyZUpXSA0NI28iPvSvbk9sOnu32onSN6fzr9isXN3Uny+NDzOjYGO8D7gTdCqSBM0ihs6mRvzfbX5hAm45WQbdZ2lgutyxxa3VXqrcPxL7XHg5NdCX14630+K4uc68YsctUl7kh6+gcLaCMeDZ6ksdjAXfk1F2NM27TL7GzTzQstcVXIgj2cmWUywoWpOnH1z238F80iOm/m1OTy8WASnHd08jVSZUoPGg/egUAf8v3BfQ4F/meDBfWs+rwXQzYkaHaNHZv7E0RhatL3JjmTqH+exTQZperJ2vmp2Vsw/EcfarCslQeAYSvb6+ce/v3HlRt5cdFh8pMPrgFr4L3WNSkFJ1+DyNH4zlsWd6JgvJ9n+3Gq3QNpv/rxq8XN9E9y2MOzehIY+8DuAfdIlA2BAmZrzwN23xBXt2TEB9q1xnDkax92BYyhUJr6lOg85/8x6eU8dnF3qHp2Dx5Hus3LGBRyAMlA9s+Xx16Nf4KJ21aynQaSP1Uc2P1l/Cjo3GrNIbD4bJOWr5svYrrSxq9/AAifEtXCrW4xA/Bf+FdTEaDEg93DKdOk4kcd+nLtv1TKXdnClVLDyQkbSP89q6kvezEVg/bbRW/farj0OASlJ94HjUUVMcj5xN0ufPyaEsQB2QwrvmESpOOsKN/oai9DYZL82jk/gN/3oECvbdxZEZFInYMpUOPhWz9+x7GWHoAS7d/p0fVVvhddKDy5INs8SrIvUVNKNXpd8JyNGbOluV0UhxIdo+LjC9XnKGHFG/my5IVyGN05Ksyn3Ni1VpOPJJkJ6fK0JHk3LqI0GKufHp8BWtPhiGhJVPzZZxZ1lzNopdCmV0jP723v8CElnStgri9tDHOhLOscSZ6Xm/OuLGdKZ87HU7SeWY2ac6ci3pMaHAs2p8dhyZRPo3sejsYXqcJE4+70HfbfqaWu8OUqqUZGJKWRn57Wdk+d5Q+Bi7Na4T7D39yhwL03naEGRUj2DG0Az0WbuXve4o6tvUANlxiXiN3flCFZtuRGVSM2MHQDj1YuPVv1FtZloCOl87P/8SzYAMWyM1wcaTi1Evs+jEX2vDt9Cxakzk35J87UGbcafYPibK/Bcx1JmNWF1xKu1P20wtsWLGfUL0J7edlGbF5O6Nd06j2jAMA265r7JvDAuY6ZySriwul3cvy6YUNrNgfit6k5fOyI9i8fTSvpmOlBLRVX4GEPDNJgP1iXeUbY6oD19ZPZt76DSxYFMIDNZhRp1djvnLSkrZMJwY2zMJmz4I0WBCq7E/HilO5tOtHcmnD2d6zKDXn3FB+7lBmHKf3D3n53I/vXg/bN5SqNSZwLCo2ZvXcwNX5dYhuavB8cxeKtLhIj33bGazERnEIBYQC70IBAYDfhaofxz0/ZgCsf3qRA9sv8DB9Yaq6FuJTB1ts/nofYAWOXuum9AVW4C6vegTH+u/95V4B4Sg4+xKoRgHg29FQVm4aHPMcYgLgKPhbLsa45uPYkgEcDYrN7iMrosJfXoHqqHtha1lrW2QV5wgFhAJCAaHAB6/A2wDgD0WcRAXAs6MAsAyBDSYJrQkkjfyCTUIvyS/XwCRFA2C9AoD1Or0ChCWDUekD/Ozpf9wJDYU8VTCeWkngkpUfitZiHYmogADAiSimuJVQIB4KRGzrTsFav/GP5Exx750cGu+K87NF1M/QkQ0RJnAoy/iz+xgclVUq3Z5Ftdy92amTB7HDpfkSDi1rQea/J1C+2BAO6kHj6M7M69volVWmKBFs616QWr/9g+RcHO+dhxjv6syzRfXJ0HED6hDjObtvMOoQVgCw4SgjSpXjZznb1S4PvXdcYGYlR4jcTJe89ZgfasQuuyfrz82nzqfyfSQeruvIN00D+VdbhnFn9jOkoB3SzWm4FfBirzELbYPOEdjIgdWtctJ8+WPs8ndgxQ4/GmW3Q3q4ns7ll1L1WBCtUsvT2kznPPXwvy03jDQDwBHb6F6wFr/9I+Fc3Judh8bj6vyMRfUz0HFDBCYcKDv+LPsGF3gJwXQHB1Oioi/n9TJMTk/TJZcIaml7/wnpwTJaVtpAgz3LaOmwnnZFmrL4jvwKHrSZWrHy/FKafGG7E4SvbolLsxWEKUwyI/X9DrGmUy7snm6jxze1mHtNXvMXNFxwjtXtMyvZeeGrW+HSbLlyjTZDCcp+XRCP1iU58fNwgq5KFOy/iwuTyiHdXUGrb9uw8o4Rx0rT+HtnP3Jo4VlQc7K3CCKMz3CbeoRt/QrwYnUrcjZfzmO7/HRYsQO/Rtmxkx6yvnN5llY9RpBiCHns+M7XVl9IB0930LtULWZfhq9HHuaIzzdozv1E2RIjOaoHh6+GsP/EOErb6zjk/Q3lfS8oANQpZgloa/5CGOs7fkXjhTJM0eBQcjTHDo6kWBRYv+/fEPfDPTj4W00FCksP19Hxm6YE/qulzLgz7B9SEDvpJtPcCuC110iWtkGcC2xEujjMbZutSsZzn0rcnlWN3L13ooYCF5ovOcSyFpn5e0J5ig05iF4Goe4zub6tF0ookEJZ0LA4XTY8QnIoxrCQ44wtJS/8KZu7FqOe383XAbB0lxWtvqXNyjsYHSsx7e+d9FMdiObZWxAUBp+5TeXItn5R8eM5SxploN06GdpqcCzgyao9v+GRWeLosG/5ftwZ5UMHzSclGfjHX4yv/AX6bd3JX+s3bslunqkjv99YQD2FOkWyuXMe6vnfxhgTALeoykXvvYwpIc/fyKUZ1SnrtZMwCTT2eei8/ijzaqdTPjxY1/Ebmgb+i7bMOM7sH0JBO4mb09wo4LUXY5a2BJ0LpJF8augCGhbvwoZHEg7FhhFyfCyqPJvpWqwefjdtBcASoQsaUrzLBh5JDhQbFsLxsaWU/sVPN3elWD0/1FuZAeD46mw4zegypfA5LqtpBoCNl5hQvhhD5AdBnAD4UypOCGHroK9wJoJDg0tTYeJZxWdSl5vA0T2DKCw/D6wB4Hjoam1rWADgTysyIWQrg75yhohDDC5dgYln5YdZaspNOMqeQYWV+B1rBrASlqz5CsT/mZkA+1lZ5DMbY6rukDfflPflghrMYpSANnB6dBlK+RxX9s4rAGzk0su9HgMAJ2Svx4gDDsWGEnL8Z3UPyL67qjWuG5uwb2FD0tr+eBNnCgWEAvFUQADgeAomTn+pwMcKgPXnZ9C8w2L+UXvy4JCnI/5Lf6CIDRBYAaI7qrBsQ18KxICxcf0OK+WdLXrxWoGrlv16LQFwbFnGEKP3sM0AOLby1q/3MI59TLGxhAJCAaGAUEAoYF0BAYAhUQHwLwvVDGCl5LNJQmOSMMkAWIoqAS0DYUkt+yxJBox69b8j9Tq1BLRe4tH/HnDrhhMVPV0JnjWZ5Ws2Ch8WCrymgADAwimEAkmjwMMAD3J6/sFzGcSW8+XCnoHkjVxOk0ytWfPMBPYF8Np9hinl1HLH0r051MjRk+0y9bEvQP89Z5j8vSM8+I2a2buzNVL+f75fM+LwUcZ8I7+5fUiAR048/3iuwNByvhfYMzAvkcubkKn1GtQhvNh9ZgrqELEDYKfrU3ArOIBghSt8x8+nQxgqpxgbTjCyVBl+OqUHczAs3eSXakXouzMcTbpWrLq9lEYy1Hm+lEYZ27IuXEPGdmu4HlCGgOq56LVDXpAGp1x1GLnAD2+3DFxdGsitBh2pIiejWZQvNQPADwPwyOnJH6qA+F7Yw8C8kSxvkonWa55hwp4CXrs5M6Uc0QWj4Rnnlk9k8u9X+bR8D4b9UAG56qxth5GLvu40Cx3D4RmVcCaSkIHfUGnyRQVEovkEt+mn2NYnOqP6zXeNWNcGlyZLUZIjM7Rn3T8L8VAAWASbO+ejnr8KK9PUnMvfG7sqJT4j1rQma7NlPJZfdmgz0WrlBZY2SYfxwWm2Hw6nSLWyZHc0cmliRb4ZEkKESUv6tmv4N7CBktGl29uPolVmcMUA9kW8Faia3a86uXrtUICixikXdUYuwM/bjQxXlxJ4qwEdFUNAvOeLjb6wyIMn8z0o3HUjT0hF/YX3+b3dJ2C8gn/zavRe/4h8P6xgz/RapONNANi83K15xjjojg6n9PfjOC1/AGBfgB93nWJqeTnN/C7+TVpwa+R2Rit7R+LmL9Uo0ncn4Zp0tFp1m6WqE7O0UUbargtHk7Eda64vooHKxmM9bLNVfPepxL05NcjRc7tiL/sC/dlzZjJqKKhJ9u5bUUPBCA4fHYO8HOO1qbgXHcDeCBOaNA0JvLOWNsrHGmCtB7Dx0kQqfjOEkAgT2vRtWfOvmpGPbi/9ilZhhupAeO8/wYTv5B0mZ+dmpM1aOd7YkavnX1yc7Y6TkrXuRkGvvcp8Hb4dxdFDoyluD4aTIyn13U/IIQSnWsy7vYkuygcU5rHIPAM4kuBFQaRv3VbJiJf+WUjjUp78rqRP2pG1xVKOLW1OZrmS9M1fqFakLzvDNaRrtYrbSxsp/v98aSMytl1HuCYj7dZcZ1EDJ65NdafogL1EmDSkaRjInbVtUOWJZw9g4zWmuhdlwN4ITJo0NAy8w9pXQlPLpetrJaDjrbPhHD+VLcHIYzEB8FUmVSrMoP1vAMDazHTacB3/Omp+p3k8wKE0Y08dYJhMgK0AYNt1tb4xLEtAd2LDdX/U6ejY268oVWZcUWKqQ+mxnDowTAHScQHgrd3yUWfevzE+FkjAMzMB9ot950vcmW1bTH0TAD73U1lKjDz2GgA2rx5hngGckL0ur8FwegxlS4/mmFxa3i47nTecw6+2vAuesb5zLXa33ca0StE5wW9+tokzhAJCgfgrIABw/DUTV6gKfJwA+C4LWtXlV4v2fVq+HbydeU0+e7NrvCz5PIM6Clg16/tr/m8sf2cVmsZ1v+jZmJ9jAZ1hhkcrFud+lf376hKzbGSbAbBcyvpVuWo1+zgmFFbSgi3X/WbVxBlCAaGAUEAo8JErIABwIgPg6QHLXgJgtQew2udJKQstGeX0XyS59LM+UvmZQS4BrfQA1inZv5JO4u7tUK6k+oYBbg/4ZdJm1m7a9JG7qVh+bAoIACz8QiiQRAo8P02A93ACz6fCfcgMhrk7cGq5N+09F3BGeQlrlm0bEwCbZ/E99DMDC+ZABp6fDsB7eCDnU7kzZMYw3B1Osdy7PZ4LzqAO0ZsdF2YiJ/RaA8DOd36lRp5ebFdShssw7vR+hkQB4BGlyjBWpjf2hRi49xS+ro7wbAVNs7Vi9RMTmtSFqNmiHFmVD5husmfJDq7oTTi4TuBs8I+EDf+W8hPPIfM4+dA4uFBliD+LRtYga3R1XWsAmOecDvBmeOB5UrkPYcYwdxxOLce7vScLzsi9ee3I03sHF2ZWMgPAb2Hr8N30LTOSrEG78FZS5MB4aRKVS3izTy5PLWeVFh1E8PEJlHlFnOMc0AKoZjYHIZYZXnYunfnjqh+1nCwBsCZ1PfxvbaBjzKxj6T5+dXPRbbOcjWlHjh5bufxrFaU8tQVwcKjA5Eu76P1gON+Wn8i5V4bApcoQ/BeNpMZLQ8QAwLbMV2+rL/zAqTY5aLHiMZLmExovvcfqlq8AkvycsrOLdoiEA2CkG8yuUZze258qpYUzNl/G+RXNSXtlKh79nfl1XU9yKh8EPGNF02y0Wv0EkyY1hWq2oJzqxNzcs4QdV/SYHFyZcDYY7zj6PpsDYKu2kqFkvPapJQA2z1i1gLkK3J+AzGafrWiKS6vVSrly7ZdtWRNVXl1eaewAWOK+X11ydduM7Np2OXqw9fKvVFEdCO9vyuOrpCw6UGHyJfb2zx0nAL41oyr5+u16HQCfHk2ZUj6oyaxuzLi2nT4usgGsAWCz7STdZ037kjRfIoM/OaG/DnOOrqdrLtVP5DVna7WaJyYNqQvVpEW5rKhhaA9LdlxBb3LAdcJZQryzsqKpC61W/6f4xJdt13Ar6mOJeANgOfa5tGK1KjRt10SXT1eEjgUA28df50QGwNKNqVQu0F/9wEf7Ba1XhbJE/tjBCgC2XVe53mHsh3UALHFjamUK9A9Wy+J/0ZpVoUuUD4jeGgDb8syMt/2sB3rd4SE2xdTEBsDx3+tRNpJuM79+Ubr9KZdk1/B57bmc+aMr2R8vp3Wzi3ht9aFkVEbwWzxFxaVCAaFAHAoIACzcI6EKfJwAOKqM88seuKp6OToGsfaHPDZIadYHGLVvrpoNLB9m2bn5Zkf1BlaBasw+upYDRZWFtgZW3wSAY6zl5b2jyzm/FQA26x9sMekY/YttUE6cIhQQCggFhAIfrwICACcyAJ7sv0QBwPJrsGgArNFoXgFgTAoAlnv9yn2BDToder1eyQDW63SY9CZuXL/K1TTfMay6DIC3CgD88e7POFcuALBwDKFAEisghXEmaDKjxgZwPu+3pNq6kZNKg9c89N5+npmV1Z57FhnAVl9mW/aWjF6ZFHaGoMmjGBtwnrzfpmLrxpNqD9k8vdl+fibqEFZKQBtvMs+jBD02PUayy0mPrZf4VSZB4RvomKchC++ZcPzKm91Hx+PqBNKNabgV9GKvTs4mdWPsrmnUiZEMpnHORIGCmXF8sIm+7k2ZfTacKAYsX0T+NgH8FdASheVYBcAvV0fYmSAmjxpLwPm8fJtqKxtPRkYB4O2cn1k5Hn15rfmCxL3FTSk+/ClN23xHWpkkyYfpCYcXz2GbXMNWPuyy0m71ORY1sK1QpnUAbAn5NKkbsuTBWqUktjlUtMvWlY1XfqNGzLaMhjP4lCnJaIWs2ZO/307OTquggHAL4GBfmIHBJ/H97gmb+rrTdPZZlDaQyqHBKX8bAv4KoGUUVIvvfFvct9EX8kfwa+UC9FcolCNuM6+zvXdW5W+g14+3AMDA47VtKdp0idIHWpO6EpNPbaFiYD1mFQ9iYZOogs7SDaa5FcRLdWLcxu5i2utOTKYCBckcR1KcTbYyW6Bt+9RGAFx4EPtOTqSMo1z22J0CXnsUAKvN3In11/2pGzXv2AGwgTM+ZSg5Wi09a5+/HzvPTqOC6kBmANiewgODOe9bNlEA8PQr2+mb3TYAHLatJ6XrzFU+KEHzGRV9D7BjQBGl3LLaKzs661jD/9k7D+ioii4Af5tOEbBQFZQiPQI/ICi9iYKAIlU6ofcSitI7oSMgCKFLbyK9S+/SpQtSQlMIpG17b//z3iakbUISQgm5ew5HSF6Z+e7MvHW/vXfcKwxn18TqRF6GDHhkzE2eDPeYWDE3PXbrdMjUci3XZn8duv9p/DKAtTL3FXP3wH6pTLRce43Z4aAdCGCn+HNObAF892eqftjRXlnCkIrav95nlbbQOBTAHnHnGsvEiE0A3/25Kh92tGe3oZT4bgAAIABJREFUG1LV5tf7q/R178UJ4PBnZvzjF8s3fdQHcVpTE1cAJ2Suhy9AARtbUaDmbL0ku8G1CAOOHKTlgbq0DRrLhl55nm6l8IrfMcnthcAbS0AE8Bsb2hfeseQpgOGUT1W8VvwXgW98ZGa45G379/eR9vzVLhi27+/iHL883RtY+3mcyibHIIAjnxuxBHTMGcCRBs9zCWAHGcAvfGTKDYSAEBACQuBNIyACOJEF8FjfhfpHsAab/ZPYsAxg7e+KYsVgAMVqRbGanwpgewaw6WkG8OUL57ma5nMGV/tPBPCbNuMSsT8igBMRplxKCMSTgOnvNQxs1YXJux+Rv8tKNg17RMfMoSWgE0UAm/h7zUBadZnM7kf56bJyE8MedSRzaAnoOAlgTaf4beTHhl5M2PuA96qNY80v32Kc24I6g/4gOGcdxq+cR7tP7Hol0r6LrkUYeOwIQ7R6rzG81Ls7Gd6sKcO33X6aCYxTeur+eo7lDdPHLoBNf7NmYCu6TN7No/xdWLlpGI86Zg4tAa1lACeSAFb+YlT5JvzdYii1tTrMEV6q3yq828/hgp49a+CtL6ZyZlNYJmnsAyJmoRq5nG/ETLhIUvGjDmy9MI2KUQWwcoUxZfPT54BdAEcshW3e3xPP8hO4pCdw/o9Bxw4zWIuPepedw5vRdPg2bodlAuNE+rq/cn95Q70j8W3vNw8j7Fsd21hQb/NT5Rx03aVpH2fe91rHFd+vQiVcVIbPJ4AxHaR3kXKMO2/BZnAhb4ehlL34L43WjadsmMxV/ZhaJTud9Q23XSky8BhHhnwSKhfjPsnjFCv9cvGZp/EXwBH3DDaka8Dy20uoE2pDHQtghStjypK/zwG7AI5YKt68n56e5ZlgH0D8b9Axjg/+5OUK4OAD9P2sImNOa1/0MJCi6AB27xtC8acyPvI+ya7aPtJHhuhlp6O9IsXaQLoGy7m9pE6oLI6nAI64T7shHQ2W32ZJOGgHAtg5/pyV0BLQ2sbYkfYATlgJ6EjrtXM22m++xM+V3WMUwBHHUqxcY5kmsQngiNfXMs83X/oZe3Pakqv6TG5pcjJNPZbeWUa90D2A41QCOg5fmorEIk7xe0aphzisqbELYAV7CehjcSwBHXncx22uRwiUtq1D8RIMP2nRv0D1QfOxNP1nN9kWrqatnpkvLyEgBF4kARHAL5Lum33t5CqAsdxn67AOjN55G/NbOfm610/0rRi1LFLMsbfv9ZudUuyHtseYrKX4hr20bN1f0H93rdJifu8aWtkkhnLKkfYNjss+wVH2HY68P3BYIyLvE+xo/+Fo50XKMg69TgztsZeGjlIu+s2eKtI7ISAEhIAQeE4CIoATWQCPm71IN782be9fvQS0Pd3IYFP0EtDaz/UMYMUugJ/uAayXgDajWuHyX39xJTgn7VtkZvXEhaz4XUpAP+c4fyNPFwH8RoZVOpUECKi3l9O8dGN+vW7FtegADh8YQmFrhD2An1sAq9xe3pzSjX/lutWVogMOc2BIYawR9gCOqwDWcT4+zJhG7Vlp+YCMzgrOabNRqHI9mjesQPaIqXXGDbTKUZPZeoplCsqNP8uO7o72xVW5d/EKrh/n5h3bHXb6tMFr6Aaua6nJ2ofPbTZw85eqMQtg9TbLm5em8a/XsboWZcDhAwwpbI2wB7BjAaz6X2L/4VukLVSaTzLFrVZz8K7OlBiek7Vbu5EjrBJx2BhTLjC6TGF+PKjJKC1zqhD9Dx5jaBzqZcaWURtp39SiQ/jz0EAKukTJAI5JAGt7CLfORQ1fbQ/hiPuxgmlHB/JUnc4/Cji93YClN5bwXdBFrrh+TO53bNzZ6UMbr6FsuG7vj5ZlbL35i97beLfXGtexEDH7HJyzd2TrX1Op6DC71szhvkUo7fOXvk+o+5czub2pNe+GxeOZGeMKVydWplDPP/T9tw0uqfh86BF2/5A/QoabkQ2tclBz9h29HGqKcuM5u6N79Ng/Y52JmwCO7zyNrwAG4/qWZK81l7vaVrluFQjPtI15D2DjptbkquHLbQWcI44z0w465KnKdPsAosHSGyypm/olCmAzp0aUo9SAQ/b4uealy9ajTCqvtQHMpzaw/a0vqXi+LTlqzrZneqcox/izO+gebfLqo5r1LbNTa+5d7HgmcWV7V/RE5PjuAWxcT8vstZhrB02FSVfY3jWrPZPdYQloN+LNWTnPyM8L0e/IcwjgCJnJysVRlPL8kcMWMKT7lgVXV9NY++w0hhLQxg2t4sg15skRVQCHZ6QrXBxVCs8fD2PBQLpvF3B1dWPszXnxApgExC+mXqr34rammg/3pUhpH/6yL2bMvL2J1k8XM4XzIz+nUL8jcRTACZvr4X1QuTGjGp4dtujl4g2u7mT6Zi5nljcMX1+TwHsraaIQSKoERAAn1ci9+nYnWwH8vOhDxagfDjKHY/mdLl33h5Z71toQVbA6OleXrfspNSRMNEeRu9hLUu8PK/fsKNs4oRnAT68FTRb/jt1l2+93rUkEuf28POV8ISAEhIAQeOMJiABOZAE8fo59D2Cw6QI47KUJYE3Yqar1qQDW9wW2WvU9gE1mc2hmsI3rVy9z9eITSjRrzM21U1iwZPUbPxClg/EnIAI4/szkDCHw/ASsnBhQlBLDT2PBmeydtnF+SgXcA3+ldqamrNHMxvMKYOsJBhQtwfDTFs2o0WnbeaZUcCfw19pkarpGlydxFcDqvY30+LIxe2rs4NDQIs/YU9eflY3yUH/xfV2eueZuz4bD06gSVhU5YB/jpvvj1bsKJ3o0ZE+jpQwuqolYlTvr2lL+u9lcsjiT13sP58d+FqMAtp4YQNESw7F3rxPbzk+hgnsgv9bORNM1QQ5LQKt+y2lZpikL/jbj9F4Fxu7cQnfPZ2xsqN7j17r/w7fUfnb2+MhBWWKVm9O/In/HrQTqj2tnsrVex7mZX2FXUjG/YhaqZvb39KT8hEtYDa7k772XE6NL6NwjScVs7dh8abqeIRf1pUnrT76YylWrgTR1l+C3vD6pNE23siHv11uKv82JzE1W8NeC2qTY2YOGexqxdHBR/R7qnXW0Lf8dsy9ZcM7rjeX8WP3y8W9vXMfC17hta0/Br2ZwXd/Q9W2qTj3KhvY5n0pZ/5P7+Sd7KQqljTh3wK3KdG5ubkcGcxBBrqlIZd1C21zVmamlCjq9zffL/Vj0XRST/N9SGuRrxLIHKk7pvmbmubV4ZYmc4ea/shF56i/mviYQXXPTfsNhpoUPYvaNm46/V2++Dq0a7SjKcYpVvOdp/AUwj5ZRP/f3LP9X1Zl8O+8iK5ukxwkTx/qX4PMRp+yZvvl6s/ekDyW1QRC8i86ffMHUq1YMaeqyxG859e0DiIbv12Opvw2nzE1Y8dcCautzO5jF32Wg8Wr73Puow1YuTKuIOypx3QM4LiWglUtTqFqiGzv8tcC48GGLVRyfVZN3tfCpD1jVujM3+i2i+ztraJSnPovtASR3+w0cnlaF8GVoHNP9vej99ds8Wlaf3N8vx47nW+ZdXEmT9E5gOkb/Ep8zQtvnHBfy9d7LSZ+Ssax/j1hWPzffL/8XFSfe/nYeF1c2wX6p/pT4fAT2S+Wj996T+Gig48tZvcO0Lz6i0w57dnrJUWfY1zcPzoF/0LVoFX4KzcwuMfI0+3/Ia58/kb4UEXlvYu0LIbmrTueG4kxWr9844/s1aaOeY0hDvaV3WKal3PqvjDPXmFa+SAI40p7UJnZ0yE3V6TdQnLPi9dsZfL/WW/NyBDAJiF8MnTTFcU2N+BzDrQrTb26mXQYzQUGupEpl4M60L/io0w77/tklR3FmX1/yOAfyR9eiVPnpkv4lGNcSIzm9/wfyasFOyFyP2IfHa2lR4Dvm6d/8eB+vtRfwrf6sJ9nzvyOSKwgBIQAigGUUJJSACOCEkguVrlmaRNj/N+xaYXsMRxC9EW5jl8DhPwgXu2FCeAeVhlRix6CF2Lf2jSqZowpg7ZjQ9jy9bPR7P71vWJufymbsclnbzziGrN6o+xdnEfmb0IEj5wkBISAEki0BEcAvSABHzQC2YRfAimLRBbDNqmUD21CsJv3nmgC2WrTfwd1bN7lx/RrXr7xN3gJBLFmwINkOUOl4zAREAMvoEAKvgoCJja1yUGO2n12S5m3J/AWtcd4wkgFj1nEpxAZO71Dr5z1Mq5uT99/xQPl7HOXz9mKfLhBy0mX7X0wu50akfQudP6LD1gtM02oCmzbSKkcNZvvZBUjelvNZ0NqZDSMHMGbdJey3qMXPe6ZRN+f7vOMRzOrGWam76KHeJvevZuK3sRXvYGJX5/xUmfoPmev+zJoxX/O+ttevasPJNRVvv5sOjyhZsebTPlQu+yN7H9slTZZKfZk4vBGettMsHrOc1AMW0aeIgcN9/sdXe75l7cYhlHlbsyT27MIZfnnpvfs4o7VNhYNX0ShrPRY/tGcU15hzh9+bp8W0sRU5aszG3r28tJy/gNbOGxg5YAzrLoVgw4l3av3Mnml1KfC+vRxY8LJ6ZG64Qs9u0uTJZ6PPcqBPaEmvGIbB413d+PzLWWSffpP1LR2XFYsUGy0LOE15xh/ZTvc8UdOFI98kolA1eBSi5+Y/GFsuHSgXGFWqEP0OmzGkr8mso6tp+aH9WgELviFj87X2+Gny5J8FfBNlj2X9QPUOK5p9RqNF/2DTSvieGk8pdyvH+xflsxFnsGWuyYy9q/DK6azvC/y/r/bw7dqNDCnzti4Gd3TIQ9UZfuTtvZuzoz/TL5mQ9sZtLGgD6gYL639Gi1V+KFr2WWpPGo8YTdcqHxJ02JcJ23Mzal578rmo3JlZnY/bbbZ/ieHDRsxe5sXj2etIP2QcDdOucTheopBnT7dPqDT5bzK2WMP5OTV4K2r8zafxqVyWH/c+1ueDS5ZK9J04nEaeNk4vHsPy1ANY1KdIrPtLxylW8Z6nCn+PK0/eXvvs0jZnF7b/NZlyUfb6jZS1q4neIWWoMOQogTYD7vm8mLuwK1mOjKHnoDWceBCoZ786v+/F2ou+VNdEr/aFjBXN+KzRIv6x5abHH6cYX8od6/H+FP1sBGdsmak5Yy+rvMIk/SN8q2Wm9SaTvpdu+qaruTG/Fh4oXPIpQ8G+B+3tzePNntNj+cwNIpcj/5Thpw7QL582zoNZ1Sgr9Rbb16IUNeZw5/fmpFVvMq9OMbzWaF8u0bbZ/Y75x5fTWJP3QVfZMLYdrSekxuf2Gpq8Zea0T2XK/rgX+zKUhUp9JzK8kSe204sZszw1Axb1oYj25QnTMYaUqcCQo4HYDO7k85rLwq5ZODKmJ4PWnOBBoE6H973WctG3uv5FiphepmNDKFNhCEcDbRjc8+E1dyFdsxxhTM9BrDnxAPulNLF2EV8ddHw5m9nXoyAVJl7Gqq1xX4xkzZgSnPLpxehNf+KniXFc8ex3gD+HF7OXLY+UzetK8WEnOdhPy3g3caBXYcqNu4ghWwMW7PuVBvbUZwheTeOsdVmkr7vufDXTj42ttPUvHlxjgBQpm9e1OMNOHqRffmcwHaBX4XKMu2ggW4MF7Pu1QWgmttacxmStuwh7c75ipt9G9ObENFa0LXPi+8zUh0J84+e4k3FdU9U7M6n+cTs22xczGs1ehtfj2axLP4RxDTNj3deDghUmctmqPa+/YOSaMZQ45UOv0Zv4089fnweunv048OdwitmDnYC5HrEPZo78WJTSo89i+7g7O09PoIyDLxi9indNck8h8KYTEAH8pkf4xfVPBPCLYytXFgJCQAgIASEgBMIJiABOZAEctQS0hlorAx1VAKsWqy6AVcWsZwCbLZanAvjhv/e5e/s2N69f560UqVi37jcZs0IgGgERwDIohMCrIfB4Zy/K1hrPaS1t1JCSHNW8mTKtFf59StJ0uSbBDLhmqczw1avwznacyT060X/ZOYL1OsMufFh9GLMnVuLvQS3otiT851m/6MWkyUOpnSeInb3KUmv8aT0z1ZAyB9W8pzCtlT99SjZluZ+CzeBKlsrDWb2iGZYlg+g9YBYHtTQ4Ta6kKULjgT7M714gwn6oUVkZcHJLy4dFq9Nh9AR6lM0QmiGrcntDP5q0ncAft816KWEMTqT6sCq958yjfwXtOG1/w3LUXAvpSEOJWpXI6reGSfNvUHTIcpb1Kkmqe/uYOdCbfr6H9Q/+NbGUtmgzBvsMpluxK/QqW4vxpwP1fUBT5qiG95RptPLvQ8mmy/FTbBhcs1B5+Gq29i6hN1y5Poc6n7Vl7V0rhreKM3D7XgZ9GsOn2+oD9vzUnW5Dl3DykQ3XrOVp3qImNRt1pnruULGr3uPQ8pXs2Daf8fOO8siOTt8LOHXeb+nhM4aBNcOzWKPSi5RRm7EWPdtnwajmIJPfCsbNOYop6xf0nr2AAZU0XioPD82hb9fezD7ySP/gH6d0FGv2I0P79+ArR+Vtg88yr0tzvBdcIvN3PWhR4DqLxi3mWvaGjPKdStuidu2pnBtGOXsgSFOiFpWy+rFm0nxuFB3C8mW9KBlqR+PX3rDexmUshB4bcJSprZvRb8UFnqj26icGt4wU/X4w0ye1o5g9GRACDzGq5jcM+uOevm+0IVU+mvtu4JcKt5kd03iplC0SfuW8D2U+XUDZbScYrae8Rn+ptzfQr0lbJvxxG7N9EOOU6kOq9p7DvP4VyBDjtpjxidXjuM/TVd5kOz6ZHp36s+xcsL3kuMuHVB82m4mV/mZQi24sefrzrHzRaxKbR9a2d8x6lWWd6tHO9wT+umF3Jv3nvZlW40+a9N2CyeBCqvQ5+LRGRwaP7ERZvXPBnJ3XhebeC7iU+Tt6tCjA9UXjWHwtOw1H+TK1bVG7OFcfcXh2Lzr2nstxXUCCc4aydJo8hW6ZtuHdtj+rLxlDS6R/yFe9JjK2MSzo3JnxO29j1TuSgrx1hjBlbCM8Ng3Bu58vh+2THqe0RWk22IcJORbzSe053NSyxDHglrkgn+ZMjfHxff65eo1/g1Wc3m/F+quz+FKb1uptNvRrQtsJf3DbHkAMTqn4sGpv5szrT4UIAbReXUaneu3wPeFv/wKCc3o+7z2NGn82oe8Wk14qPH2OT6nRcTAjO5WNJfZWri7rRL12vpzwV/S1yTn95/SeVoM/m/Rli8mAS6r05Pi0Bh0Hj6STvmbGkXPoEFX91tCxajNmngtAtRlwTleI5pNHkf2XmvTX9/024PbxNwyeMpEfqn5oF8Aff8uGXK1oV+wKcxbe4bM2TSmq7GPmxPU8/sSLsXPG0Thf6D7u2ro7qDcDZh3Us6K1dTdNkcYM9BlCzyofxYuro3mlCeCPv91ArlbtKHZlDgvvfEabpkVR9s1k4vrHfOI1ljnjGmNvjsq9fTMZ1HsAsw5qmdX6w4kijQfiM6ghKbY6Hiu+9Z0T8MzUDGpC4he9l3FdUyGQQ6Nq8s2gP7hnX8zI19yXDbMakF17zKh+rOlYlWYzzxGg2jA4p6NQ88mMyv4LNfvb9+g2uH3MN4OnsPqHqs8x18P7oFybwhefePOoxxGODCkU773PHS6m8kMhIASeSUAE8DMRyQExEBABLENDCAgBISAEhIAQeBkE/HN5YjNpX/pPvi+ns0cTrfMGH9+FegnosPLP2hbAmgA2oIbuAQw2VcVqNeuZvxazEYvZjMVq1UtA26w2ggKe8PC/B9y55YfNFMLatWsTrYFyoTeHgAjgNyeW0pOkRyDw6l62Hr5DygLlqFgoo720qOk2Rzbt4qI5M8WqlCff27Fnkcbe60Cu7t3K4TspKVCuIoUy2kWX6fYRNu26iDlzMaqUz0fst7BybmxFPu+7lydPBWf0uzq9V5t5Z1bQJFMEK2a6w8k9Bzh318JbWT0pWboAGSJUXA44d5xbHxUlHzc4vHMfl4LTkbd0RYq/73Dz1+g3DbzK3q2HuZOyAOUqFsLePRO3j2xi10UzmYtVoXy+tyPs7QrmO0fZvOcG6Yp9SdmcseXyvfjxFL2k8ixK39jHzmM3Ud7Ny2flihJXFLG1Nvj2MfYevMg9ozvp83xKueLZiJQ0HHCO47c+omg+uHF4J/suBZMub2kqFn+fiJF4rvY+YyyEt1/h0cX97D7+D8EemclXsjRFsjgYD+pD/vpjJyfve5CrVGU+zRrHMRN2I/UhJ3ddImOFkmSOUeTax9Odk3s4cO4ulrey4lmyNAUiDuJEGSaJMU/j0hCFRxf2suv4TSwZClOxgidpru9l282U5CtYgOzpPRyUONc88G2O7T3IxXtG3NPn4dNyxcnmKOs8Lk14BceY7pxkz4Fz3LW8RVbPkpQukMGx1FIecWHvLo7ftJChcEUqeKbh+t5t3EyZj4IFspPeI9aBEqlnyqML7N11nJuWDBSuWAHPNNfZu+0mKfMVpED29Di8VHw4m25yZMs+LpszUqRiOfK/E8tzQvHj8J5/yV3uE7RCC0a/4/yx7xx3TSnJXPBzyhXJEmmexzVEceYa5YKK32H2/Jubcp9o1QaM+B3/g33n7mJKmZmCn5dzPN/j2qhEOi5B8Yt47ziuqfZTVB7+9Qc7T97HI1cpKn+aNUo8TNw8soV9l81kLFKRcvnfifRMc9zlBM51vTn/MKmaF+q0LfTI+TzvPxIpGHIZIZBMCIgATiaBfgHdFAH8AqDKJYWAEBACQkAICIFoBALqN8V64FCyJpOoAnjM7F+fCmBNAocJYEL3ANZksFYCWhPAqiaCNQFssTzNANYEsNlsJjDgCf89uM/ju3dZs0b2AE7WIzSGzosAllEhBITAswio/+1haO3ajDgKmd9/l5ROYLMpmEMCeXT/AU/MKjanzHit+xvfavEUcc+6+Rv8+5j31H09O53U2vt6UpRWCQEhIAReJwJmHl6/iTlDTjKlBPXePJr1UBiz0OsZX455nfogbRECSZ+ACOCkH8NX1QMRwK+KvNxXCAgBISAEhEDyImBesZqgHn2TV6ej9DZRBfD4eUtsmtjV/oQJYO1++n6/ilUXwlqmr2I16z+zanv/6iWgTXomsGJV7ULYZOSJ/2PuXbvKqpUrk3WApPOOCYgAlpEhBIRArAQeb6JD8W+ZGViDuYeW0CRbhBRerXzwoyMM+7oCQ4/mY9DxQwzyjPx7oRszgaQmVJNae2XsCQEhIASEQGwErJyb+AVle/2BudhQ9u77gTTTmzM+21Sm1QqruS8EhYAQeBkERAC/DMpv5j1EAL+ZcZVeCQEhIASEgBB4HQkEtmiLZfuu17FpL6VNiSqAJ8xfGk0A61m/qqoLYJtN1QWw1WKy7wGs/T1UAGuZv+pTAWzCGBLMrUsXWbl8+UsBITdJWgREACeteElrhcDLJqDem893+Vryu6EKE/eupkv+yLVfzbfX0aVKI3aVXsieGbXIGPcqqS+7K6/d/YIWf0emxqv1PZqd3v6e5X6L+O41TqBOau197QIuDRICQkAIvFYEgllePzMNlj8Bj6pMOdCck6P+ptPiHykk3+V6rSIljXnzCYgAfvNj/KJ6KAL4RZGV6woBISAEhIAQEAJRCdiCggnq1D3ZSuDEFcALVtg0MaeV2NQEr7Ozs74HMDZt318LFouW5WvFYg0XwNrxWsavlvmrKPYMYIvRSIgxhNsXRQDLlHVMQASwjAwhIARiJ6Byf/90ho6ey6YTj0j7cX5yZk6Lu83I44cPCVDfpWjd7vT2+pyMsl1gHAeTyn+nVjGhR2d8dt5D0c5yfp+vBozFu96X+r7Fr5dHT2rtjWMY5DAhIASEQDIn8HjPYGrWG8ne+wqpPv6OMSvm0f6TJLTJdzKPn3T/zSEgAvjNieXL7okI4JdNXO4nBISAEBACQkAIaOWgTSt/Qzl+ApvJlGyAJKoAHj9/eWgGsFbu2aALYO2PTVV08Ws0hdgzgBX7HsCK1YLVomUEm3Xxa7UqdgFsMhISHILfpUusXCEZwMlmNMajoyKA4wFLDhUCyZ6AQtDD+/zrH4zqmoYMWdKTSqRvgkZF8P1r3HpkxhbpbANub2cje4bXLw04qbU3QUGRk4SAEBACyZGA6RG371lI90EGUr1e3z5KjtGQPidTAiKAk2ngE6HbIoATAaJcQggIASEgBISAEBACcSDw+PHjOBwVt0MM4+YtiySAXV1dcXJywoaKNXRvX1VR9AxgXeBp0lfP/NXkryaCFbRS0HYBHBwqgFfE7e5yVLIiIAI4WYVbOisEhIAQEAJCQAgIASEgBISAEBACrxEBEcCvUTCSWFNEACexgElzhYAQEAJCQAgIgSRLIFEF8Ni5WgawttevTc8AdnFxwdnZoP9bsZgxW8yoitVe7lm1YDGbQwWwFVVVsJitugA2G0MkAzjJDqmX03ARwC+Hs9xFCAgBISAEhIAQEAJCQAgIASEgBIRAVAIigGVMJJSACOCEkpPzhIAQEAJCQAgIASEQPwKJKoAnzF9jU21WUG1PJTCooeWe7Vm/qmrP9tX+brEYdQGsKvZj9CxhsxlTSAghRi0D+LKUgI5fPJPN0SKAk02opaNCQAgIASEgBISAEBACQkAICAEh8JoREAH8mgUkCTVHBHASCpY0VQgIASEgBISAEEjSBBJdAGvZvjZV1QWwJn+1/6qKVubZjKKo+n7A2h7A2s+tFpO9DLRiRdH2/9Wyf/UMYCNGYwh+l7U9gKUEdJIeYS+o8SKAXxBYuawQEAJCQAgIASEgBISAEBACQkAICIFnEBABLEMkoQREACeUnJwnBISAEBACQkAICIH4EUhUATxx/hqbLnxVe0ZvmAC2Ws269LVnBiv6nr96WWirJoCtWKzaXsBWFJMZk8mEyWLCZDSKAI5fLJPV0SKAk1W4pbNCQAgIASEgBISAEBACQkAICAEh8BoREAH8GgUjiTVFBHASC5g0VwgIASEgBISAEEiyBBJVAI+bs1JL+9XlriZ67X/XhK896xddDCtoQtieGaztAWzfE1iTwJoANmvln+FOAAAgAElEQVQSWBPAJqOUgE6yw+rFN1wE8ItnLHcQAkJACAgBISAEhIAQEAJCQAgIASHgiIAIYBkXCSUgAjih5OQ8ISAEhIAQEAJCQAjEj0CiCmCfWUt0AWwwGPRWaP8NE8CKasamqCiKVRfAmsDT/27RykNbdAmsmi26ALZa7JnANy9fZOXy5fHrkRydLAiIAE4WYZZOCgEhIASEgBAQAkJACAgBISAEhMBrSEAE8GsYlCTSJBHASSRQ0kwhIASEgBAQAkIgyRNIVAE86pdFNk36Ojk56eWftZee6Wuz6rJXtSp6BrDFYtIFsNliRrVaUTURrO0DbDLpAljfC9hi5pa2B7AI4CQ/yF5EB0QAvwiqck0hIASEgBAQAkJACAgBISAEhIAQEALPJiAC+NmM5AjHBEQAy8gQAkJACAgBISAEhMDLIZCoAthn5q9PBbBd/IbJX63ss1WXvzabimKxZwBbTCYUq1XPDFZtKhZTiH0PYJMJi7YH8LWrrFyx4uWQkLskKQIigJNUuKSxQkAICAEhIASEgBAQAkJACAgBIfAGERAB/AYF8yV3RQTwSwYutxMCQkAICAEhIASSLYFEFcBjZoVnAKuqiqJn/moZv1qZZwU0AWwA1WrRhXCYAEbVRLGKKSRY3/vXHGLEaDJy78Z1VokATraDM7aOiwCWYSEEhIAQEAJCQAgIASEgBISAEBACQuDVEBAB/Gq4vwl3FQH8JkRR+iAEhIAQEAJCQAgkBQKJLIAX2jTZq5WAdnV1xWQx66LX2dkJk9Go1YPG4OwEig1NENusJlRFxayVfNbKP4cE66WfFYuFEKORW1cvs2qlZAAnhYH0stsoAvhlE5f7CQEhIASEgBAQAkJACAgBISAEhIAQsBMQASwjIaEERAAnlJycJwSEgBAQAkJACAiB+BFIVAE8af4ym9Fo1OWuthewRbHqrXFyMuiSV8v4tRkMoGX/6hnBVgw2GzbVhmJVMAYHEBwUREBAIIGBT3jy4B5rVq+OX4/k6GRBQARwsgizdFIICAEhIASEgBAQAkJACAgBISAEXkMCIoBfw6AkkSaJAE4igZJmCgEhIASEgBAQAkmeQKIK4J/mL9UFsFXL7tX2/8WmA9KEsF7uWVFQAYOi6Mdomb6K2YJiNGNVzRhDggh4HMBD/4cEPHmMk9XM2t9+S/KQpQOJT0AEcOIzlSsKASEgBISAEBACQkAICAEhIASEgBCICwERwHGhJMc4IiACWMaFEBACQkAICAEhIAReDoFEFcAjp/naNPGrlX/GyQknF2e9HHRISAgmkwljcLAugJ11OQyWECNP/P31PyEhwRiNwYQEBREYHIAxOIQ0Hm78vnbtyyEhd0lSBEQAJ6lwSWOFgBAQAkJACAgBISAEhIAQEAJC4A0iIAL4DQrmS+6KCOCXDFxuJwSEgBAQAkJACCRbAokrgKfMsuFkwN3dXS/xbDPYuQY8eYLFbMbFxQWj2Yxqtui5waagYB49+g///x4RHBKoZwlbzCZ9H2CrxUxqN1d+XysZwMl2dMbScRHAMiqEgBAQAkJACAgBISAEhIAQEAJCQAi8GgIigF8N9zfhriKAI0dRvXcD64ndWC8eR71xCfW/O9hCAsFmr6ooLyEgBLRyogYMKVLj9G5mnLLlxiVPUVyKlMMpYzbBIwSEgBAQArEQSFQBPGb6XP3dibOrCwFBQfbbOhl47O+PYrXqYtj/8WOCAgOxmi1YjCF6yWdjSDCKasUFJyxWExarRf+9m0GREtAyfB0SEAEsA0MICAEhIASEgBAQAkJACAgBISAEhMCrISAC+NVwfxPuKgLYHkXL4S2Yty3BenrfmxBW6YMQeCUEXD4pjVuVhriWqPpK7i83FQJCQAi87gQSVQCP+GmGTSv57OLmSmBwEM4uLvqf//59iKooPHz0SP8T9CQARdsD2GgkJMQIVgUXFwMebu5YFTNWxYLZbMZV1QTwmtedobTvFRAQAfwKoMsthYAQEAJCQAgIASEgBISAEBACQkAIACKAZRgklEByF8DKlVMYl0zAemZ/QhHKeUJACEQh4OJZCo+GPXDOVUjYCAEhIASEQAQCiSqAR4UKYCcXF54EPMHmZMCqKPxz4xYmoxGjyUhQQBBWqwVXZxcUswVzSAg2bLi7umDQ/qYqevloxWLBYDXy2xoRwDJioxMQASyjQggIASEgBISAEBACQkAICAEhIASEwKshIAL41XB/E+6anAWwacNcjPNHvAlhlD4IgdeSgEezfrhXb/Fatk0aJQSEgBB4FQQSVQAPGT3J5uzsjMHZiaDgIB4HBvLvw/+49+8DPaNX+53NasXVxRU3V1dsVkX/t6raUFQFAyomkwnVpuLkZEAJDmTN6tWvgovc8zUnIAL4NQ+QNE8ICAEhIASEgBAQAkJACAgBISAE3lgCIoDf2NC+8I4lVwFsnDcc08Z5L5yv3EAIJHcC7tWa49G8f3LHIP0XAkJACOgEElUAd+7+o03BhmJT9RLQRqORJ8FBBAQE6NnA2ps8q9mMEwZcdBms4GSzYcAA2DA4oZ9jtpj1EtEYg/ltjQhgGavRCYgAllEhBISAEBACQkAICAEhIASEgBAQAkLg1RAQAfxquL8Jd02OAljk75swcqUPSYmASOCkFC1pqxAQAi+SQKIK4O9btLfpYk5VCAoJRv87Nqxa1q+HO+7ubpjNFpxUG04Ggy6AnTHg7OQMNhtW1YzFYsaiqPo51qDH/CYZwC8y/kn22iKAk2zopOFCQAgIASEgBISAEBACQkAICAEhkMQJiABO4gF8hc1PbgJYyj6/wsEmt07WBKQcdLIOv3ReCAiBUAKJKoBr1m1i07J/VVXFaDaBkxPOri569q+Hh7te+tliteJicMKgqti0LF/A2Qaqoup7BGvnqjZFF8HGx49Ys3qVBEsIRCMgAlgGRVQC6qO/2LLbnyI1PyeTU0L5KDw8u5m9gcWpUTIDCb5MQm+f0PPUO+xddoi3qn1L4bQJvcgbcp71Lkd/X8+xx1koV7sa+ZMhD/XBeQ6eD+aDYkX5MGWUuFofcHLDEahUncKpQ3+nPuD8wfMEf1CMotFOsB+j3tnLskNvUe3bwrwUpMpDzm7eS2DxGpTMkGRm4hsyiZJ3N6x3j/L7+mM8zlKO2tXyv5zx/roijzIPX/o6kKhckujzPRKDN6EPzxdUmZ/6E5k7e5dx6K1qfJvs3/Q933iSs5+fgAjg52eYXK+QnASwcuUUgT9+l1xDLf0WAq+cQOqRq3DOVeiVt0MaIASEgBB4VQQSVQBXr9PEpglcm82mi15nN1dc3FyxGQx4pPDA1dkFq2LFxckZg82GzWLBBhgUFYvVglVRUBWrvl9wiMmIOeChZAC/qpHxmt9XBPBrHqAX0TzTNTZOHsfSiy588EE63JzAqsID/0x4/1CcvX2a0ulYDXad8KGEW0IaoPLgqC9dG3XlXP0DHB9WBJeEXEY/J4grOxYzrk8PfG8Ux3v8UNo3LE2mW7tZNKkfPaeeo0DnCYzo0pBy2T0SfJenJwbtpH/tabw3dhndPonY6pfcjoT0JJa49p7QnpzO8biocoU5HSaitm+N+6T6dPfrwrHNHfkoMfxh0BV2LhxFt27zuV97MecW1+PdKB/Mn/cpS9F+1yg/8CeGNi5E4O5J9Or8C9fzfkPt0tlIaXzApfM3cf/f9/T+sRUl08fWsEAubV/EuL49mfeoAl0a/49U2DDdPcJvfxZh/v5RMYxzK6cHl6LuNW+2z61L1oi3UG6yc3grGo220PfSdrqG/tJ6ejCl6l7De/tc6kY6IbyDQTv7U3vae4xd1o1IQyym8AReYdfyCfTqPIu7JdrSusr78OgqR4/dIUfTkYxsXogw/xztEuoDjvp2pVHXc9Q/cJxhRRI+E6NeO+jKThaO6ka3+fepvfgci+tFjiLKeXzKFqXftfIM/GkojQsFsntSLzr/cp2839SmdLaUGB9c4vxNd/73fW9+bFWS2MKoPjjG4tE96TFpP25fDWb2JG+q5tLmvMqDI3Po2aIXfxbzYe7EVhR/JzEGajzmSxwODbqyg8Xj+tDD9wbFvccztH1DSme6xe5Fk+jXcyrnCnRmwoguNCyXnURYyeLQouiHmK5tZPK4pVx0+YAP0rnhhFWji3+m3kxon5P4LSFz6DBRpX1rdybV745fl2Ns7fhRgtoV+aQgruxcyKhu3Zh/vzaLzy0m+tDzoWzRflwrP5CfhrahdrFMMXwJycS1jZMZt/QiLh98QLrwhyGZek+gfWyLpnKTA0tnMbTXSPZkbMnkcT1pXSmP4/45mIfxWwcSs8/PG4K4P99f9hoRuWexrfuFmTQ5BwuaJ8Z7lOfk+Tzr+3PcWrnyouZnaKNe+nM+IgyVB8cWM7pnDybtd+OrwbOZ5F0V++PiAUfm9KRFrz8p5jOXia3yc3Jgbaa9N5Zl3T55jveqzxEMOVUIhBIQASxDIaEEkpMADhrWDOuZ/dFROTnrn4c6OTnjUrYWlp0rsGmflarK02O1monOhP9b/4W2d57NnkwjLyEgBJ5NwMWzFKkGzH/2gXKEEBACQuANJZCoAvibhi1t2t69mgA2a6JXF8BuoGUAu7vre//aBbATNkVFsVow2NBlsMVsRlVtKIpF3wdYE8CWwEcigN/Qgfe83RIB/LwEk9j55vPMqPMV07JMZevPX5M51JOYL83m+45/03vTCD7Z0oqP+7zLyj8TKoA1JkZWNcrGsBxbOPZcAli7lpnDfQpTYX9Lzu72JkeohbCeGULJEuuocfgQgzwTT2zFHNHXpR0OWhiHuH4aD0Tmw30o3j0NS/f2I59yh0s3PciV8+3Ey+Q278O7dG1mn89Lv2O78M4TQS0F76JH2Xr4nivM6Gtb6KCloZsP0btQRfY1P83ePrl0EaU+2MOQ775lYmArft/lQ/lY02nN7O/pSZUTHbi4vWuozDVzZtEKgus2ciyAlSvM6r+WIv17UiyVA+YPZ1HtoyVUPRcmgBWuzOrP2iL96enwhOdYK8wH6V2oUqT+Bx3qy+cVVlB63WmmVXbUwND7GVfRKNswcmw5lqgCWJ+Z+7wpXXs25/P249gubyKHsQdl6/lyrvBorm3poFcTMB/qTaGK+2h+ei99culR5MGeIXz37UQCW/3OLp/ysWeJWs8xsnRxpuZdwqV5tcLFtyabm/ny6S/jqRALiueIQKKcqs2rwhX20/LsbrzDFzKGlCzBuhqHOTTI85UJCPP5GdT5ahpZpm7l568zh851M5dmf0/Hv3uzacSn8WibtlYWp3uapeztlw/lziVueuQi59uJJebN7PMuTe3Z58nb7xi7vPNEkNPB7OpRlnq+5yg8+hpbOsQkf82cn1GHr6ZlYerWn/k6/GHI7O878nfvTYx41qKp3mZK5Y/56ZPNnJtUlli/L/Xc8zAx+hw2jP3ZMnUlmdu1ituXUKKN/rg/31/6GhGprbGt+99xq0VivUeJw/Lgv4WpKzPTrpUDyfg863uU6/pvmcrKzO1oFeu3i55vfsbtHvoD4iU/5yPHwXpuJKWLTyXvkkvMqxX+NSnlvA/NfD/ll/EVeDWPi+edf3EYb3JIkiQgAjhJhu21aHRyEcCWw1sIHt8xVuYuuYuQatACAnpUR713A9xTkrLtMJwyZNV2ysNgsKE8uINycjfmPWvt8jdeErgvqZe3wpkHWKZ9RvDuOAyBcj+TpuMXqOtyEbhQO95+DZ7++9nXcPM+SIpP02M70psn41Y/+4TEPKLJb6StURD+9uVx39FxuHL8+xfjRcPuHfGAaO2oTcqZY3BNF8NV/LcS0qYD5rj0IzRWROSsn5cxhniH3vthXNnEAV8SOCRlz2m4lqiaBFoqTRQCQkAIJD6BRBXAtRu30TOA9Q9YNdHr6oqTqwsqNty0vzs5odpUnA1OOCm2UAFs02Wwvvev2YKiWPVsYE0AWwOlBHTih/zNuKII4DcjjnHrhcrNWTUp/GMKplxYwfeREvYULi1fzoNaDSm2qw15er3NsuM+lMCI0dkDjwh+TjUF4G90JV1ajwhC0EqwEVK6WglWPEjpZuS3ptkZ8uFGjj4VwFaC/INwTpMWjwgeQAkOwOj2Fq6qGTftiy7RXmaO/PA/yu9vwbldPckeJoDPDaNk8bXUOnqIAQXC7aY1yJ8g5zSkfXqT0LZ5GDAGmnBNnTKCLIjabm3RDcbolBKPaMI0Pu1QMQUEoKRMS0q9vUYe3fXHiCtp0r9LCtMj7j82gsfbZHrbA5P/PR6FaCt82MuAe9oMvJPSDip6nyJCiltcS7nbz3F0Las9eFiDFVzUx9xa2oaiMz9hw5oO5H0vI+n0c6P2KbQN1mCMpMTDYCTQ5Epqe4djf5kP0L/7KgIOTWdTqY2c/Kk89grLKncXtmfASSM7pt+l9/VNtNPKFpuP8MP/yrO7SbgA1o5WLo2nYpH+mPod49CPBWK5p5kDvT6h8vH2oQJYxf/ev3hkzBCabelgHGAi6FEw1hRpI4wlexuNgSE42VZQ54MFVDobngFsCnpEsDUFaSPOjVA+rtZgFI+UuiQyBxtxSukRSaiZg4IgRSo9Iz/6FHDQf+MamnzQgCvepznY15556HBuGn+jafYhfLjxaLgAtgbhH+RMGgftjE8czQf6031VAIemb6LUxpP8VD60TrZ6l4XtB3DSuIPpd3tzfVM77GH8gf+V302TpwJYjyKXxlekSH8T/Y7t58cCsY0flbvzvqNAT5VxZ9fQIlTamY8Opv2OOvzSt2AoU22s+mN0TRc5ds8Yq47mhsP1SQkmwOjGW64qZje3UPEXwz0jBNPe//20OLeLnuELGcNKFmdtraMcGlAgfEyoJgICFFKmDV2vjI+4628E1zSkfzcFpkf3sS8hmXjbw4T/vUeEqOErCAZ30mZ4B30JcRTvSEvITWbVLMyPKaZwYcX3kTPylUssX/6AWg1LYV9CHK3jEeePC+rjWyxtU5SZn2xgTYe8vJcxnf3cqH16uoRo648HBmMgJtfUoWtmbEuImQP9u7Mq4BDTN5Vi48mfCB96C2k/4CTGHdO52/s6m9qFbUGgEBxgxO0tV1SzGy73ZlGz8I+kmHKBFZEfhiiXlrP8QS0ahi2aMTVF9WNqlVxMKbSVMxOKERTLGo+DeRhtHYg1TgnpsyPmRq4sbkuNse8y5fe+eLpp28howyo976Yw8ej+Y4x48HamtyNkokeNuaPnu2NIL3+NiNiO2NZ9x33Q1tAAJSVpozzHIj4jPVKGvk9xEC/7cVHGsvEKi9vWYOy7U/i9b3EyZkgb+csCjp5vDtZ3ff74G3FNF/oeKsp10z7ZQOcaY3l3yu/0LZ6RDGnt7Yy8rlkJfJCQ+Wl/f4DfSto6uIfD6L/053yUVqh3mfddAXqq4zi7pkXoFx7NHB3cnh11fqFvwbA3eWaCjU6k1N/0xfZ+0X59x89qB+uiw+dN5PlXPGMGQsP0rHdN8vtkQEAEcDII8gvqYnIRwEHDm2M9vc8hRdfPq+GetygGz9I4vZ8T5e+zKOePoJw/pv//lXLrKragJ5AyNS4f5cO1dA0MKdMSMncIysU/sWlb68UlE1iTgWW0/3spiHNcpd9zC+BEFKoJHYN6H4pgjZP0Tpz22qU3UcRrqHAlVOrq/YmjhA0VuTb/9HDJkUgPF8mRRLsI4GijxuWT0qTqPy+ho0nOEwJCQAgkaQKJKoAbtOxkU7Dpolcr56zJX4OzE1arFVcXFzRphwHcXFwxqFoJaKv+7TXFYsWkCV+rokthk9mE0WRGCRYBnKRH1wtsvAjgFwj3dbu0eocZX+Wkq3UM17Z1IksMyVimzW3I09MJ79Yu/LFqE7vvV+CXPTOpnfEJe4Z7Men+Z5RLtYf5ewowZv0ICl2dx5DuA9mXpz0V/5rMTLpzeE93LrcMF8BBR3wZv/YOrsoFNm28T5XJSxlUTmGrz2iOvFuIDH5bWORXmy0z64SKwMgf4sZJAD8+gu/4tdxxVbiwaSP3q0zk569vMLnHAPYX7E2D4LUs2n6CkC9msHt2HVz/jNJuW2t8mz/ip2FHqbTuoINsybgJ4OCz8xg8/SLv5UzF5c1bCag+ll865+DmmqE0aXqUesf30yvdCWZ3r0uP4MHcW1uXje2/ZccHVcmb0kDI2UX4LIMu2/cwLN/ZKH2azNJBFXg3YuziGFei8ZnM4g5vsW5Ydwbuy0P7in8xeaaN1jPa8c7Onxi4Oxs9O1ahZM22lDcudNCnXFyZP4huA/ZTsHcDgtcuYvuJEL6YsZvZ9bLEni2sfTDsfYZ6hTdSoY8zE8+spKmWImo9i0+rpZRo9ASvWhfp9QwBjHIJnzIFGejmg+mP7rHMuFARcKQ1pze0I1PwOX6ecpJ6g1uR6oSD8buuEgcnRxxLdu5v/b2UH4b+QZpCHxFw8jeWrExJb70EdABHfMez9o4ryoVNbLxfhcmLO/DWumF0H7iPPO0r8tfkmdha+9L80U8MO1qJdQeHoVVkDjg5jzHL7pIpyxO2zj9A3iFLGFU9LAMztEvRBEEw53/5nsq9/Wi7cx8DiwY7mJujqPy29t2DiAI4yEE7O5Fm/ZAExVGTO95n6lF4YwX6OE/kzMqmeqav9awPrZaWoNETL2pd7PUMAayJfB/KFByIm88l/uj+YewrZ9A22hX8hhOtjrC/nyZMA9ns3YObXWfQWiu77b+H4V6TuP9ZOVLtmc+eAmNYP6IIf8c2Vh3MjaUDCnB0bNT1qTaBm30YfeRdCmXwY8siP2pvmUkds4N7jqqMhj/SShYnARzM2XmDmX7xPXKmuszmrQFUH/sLnXPcZM3QJjQ9Wo/j+3uR7sRsutftQfDge6ytu5H23+7gg6p5SWkI4ewiH5bRhe17vHFaHGVcLh1EhUgLiLYv9Qy+ytkV65hrbOsU89x9HG0dX0yHt9YxLOL6b2vNjHbvsPOngezO1pOOVUpSs215jAsd9CnXFeYP6saA/QXp3SCYtYu2cyLkC2bsnk29mB5QdgXDgf7enKlXmI0V+uA88Qwrm2qZvlbO+rRiaYlGPPGqxcVedgHM/c34jD7Cu4Uy4LdlEX61NzHk3+/I2dXKmGvb6BTrvWIZjhEF8Lg8XIpxjW9G6gjzcMj7fzJncDcGP10HHkefl9HiFL8+OxHDOMr+FwuH9KTb2rS07lGbkp5p2dW7BUfrHWd/r3ScmN2duj2CGXxvLc1SQ/SYL2VQhVT8Hu0LXo45vZI14mlTYlr32/CRcxQBHHyWeYOnc/G9nKS6vJmtAdUZ+0tXipuPMW9IxGckdD+8jkoHJ0da7yf+/DU3JvdwMJZnUf6fRQzp2Y21aVvTo86X1GlekWwRv+fyzPXdDf89w/GadJ/PyqViz/w9FBjzO91TrQ+/bu0SZHfZydgea0nbugd1vqxD86J3mRvpPdFktHXt4tKF+E6Mw/zMcTly33+x8F2/Ypwauy78HhWzxVwa/qU/56OPwaBt7Sj4zQlaHdlPP+2LgoGb8e5xk64zWpPVSeX+kTkM7jaYo5XWsv6b0wzr5uj9Yj39/XJMz+qAqOvixJ/5+sZkejh4bzSr/D8sejr/6vBlneZUjDQYXrf/cZD2vEwCIoBfJu03617JQQBr2bwBnSvGGDiXwmVJ1ftncPHAZjFjcHVD9f+XkOHNsN646PA81xJf6NnBwTMHYzm0KQ6ZwOGiMeTfWqT49B6met9gfNZwem4B/KwbvG6/TwwBbGft4kjURuMZPwGs/A3O75ywZwVHRKeJ3gKg5CiIk2QAP3NQvTVlJ04Zsz3zODlACAgBIfCmEUhUAVzfq6uexmEwGPSyzzbtD+globXMXxcXF2yqqjlgnBRVz/zV9vzVBLCqKvrvNLGnCeAQowlzwH3WrF71pjGX/iQCARHAiQAxqVzCeoQfCpdmar4F3FvRwIFotXdEE8Aft/FnxJ7FNMl6ieGfleLPrjdZXecInf83nOxrt9Ej62465m+Py5wzTC6n8nvzj2jzcBj7F1fDeMuVvHnTsC7sA+IBIfSvMZNcA9pR0EXh7NTv6Xy5Dce352JoyQ3U2T6XOhnvsmbVFarVLReaZRYRql28ll3yAW0aFSONtvBp6+HDg8yf85i2x7UMYJUDfWswM9cA2hV0QTk7le87X6bN8e3kHZGDroFD2bKkPXmuDKJE2VN0/ec3mqY1Rm93tt00/nAEubY6Kpcbh3Z8fIpBZTqgztivC2T15ixqFBlD9mUnmfrZBupnm0jhffv4Ia+BG5Mq4rmrBbfXNuTq0b/IV7wwLv9tolPpFlzw2sYm7zwcd9inA/TLH+HT4zjF1RwDnwP0vOLFR20eMmz/YqoZb+GaNy+pl9fhg6nFObKnD7mU47H0aTONPuxK4NAtLGmfhyuDSlD2VFf++a1p7KV89Q+Gz9JpZA6GFqrF0eaHODjAE+M2b7peaM8Uz8l4VouDACaAuTXS0/aGN+ZTw2OZiXYRUGHlR7SpX5iUxhvsu1GcX1d0J7tz1HFg4+E8L2ZHHUuHZ+HatSX3hu1jfGkPlCs+lCm8hfrnt9P+5o/UmJmLAe0K4qKcZer3nbnc5jgHel7B66M2PBy2n8XVjNxyzUu23Y35cEQuth4bRhHrbnqU+QnP9StokdHK0TF16R/Uk9+HlI08D3RBUIZ57zShebn3CLiwg5Xr/+HjHotYMbQKmaw7Y5ibbpEE8ICQ/o7b2f08TRMQR13unO3EyBxDKVTrKM0PHWSAp5Ft3l250H4KnpM9qRYHAUzAXGqkb8sN74OcGl70GSuqldNDS1JyQUnWn55K+cDFdBruzoifvtOFq2lnZ/43PDtrt/Ug6+6O5G/vwpwzkylnXRXDWG3AOUfzbF83zjTdFGV9Ks5vDYqzoc525tbJyN01q7hSrS4l98dwzygFDfQM4LJL+KBNI4qFL2QcnD+Hx22P6xnA6vFBlOmgMigfFgEAACAASURBVGO/9gUBLbu/BkXGZGfZyal8tqE+2SYWZt++H8hruMGkip7sanGbtQ2vcvSvfBQv7MJ/mzpRusUFvLZtokvAIMfx7pc/krSxHvmBwqWnkm/BPVY0CM3ijhoF8wH6OlrHD/TkilfU9T81y+t8wNTiR9jTJxdKbH3a3IgPuwYydMsS2ue5wqASZTnV9R9+axpbTXe7DD3baSQ5hhai1tHmHDo4AE/jNry7XqD9FE8me1Z7KoCNyxpQfEMdts+tQ8a7a1h15Qs+3FyC0lPzseDeCmLq8jMf7ZEygEvjFrw8hjU+sgDWng3BKxo+XQcKHOkbhzjFr8/WWJiX+sOLXP0y89ux4RRzCWZ5/WxMLLyPfT/kxXBjEhU9d9Hi9lqaucUc80stolb4cEzr1awRYW2Jfd0Pr1JSgFODytBBncF+rWKJepNZNYowJvsyLk+thPH35pGekbaH8/CaHX293553BDkcjmV3Nnjlol/m3zg2vFj0UurPWt+dTezs/D+GZ1/Lth5Z2d0xP+1d5nBmcgm2RbyucQNeufqR+bdjDC8W03si7f2DiSVxnJ+ldkTuu+tHV/khT9g9nrGvxEt/zjsYg9bTDC1ZkgUl13N6ankCF3diuPsIfvou7Os5waxo+CEjcm3l2LA8rG30oeP3i+4xPKv7uTDI4fvbvIzI4fi9kfuGiPPvmauMHJCMCIgATkbBTuSuJgcBbN68kJA5Q2Il51q8Cil6TkV1csbJqhA0qB7K5VPah6rg4oZTluzY7t/CFhJoP0ZVcM6am9SjlxDYrwnK9b9ij0xE8XgjalnnCKeGHhf6kQXKka04feqoBLQv1NDKSYe+HJRY9hh9BfccYQdELTutidZaqEfu4fppQYhYljpKG6KWb9aza987geWdL+ylk2Mr7xytDPOzyl87EMAJvEYkERtjdOIngC3rTuBSI3o2s8ba5Zw9JiKAn71IpWg5CLcvmzz7QDlCCAgBIfCGEUhUAdygVTebLUxyOBn0Ny1P/x1aGtqmZQhjwKCJYNWGqiioVqv+RxPFilXBaDQRYgrBEvhABPAbNuASqzsigBOLZBK4jnKVseXyMSDVFG5saquXZHX00jOAw0pAu/3HrK9ysKLmJTa3z4iT8oBjKxax7epVtk1bT96FF/i5Emxuk4deby/juE+J0NKG4dk1hxpupELju3jPaEa20Hsa3DOQO7+N35tVov22NHzZphf9etbH07iFMcPWcl3Rvt2SllIdRtCkoPrsEtB5LzGiTGPues+gWfhNyJD7Y053y0Xf91bxp9Y2bd/W7Mv4+uJWOmSyRG+3cR0tcg3kg3URyuU+hfTsDOAfzEMoWuYEXW+tp6X2P1OqH1Mq52Jq4a1cHO4XsxzQ7qHeZPH3peltGszelS3Izl8O+/Re2lssnRiBUduW3O3oGXtcFcfXypDbk4z7I8bb3tngJeEC+KPTA2Lu00h/vHL15b1Vf+JTwo2Hs6qRfdnXXNxq3/M1xlfoB8OdJ3nx35gyfDqjICtODeJur9Gk9ZlC9VNdyB8XARw6pgd6TCRke2x7QkUtBWrm5Pb9ZKxYgcxOpsjjIAZW75hXUffL0/TwW00jbePAgHnU1EtAb6HKgnI0vuvNjGbZQjOfDbhnyI1nxv20ydOLt5cd1/loL+O6FuQa+AHrjg7D888fKNo0hKmnJ1Emtg1EHZQI9T88jJpfjuK/Fhs4N6ECOJyb7hEE8CEabqzguJ0Zdicojna505lJXv8xpsynzCi4glOD7tJrdFp8plTnVJf8cRLAytWxlMs3EI+JV9neMcszF1P1ti81C/6A+5QzjPEfgK/nFEaV83h6nvLgGCsWbePq1W1MW5+XhRd+ppJtveM+birP7HIO1o6cadjbKfL6VCidjX8WNaNS+22k+bINvfr1pH6hdHrMHd4ztOx6WMOeXQI6D2cGFKXMia7cWt8S+xIyhcq5plJ46xmG+zVxLIC1VE19CVnM96V7Yxq8l5UtsnFxRBkH8c5F+nPTGbb2OvZlthRtW96lo+cAUk25waa2YSWTI4dB+WsEZRyt454Z2R9t/Q+OIJg+4nQsfRrp355cfd9jlb7n/ENmVcvOsq8vsjXGvXu1doXK0M6T8PpvDGU+nUHBFacYdLcXo9P6MKX6KbrkDxfAtn8W0axSe7al+ZI2vfrRs35B/htfjnwDUjHlxibaxvQwfNZIfA4BHL4ODMbdx1GccuOZ7a0ILYhPn9/hVGzMH7ePkwBufCOmmGdgR3wygF/BGmEHF9u6HyEDeBAMKVqGE11vsd7+4MZvSmVyTS1M8MUJ+pfiwt8TKfzlcF7l5uPT3WIYy+nY9EwBHHmLg2jrOwoPjq1g0barXN02jfV5F3Lh51Jsj0kAF4npPZEn2d6K+/wcFdgpQt+1B1hEyRw3AfzynvOOJqzKbd+aFPzBnSlnxuA/wBfPKaMIf1wYWdciFwM/WMfRYfnY7OX4/WKbG/0cPqtjXBc/Pk23GN4bpdskAvhZS2ty/b0I4OQa+efvd3IQwMGTu2HZvz5mWAYn3L9ugUeTH1Aun8T548IET+qK+cBGnNK9R6o+M3HO6Yl65ypBI1vb9wd2cQWrBbfPquFWrRmBAxtoGTcx3sNekjgs6zcG6RhtD9mwPYNBibIHcKR9hEMFafgxYJe/Z8OzjKMdE3btCMdorY/Whuhlk+O8p7CD8sfR2hWNWBQBnKBrhPUfCNvDN8bIxFMATxsLjaJmF2ttLom13iFclosAjsuq5Frqa1J2nRSXQ+UYISAEhMAbRSBRBXC9Vt2fvvOwhWYBa5nA+gd8mtxVFLScYH0PYNWGQcsM1gRwWAawomA2WQg2BhEUHIzB7M9va1a/UcClM4lDQARw4nBMGlexZ86VmJqLueeX0iDSHsCgPrrHvykzkjbiHsBuj/Ct9hFLq19ga6u7TKrtzfWOC5lQ+Rp9CjUlZOpfzxbADdZTpsKfdDyzimYZ7VbQ9OA+Ie+mI4UlhKsbf2LIwAls9ujKlt+/4OLC3fhpZsKQmkJ1O1AtpxIHAXyRYZ9V4M+OZ1jVLKNdwpkecD8kFUd75qZPmAB+5Eu1j5ZS/cJWOmZ2LIBb5hrI+wkVwCGD+V/ZrdQ/fpB++bTv8wax8NvMjC+4m5M/XKZBtokUipYB3IzUWLkw7WsqTHqf6ftm8Y3GSTnnsE93b19ky8q9ERi14YNFpWKPq/u//FLeEZ93SXuoXeQPeKMK4BP9Y+5TPz+8cvV5KoAf+Vbjo6XVubC1Y+h+ezHMjKcCuA3p/11E/YKd8G/UmMxpmuA75FNsf8RNACt//8QXhfthG3aSnV1zxjINo4qAiIdGFcCOud/aMYIKdU7T+fJ2uryv1YPUBPB8Kp3dSuV5pajwZ0fOrGqGfYibeHA/hHfTHqJdNAHcklwD37cL4BM/UqTyEdqd2UpH/YsLKnfPX8I1T97IZb4d7oH8iNnVs9DuWmcsJxoyweHcjCyAG6wv47idafbTOgFxfCqA26Tn30X1KdjJn0aNM5OmiS9DPrXxR5wEsMLfP31B4X42hp3cRteccdhDmgA2tCpA/XOVaZAvF11m/sgnoS7CdGICtb2v03HhBCpf60MhTbD/pQlgTVw4GKubyuNbytHceIu0KUyR1qdt+wdT2GYi5OpGfhoykAmbPei6bT8/uE51fM8ECOCT/f9H2a31OX6wH/YlZCHfZh5Pwd3H+OFyY7JNLBQ9A1gTwNYLTPu6ApPen86+Wd+Q0Unh3LDPHMQ7CK6sY+5uP10AG1IXom6bD1hUqgRTc83l/NL/s3cmcDWlbxz/dlskIkuWMfbsUnbGZN8p+75ECIUWlUpFyp69kJBlUHYzlixjLySixtbYtzEYadpv997+n3MrKrfE3xjDOfPx+Yycc97n/b3P+76n8z3P8wzOWQMYBbF/vqTQS3/aqlzHi3N+Qu4PgHICpsh8+jT96XgMpmUB4Gz7jXWuNOg5ZvdbGGqp/5Itg+oz6fUwhpcvxoi1njRLP5kDAEukqaQm3+Hgck88FoegbXOUU31DaN3cF4PAGwS9uxny50sdypbJNYC5VxglAK7B2lZniZjVEI2k7Xmv8blqAKf8krUOzERrrqpxSqZUmYyPCzKOD+lzSS6/T/PsEcCDK7HE6N0I4OEPvGipcsyLcXLUh0QAT2bpZ18jMjXLUfs9+wBmB8ByZjZqzZFBlzg3vY4yEidxcx/KL6rP31e83gHAqudVMkUuTqWmSl8u8cEAGLKt79e9iFzcF4f71mxe3JF704wYmezL9XwBcF7PRKUoo5eS4wON/Oan259WnwAAf659Po9HgPgDjK03iGsdB1PHYAprXBtki8JO4RcLAzwqZADgw2MMVD4vjn/spnKvlsh20LODiufbIheZWlP1s1EJEQD/N35l+hesFAHwvyD6V9LktwCAE6Z2R/4oJt8R02zWmfSkeGRXwyjUugfpinSk5w5RqK8V2oPtSU9NRq1QYaSHNpEcOAskwlOWGijkFPXYSOqRbaSdD8mjjXcho6oatUo4WjJ7fVogD3CbM7o11/3fSXOcYVbO+2eA1txRsiptyHW/nDA7b1mV92Itcc7z3p6Ub01c4bScAPjj7pGtv28ioDN+lh2SZ/zkQwFwS2RNz1G4ZrY00Mr0z+eJc+ZdTcUawCodRBk9v+jgV7KKit0QFRAVEBUouAKfHADLs74+k6gp6/8qslJCC7BXochIBY2aMgW08KWakPY5CwBLk6VIlemfk5FKU1CTxbN3j5gCuuDD+e2cKQLgb2eslT2NO4Vrh77srLOc/QHDqJkZNKd4HsamfUl0HtORUkfGUdOhJNuVEVnCC/nKBPW4xcEWK2nW+So2N/YyInUbw1q6UNz/PLN/KMGlabWZqhdM5IIWbyKA94yogmflA0S4p+Ji3IGt3zvht8iCRorzrDtQCGsbBRsDamBjZ4jWi5/oZ7yVLpH7sXwnGkvKeScj2odZEH3KkSw+JIuaSfMW+zG7cJ4ZhnLCHI3psPV7nPwWYdFIwfl1ByhkbYeGc02c9TMjgAUAXDmIHreyAHDNnHYrI4DdqbAvAu/GuaNbCmBHrcu4NetESK+ThHo2pJA0Arc2duj4n8C11jEsa1ihFhCFv8kTgqzMGPPElruHJ6J7aRYde+zih+2n8GmrB4mnOHalITp7m6vokwu9c2v03nE14f40Vfq40O3yBGpO1SM4cgEtMqNQk7b2o8LyxpwLdaW2PDzvPtUMwcLAGf3MCGABAFcO6sGtI9boXtvJhoiy9Dc3eTcaWHoWF5toJvtN5DtJCmfsjOiwvjJLr4ZgVUVC6nFrave8hcMdYZwkID2Pk1F7zo6K4sw0g4xUWXEXWdjfDB+5PQcPOtJYO4HonRuIKNsfcxOhHmj2Q8pZe0M6X57AjeN2VM7xjwIAzu4Hqap9aXhtdrc157fBv3B4YTtKPVlGxzpb6RgRxtRXzhh32Mr3Tn4ssmiE4vw6DhSyxqXbZSbUnIpecCQLMsVVRv65V2BfhDeNpceZ1KAb++rPY+uSQZS5vZU1v7Vijl3LXCmgVfQ/9jATm5myr/k2HtpdoYnKuVkO/cL7GFHFk8oHInBPdVFtZ9dwxn7EOErPumATPRm/id8hSTmDnVEH1ldeytUQK6pIUjluXZuetxy4k/lBgPS8E0btzzIq6gzTDDJAb9zFhfQ380Fuf5CDjo2RRefjN9mGVBbpQdMWS9FfEk2IVeXM8ZZxyb0Jna/acGPvCFK3DaOlS3H8z8/mB70LTK2pylfHck/V3Bhdi9/31Mq1Pm2n9MYAatjYYaj1gp/6GbO1y0W8HnVX3WY5fUpk87WM/odhEX0Kx7cLGTObt2C/2QXOzzBEEe5Gs04h9DoZimfDQkgj3Ghjp4P/CVdqHbOkhpUaAVH+mDwJwspsDE9s73J4oi6XZnWkx64f2H7Kh4wl5Bjh6Yex6qbCL3u/G+Ubd8qVDn13Umf5fgKG1SRja1DwPGwT+5I6M8bkPtNUreMu3bg8Idc6ShJb+1VgeeNzhLrWRp5Pn2qGWGDgrJ8ZAfx2vzlircu1/Oaziw3Rk/2Y+J2ElDN2GHVYT+WlVwmxqoIk9TjWtXtyy+EOR6zLk7J7If41bLAz1OLFT/0w3tqFyP2DuOHWgb4767B8fwDD3m6GhG3aR1LnMXTMURs42/rS7AkB0/ZRxnYMj8a0IdLmNwLNigr1E/Jc48tK97yZh8Lekn0dqB/uqHpe5hgnKWc/oM+y/Pzo6Dhq2BZly1VnqsfpEuVeGyu1AKL8TXgSZIXZmCfY3j3MRL3zOKoc866Emmfu796NSclnzv4Ta8TbWH/BRz923U/hzTOKtyGX3ZrRKaQXJ0M9aVhISoRbG+x0/Dnj2kAJgLPvkalhqsfLTsOZmip9uSSHx9XAtugWrjpXJ670d5TNUQM4//X96YYquDfpzFWbG+wdkcq2YS1xKe7P+dmNuera7O19da/iVtuWoluu4lz9OTFLutD5nWci4fkhpcDzU1hzcjwfpB5iXI2sNuLQ/usMmz/rPp99X89v7LOfJyPSoyktluqzJDoEqxwPABkRwO4V9hHhXY8QCwPVz4vFT6req63ScVM1R+w0cFa531hT8nD2+Vea73I4wzf2O4nY3RwKiABYdIiPVeBbAMB/j2qohLv5Hep1m5H+9K6y9q/yEEJq1EC79wQKDXVAlpaGhqYmKYc2kaoEwMJmnA4KBVrt+qPVtAMJCyaqbkIlBMwNYPOoW1ugGsA5IWaegFZpB5lRwapq7aqGwlmQNKumrvL+2QFoAZwv/3TU2W+Qdw3ggt8jt0FvI6kz/iV71HOmdkISl3eO3BHUZUnza0lSJUHHzP8/lXG95IwBCZtV6CcCYJXeoaajS7ENkQXwHPEUUQFRAVGBr0uBTwqAB4xzSBfSOCsPAQBLJCiUmaCFuF/hISUduUKujP5V1gAW4K9Q+1eIAJbLSUtNU4LfpORkZDIparK/RQD8dfnbJ+uNCIA/mZT/mRspXpzDf4YngRFpVKhZlQpl9SlVyQTzid2pkvQbO11HMiqoGLYb/RhZ4iSzRtsTauRD8IKGHB0zGL8/69FzaB/KHPdiX1lXVkzSZ7fNaDaqjcZ/jSeDG5Yi/lowDoNHskvfgc2rXGidvA1bK292Rb5Gr6UlyzfOx6zUTiya+CLr35cWxZ9yC1Nm2pnkACZCBO2dk8EscpjCmgdNsV/khfXQHyn3+AxBy6Zhs+IG9awXMdt2KG1L3yTA1grvXZG81muJ5fJAXKuH4zpsBEF69mxeORK9E7MYbX8Ww7lb8G73ByvHZbPbSMK1Hc4MN99BKYdg1rl3ouqbALCC29EiORjbyYE8r2eCoeZr0lvYMH2AAYVI4MyMbgxe/ZwancyxNDiNx4kq2EzvxH37EawvMhSH/rXQQk5cVBhS8x0saH4jV582Mt+sYi64meF6+Y1rNQHsxl95515zTWLZ7W7B6I1qjPZfg+fghmjfPcxKp/FMP1WVqStmMMq0LZUfbXy3T/30ub3LmWEjgtCz38zKkXqcmDUa+7OGzN22mCY/m9InIIW+m6IJ6JntlX1CDMe3+eA45yE9581i/IBmlL27DPOl1fDzNUVy6zjBPnZMCnxOW7fleI8wJuHkYhxsAnjcYBjD2lVGJ+0ld24+RrupBdPse1NLSMksDWVaYzMCUvqyKTqAt00mcPtEED4OU1j7qCUOPrOwHtqKikq+ryA2aifuFjn9V6JCq/lmFXhxYg7jJ/vzW7HmdOtaguh10VSfPAcP26bEBtpi5b2LyNd6tLRczsa5JsTudsdi9EbURvuzxnMwRpJr7HAejvmOUjgEr8O9U2WSw/2wtprH/ph0avRyY/VKK5pkz/yacJsTQT442q7lcb2B9G9TFT1ecetCBC8NzJnrY0ULrfN49RyYa266sXH1UAqHODB45C70HTazyqU1ydty29mGv/d8+DgmxBxnm48jcx72ZN6s8QxoVpa7y8xZWs0PX1MJt44H42M3icDnbXFb7s0I4wROLnbAJuAxDYYNo11lHdJe3uHmY22aWkzDvnctiiAldFpjzFT5Te4VVvGA1eazKblsDQNLvv3HxDAveg704896PRnapwzHvfZR1tUPmzLBTFDpq77YNHjO+hxrx0bmdzzH2HfWp8YcHdsEX1l/+rYoztNbYDrTjkY3Zr/bpttGVk9s8qYWduKdkwQvcmDKmgc0tV+El/VQfiz3mDNBy5hms4Ib9axZNNuWoW3Lc3ejLZMDn1PPxBDN1+m0sJnOAINCkHCGGd0Gs/p5DTqZW2Jw2oMTVWyY3uk+9iPWU2SoA/1raYE8jqgwKeY73Cm9Kdd4zzejosr07ApenPNnhmcgEWkVqFm1AmX1S1HJxJyJ3aspP+yJvxKQax2fi0ns7lzzR5u7h1fiNH46p6pOZcWMUZi2rcwjFX3qp3+bXc7DGBGkh/3mlYzUO6Hcb84azmXb4ib8bNpH5XyOOb4NH8c5POw5j1njB9Cs7F2WmS+lmp8vppJbHA/2wW5SIM/burHcezzd7k6nma+M/n1bUDxj0LAzKYFE8YJz/jPwDIwgrUJNqlYoi36pSpiYT6S7ctHMdmRfXy6OJqJHf7YU74XZD12xdelFRSXQy2ON97ahzdPFDMuch34TKhHlnX0dKM2NgPzGKYEP7XO/JiW4mYcfKZ4GYdHWjoj6U1i+ehrNbnnSbfBqntfohLmlAac9TlDFxht3KxOKRece8/m0+XtHtv19Knrr26ics//MGpFrIfiodR/icj2j9Kj8kI22kwl8Xg8TQ01ep7fAZvoAqiVFsTPXHllKEs+VXOMV6FqdcNc8fNl3MlVPj6OtXQT1pyxn9bT2b0twFGR9L5FMmFdPBvr9Sb2eQ+lT5jhe+8ritnElvW7bvb2vY22Oj22LXUR9pixfzbSmT1mXe10zK1nw+Vnq1rt95ylBFlltLOfHw93o/Tn3+bzmZI49/93HccWD1ZjPLsmyNQN5u10oiI3egfNwc3aUmsr6afU4PM1CxfPiNnxtWqJzSfVe/c66GOhK9XDXPJ6NfJlc9TTjss2/9h+bgv4/81uHaGhBFRABcEGVEs/LrcC3AIDjBtXINz2zEBBTZFYQqcFLkV2/AOrqynemQjZFSdES6NgvRaNafWRP7pO8yBr5q2eopQuBNIKa6UgqVKeo7WL+duyl0sFygstcp7xJUZwXfM0NRFUBUlUAWD8PZ8+CmnkD4LzyKaWHO/G3z24KDIBz1O7NrP2bA56qMlFVCmihRrFwFPQe+czzTJuy+vIxEcBJp7LZqKzn/B3Sgb1JyYxe/tAawFlg/ZtandTUKB78+zfVZbGzogKiAqICggKfFAAPGu+UriA9E/gC6plv64Q00EK0r1yBTC5TAuB0mZx0mQy5XJYJgGUItDglJYnE5CRSU1PQIlFMAS36qUoFRAAsOoaogKjAP6XA613TWVrag5lt3pNK9ZMZ8Jpd05dS2mMmn63JT2b7l3ujzz2On7u9L1f5b92yL20+f2n2fDn+8e/OWXFc/k1PEMf+31RfbPtrUkAEwF/TaH7evogAWAiaUaeIayDJq51RvHwqRM68AcZCIT31GkZoNPgBecxV0q6fByGLonBknVesFEWnB5IwzUzF4OUFdrPSO+eMJH0HBn7KCOAc1n1IBHDObhUMAOeRWvmDUkB/7D3ym0O57/nhKaCTTmWm02YtyS97Ubj0vsw01yrGWjl+DZEJkcOnctuVj2983mXg87cmAuDPr7nYoqiAqMAXocAnBcADJzi9qQGsfCjJBMACFBYAsEImV0YAqwnRvzI5ClkaMiH6V5qmBMEKuYI0aSrSVKnyPHXF3+zZvfOLEEo04stSQATAX9Z4iNaICnwdCih4Fr6T3dfL0Hdk23dTQP8TnVQ8I3znbq6X6cvItrlTQP8TDX4L9/zc4/i52/sWxvA/2scvbT5/afZ8McP6L89ZcVz+RU8Qx/5fFF9s+itUQATAX+GgfqYufQsA+L0poCUSirhvJHm1C4o/H5MukaCWJkOr02C0zcag9l0VkAskWI30l3+QcmQLqbvXZGRbFN6xFiuFrlsg8U4qAHC+wDMzNfHdjDq5H1IDmF+ElMNZTpILYubRZk5w+/5I4rcumPPcggFg1amcM6KhMyN53wGiQovZr/vIexQg7fJb0P5xADirhnP6a30UyvTPb23PWVc575TW5AuHP9MC8C81I6aA/peEF5sVFRAV+NcV+KQAeIClU3p6Vspn4aFESP0sRP4KCUoUCuQyIcpXroTBajKFMs2zXCpDlpqqrG2RLqSIFiCxXI5EA+TJL9m1a8e/LpJowJengAiAv7wxES0SFfgaFBDWFnUh/dZnO4Q9T12Z8Us8Pp0Cn3scP3d7n04p8U6fVoEvbT5/afZ8WrX/n7v9u3NWHJf/Z+z+32vFsf9/FRSvFxV4q4AIgEVv+FgFvgUAnDC1O/JHMXlLlJ6OjstaUvesQn7rsvJ9aOEhdhTqNwkh1jdd+L1UTZkVWpkeWsivKD2xk+SVTqAmQb1iTXQmLSB+Wu9cbWTCRY6QbGmFVIUFGUA0My1zZrQvmamWs2Co8Oup/A3wLRi4zXFfod0CRRK/Pe+tDZnRriXf9qFgAFhF37OlhH7bn9yiZO/fx94jq65v9lq/me3kqIMs/OzjAHCWnmo56gmrjujNgsXK+sFvoHdO+P+x8/e/ep0wZ4ouOvhfNV+0W1RAVEBU4KMV+KQAuL+lW7pE+GpNLR15Zipo4eu09HR5JvwVIoFlyNNkyihgDTU1pMkpJCcmKgGxloamEhoL6U7SJem8/useO3ds/+jOiRd+vQqIAPjrHVuxZ6ICogKiAqICogKiAqICogKiAqICogKiAl+2AiIA/rLH50u27lsAwEnLbEkL3Z/vMBQ2n44i4TWpu/xQr9mQot7vD4BJuOf00QAAIABJREFUWmRN2oXDaHUbiUatJiQtnZKzjXeArgoTMqHoGyCaeY3wLlY45OFHkDTrjOIDAbBwbe7awzmh6/siUzsr3wcrjzd1ijP+WjAALJyZCTnfdPs3Uv2eomXdmeyAOacqqmsev/1GuyD3yGZns1y1kDOjrd+2+ZEAWCU4fl+676xaxhmtv61D/CWvEP+MbZqteqJjs/Sfubl4V1EBUQFRgS9YgU8MgD3SEQCwJCPqVziUUcDIUcjlpAv1fhVy5GlS0qXSDCicphA+bUNTok4hTaHeohoI16en88fTG+zYHvQFyyea9m8pIALgf0t5sV1RAVEBUQFRAVEBUQFRAVEBUQFRAVEBUYFvXQERAH/rHvDx/f8WALA0ZDPJ6z3zFUm9pjE642YR72iKZrPOFDIdR3paqrI+8DuHXIaaViHSTu0l9dg2is7aRsreAGSXj3/8QIhXigp8QwoUtpiBVtcR31CPxa6KCogKiApkKPBpAfCEmRkRwJJ0FOkKIdNzRiRwulwZ4Sukf1YItX6FNM8pKciSU9DU0KCojg6FNDSQqKmTnq4AtXQlBL7zeyTbg7eJYyUq8O6zr1yOTCbL8UcqlZKWlkbz5s1FxUQF/hsKKGK5fvgUrxua8UM5IanT13Uo4l8TX0SP4p+za/H3iXpSmNq1y6L1dcn52XsjfRFD1O04itVsSM1SGp+9fbHBXAoU0Lfj70fxpHBtapf9QmaA/BW/hZwhoakpLcp8zsXgPR6kiOdBdAyp3xv9h/1byrOIA1zS6EQP46KfbspIY7l3/Xf+LlkHw0q6ypSDb448dZMSe+86v/9dkjqGldB9Z6gTePpESrkKJXPe79NZ/WXdSfaKu9F3SChdl/oVi3wbff6yRkC0RlRAVOAzKCAC4M8g8lfaxLcAgBV/PiR+cvu8R1BNyO+soMj09aRdOYv0YGCBR1uzbT8Kte1Dwozhyhga8RAVEBV4vwK6K44jKVvp/SeKZ4gKiAqICnxlCnxSADzI2itdSPkskQjPMXLShLq/cjkoZMq6v1Kh1q80BWX1CnkaihQpOjralNQtjpaWJsiFFNEKhHuAgmvXzhMsAuCvzOU+TXfECOBPo+N/4i4JtzmxfTGOkwN41nw84zpVgNg7XIz4g2oj5zBnlBGf8LX3p5VEafsipe2PGwxhQGMJMeExFDOdyTLnRjzd7MDISRGYnohkfvPssCaROye3s9hxMv73a9O7749U0knhRcwNHhVqxFAnV8a20C/wC2VpmCPGfU/SaFQv6r78mbnrL5Jcpj2TbNujFRHEukcD2L9cHdfO7pxWH8L2p1vop/3/SiHlonsv1jQNIsCs+P97swJeH8vWAdUZsa88Dqcjmd/inwZgqTy58itb3Mfiuv8PqNSfJetmMbR9HUp9AZxL+mA/Nj37svpmdRzPXGVBgfWQcWv9cMzmyzBtGsWK403YdPUnBulLkP5xhRB/Byy8fuWVuhHDPYdRnwQeX9zN5pBK+Dw9wBi9Ag7XV3CaoMfBVfZYzD5BbLo2reZd4ZRTLbK+2ZffW0an+nacSFJDr910NiyeQDfj7977cYLieST+k3oxeceftFlxj6OTChNUEN+O3cqA6iPYV96B05HzKfCQqxwLBS8itjJvqj1LQ7XoNnMdSx26YCCsDYoXhK+fymjHyzSZH8iSsU0pqcrnFS+4uNaGYTbXGBR2Ca+Gn/lDgti9jDLsz8YnclCvwOjd11gvrEevw5hntRJpr37o/RrEs34r8O5SJu81NfEOJ5X7kD/3a/em74+V0El5QcyNRxRqNBQn17G00P/ck17Oo1M+TBruSbzT7xybXKHAe0J+U09+dyvjB3tyJi6RP+6nYugQxM9eHTLWtLx0k99l6/jBeJ6JI/GP+6QaOhD0sxcdlBdJeXAmEB83L/ZU8eP2xl7kv70kcPvEdhY5TibgcQOGDGiMJCacmGKmzFzmSpfvPmfBdCnnnIxovfAmsizR1HTpufY2v1iUAWLZO8qQ/hufIEedCqN3c229Gbp/huA5aSmhz+4TeSmZdn7HCR5d/c26oFJ/6TmcjFqz8OabllDT7cna2/uwED6cyMOXpeecMGq9kLeXqaHbcy1//2LxFaywYhdEBUQFvnQFRAD8pY/Ql2vftwCABfUTvUchizqreiAEAJyejpr+9xT1DiJlpTNpV88iV1NH/U3x38xLJWrIFemoK+Ro1GqEjoMfiTNHIH9y+8sdZNEyUYEvSAGNBj9SxG3DF2SRaIqogKiAqMDnU+CTAuCBk7yUEcDCHzkKZDIhIlOmTOesjgJpSippqakUUpegLVFHXQI62oXR1SmMUPlXiAwWDjWBDytkRF09KwLgz+cL/6mWRAD8nxqu/99Y5YvRDpwdFcWZaQbKl6iJ5535od0OfvwlCr+ORf7/Nv6pO0jPYm/YmQjLa5yYWhXZJQ9+aLWckj6XODr2JmNrTKPUzsu5ALBgjJTzTka0PzuKqDPTMBA6rXjBac9+9FmSwNifTzC/bcHAqvT8fLzujcJzSFmke0fyfb/NxNVw4FTUQn5Qv4Pf9J9p59GQ1YYd8Ysd9GkA8Ou9jKo/gD2GK4g+MIFKn4WNyLm93RWvo2UYM9+O1iqJ1KceaDkx836kvst51Dqt5GHIRMp+lr4WpB9JbO2nz/CfK+HwIQA49SBjq5myqbw7x7w0CPxZnylLxtMwk9rILrnTuKU30Zp92PxiN8N0BFti2W/txsvZfoz6hgCw0HPZpRn06BfArw/+QK2OE2euZIFXGdHzxmMVvJXQK3LquYYRObsJBUOgcm7N+xFDl8uYKAFwWe4WxLflt9nu6sXRMmOYb9daNZQtiOtkO0d2bQ4/NvWl9rYYNvR6+7mN/MZ8zNc2w39RO/JdgVN2MaySF9UOR3xmACznxjJ7ggxG0fd7ITtNcSrWq0IJSQph01owWWMtF2Y3QXJ/KR27XMMhPIDu+S2p0vM4GbXPsQ8pXpzGs18fliSM5ecT8yngkvyBI5Df6bGs7V6Zrd1ufCIAnMTRBXOJH+RO38rwIHgMbUddx/zCBWY2kOWpW9vwBcyNH4R7xkWMaTuK6+YXuDCzQYa/K1I5M7UBA18t4N57AXDG/nfW3pDOEZZcOzGVqrJLePzQiuUlfbgUMonqn4sBJ51m6ZzbtBzfi1q66qC4j+8gT8pu2sW48hLkN5ZhH2TAqL7fI1GTULxiPaqUSOfe8cP83aw7RkVTuTqzFa2ODODymWnUzMfupNNLmXO7JeN71SKjKV8GeZZl065xlJfk5ctJnF46h9stx9Orlq7yd637voPwLLuJPePKf0I/E28lKiAqICqgWgERAIue8bEKfCsAWKjVK9TszfPIhMAaNY0p4riK5H3+SH9ejzKqJvchU6DVdTDaA2xJ8nVAFh2W8fJUCKIRD1EBUYF8FdCZ6odm8y6iSqICogKiAt+kAp8UAA+wnpUuUF11dXWE55gsACwoKwT1KmRpyFOlaGtqoFtYB20NDTQ11NBUU0eipoaaUA4YIXW0gpTUZK5cOSMC4G/SLd/faREAv1+jr+oMaTgujdpyasRbAEzKHkZ8P5jbDlGcc671pruK1Hji5ToU18l405oS+4zXKaBZTJ9ShVOJfR5HCtqUKFciIwpJlkQKOmirpZCQqknRzOve3FCWyOtEdYoV134bXSVPIj5FC11NBVItrfyj+aRhODboyIVxGQBYPfUkU+p2YnOzrcRu0MWyliMlgi8xvzmkpKijrZ31hlhKuEsj2p4a8RYAC0bJY1jUviFuqdOJCHWlXgFehCti/+BPrfKULwIpuQGwloK4P56jXvImrnUzAfCDFdSPjuLv75vRtJKS7mUc8jjuXb7CY+1aNDUsl08Ul5z7K01pZBvCa4xxDw/H0zgLe8mIf/GSBBmoaetRWnGXsIgXlGrUinr68OJaKFdelaNJq1qUyPy9Vx53j8tXHqNdqymG5bRBFs+LlwnIUENbrxy6cVGEPSxOk3q6/B2XSrqaBkVL66OrbFLO69vhXPg9hXLGP2BUXqg1n/Hz+EfXuXL9GRo1WtC8mpDmVEr8i1dK2ySFS1CKx0RceUm5ps2pkifhknN7vgl1nc+h1nkVjw5NICPLrYy/bpwj4rGEKo1bUKukMFCpxD2PJUkIRtQpQUn1BF7GS0lXy/BHjfgXvMwQBr1yusRFhfGweDOMSsbzKsMoSpSCxxFXeFmuKc2zGSWPf8T1K9d5plGDFs2rZaZfFQBwGYb/XDEPAKzKRilx99cwqPZkjtd04MivXrTVzxmvJ4t0p3HztwB4wNWd7C/bh57JUcRUb0h97X9ujJs1rYw2cmJjLhBxT0bp6lUpV0QDNa1i6Jcqovw4JLe/SONfvFc/5K+5HX6B31PKYfyDEaVSnvMqSShiIQxHCcroyoh9GU+aRIeSZYrnmPOySC/c96Vycv4czqdVYMy+G6ztURRSQ/F0vkqxB05M3SOl/vQwLntnAWA5cfcuc+WxNrWaGiK4dcaRwpPIMG5Iq6B/fBhNXTMA8GELbV6+17c1SXr1nLjUdNQ0ilJavxDJ7/XnvOzItoMonrGhXz2mKnz4bc9oyiv9W8rFmRP5tb8/zvWzIW1FKvHxcnSK67yNdkzZy8iqnlQ+eAb78gmkoEkx/VIUTo3leVwKaJegXImsrwtSSEIbHQ0pSUkSdHQy7y1NIkmiQ9ZfM6yTkfg6EfVixdFW9dHF618Y286T+E4jGTnGgh61MuF1ykHGGoxBtvIeG8y0QRqGg1FvHnveIWigbt5bp6p9SLkkL6J9QzdSp0dw3rVe5vV52SYlMREKF9HKGa2rap+RFUSLOAJNK7G583WOWZcmRaqBzps9JKsrKmzJ3Pc0ZUnItXWy+XMSz/5IpUz5Ehn2pR5nUj1LCLiGb8tf89RtfesEUsuUz1yzUzk+qR6WBHDNtx0ZK66MKzOa0/2+B3cLCIDDHBvQ8cK4DACsnsrJKXXptLkZW59sY4COwJTjeZ2iiV72vTnLL+JS0Cxe9N29WZXOyEmKT0FLVxOFVAutHMk4/uIvSlEqc/2X31tCr6lFCdgpQNnX/DK2HZ7xnRg5cgwWPWqpzEYSv3UQP54dS+jKTvlmK0n86y8oVSrzYwo595b0YmrRAHaOK48kL18mkYzL3hjIkl5TKRqwUwmoxUNUQFRAVOCfVkAEwP+0wl/v/b8VACyMYKKXObLo0LwHMxPiqn9XFe2xs5QvTxWXT5IWE0lafDwaRYqgWcMYjUZtSdfQIHn9LBQPbmVAYqHUnniICogK5KuAhmErirhvFFUSFRAVEBX4ZhX4pAC4n7VXukRDHQ3NLAAsU0YACy/aNSUSZFIpyOQU0lKnuI4uOlqayqhf9XQF2lpaaKprIpenIZWmkpCUwNWoULEG8Dfrmvl3XATA35hjvPPiPYkb/kPp6PSU8cfP4tFYC5J+Y8PMVdwqXZ0iv4dwJL4HC/0nU+3RHmaNGMnFgZcIddQjcp0dA+yTmPnHeurvmoGteyj1nQaTtG8LxyKT6bz6FOsGfoeEOMLXLmLfH5rIbx7i4PNOLAtyp97FhcwLL4VRmacc3vKUvofX0D8bI31nZHIBYLUna+hZ14aXjhcJd3yMZa2pSBzGoXFyF4dOPaed/2nW9C2rhJEqATByYuabUN9Di/kxx7Gr/GEved8FwJkWK8F0R3yf1abHYGOSTu/m5MsWLAo7im0ddRSvTuE90J5oM286hDqwruIiDi7oisqsp9Jw5ricRPPeApz3vOb7cb9wbU23zJffScT4D+FHq1+Iq92DkU01iDzwC1E6ZtiOKM0fEaHsO3qXyo7HiJjXksRT3gy0j8bMuwOhDuuouOggC0xiWTeiDRP2xtPTYyZpa1wIed2RleFTuTmsO8uuZ6Y8bpbISc/eWEeZMaNWMOarFDgcOIVXk9v4jZxCeFtPhryYxZB5D+i18QzrB+pyc8kAWjkcQdawH+aGcRzd/ivPmy4g9NhU6qoM3VQBgHlOiFMPxoR1ZLVHUVZM2ElVn32s7FuM6Dm9aOURSomx+/nN+U8sW49hx8vOBPxxkCEvAhjRZgJ743viMTONNS4hvO64mt8WJmJl4sARWUP6mRsSd3Q7vz5vyoLQY0ytK+Oq30imhLfFc8gLZg2Zx4NeGzmzfiDfSfIBwIo8bOydSPB0W9wXH+F+iWYMcVuE/5Qfc0R45gDAz9dSYtokoqw341wn62uEf26MV98NpPLiXgzbXBrnwOHE2Jmz/nVjhtjMxMepE5pn3vUX90o/MahVXvppoIg9iWdva6LMZlAr2JxViqkELdRh4QB3TryuzOid5wjomsp+m8H4G/ixdWpD9LJNOwEAz4weQq29LRi1J5bifQK5sXMkRUI8mCuzou5GA0bszgaAFa845T0Q+2gzvDuE4rCuIosOLqBrqWfsmdgJi3NtWb2wOZHzXfA58VKZAjqk/00cu3R9j28fx1rqQZeuy7he3ZEzV90p5pePP0vysEPFpE48OoH6vSMZGx7K9HoakBCCg/0jbFaPo6JSiyR+2zCTVbdKU73I74QciafHQn9smhcXvjrJAMD7DzLo/hxGjLzIwEuhOOpFss5uAPZJM/lzjxl3ts3CzuUI1afZUvzMT+w7GkMlly04p29h+Z6TnHvaiIW/BjG6ujpx4WtZtO8PNOU3OXTwOZ2WBTGjXakcUFV6fTtzVu3n/MlDHL9XisGr97N+uAFqN+fwQ6NgOp25hHdjDZDfZkHrBmxpd4ar3o3z3lzzAMDCRznzTerjoTWf1JN2edimRdSGBQQ/K8d3fx9hY1htPLfNpUf5+Hf3ma1TKHnEu4BaJBBoWpH11ZypFraS3dHJ1Bi2jG2rhlNLi3dtWeJLjwcrmOpxlloT23N92Rqwu8Bpl3qqI9PjtzO0xUEGhm3A9I+C6hbP9qEtODgwjA29s0KqZVyd0ZxuHwuA1Z6wpmddbF46cjFsEq/mjWHp85a0KXKajafrsWD/XDqWgNRr65gyP4Ym3SoTtTmYO8WqUqnRMLwcmnFvfe79fAZt5EeYPy+cUkZleHp4C0/7HmZNnhu6gvvLemFfeA07LcsjkV5n+5xV7D9/kkPH71Fq8Gr2rx+OQfZ94vUF5tkGU2eBD70+pP614j7LetlTeM1OLMtLyMuXc29JivvL6GVfmDU7LTM/1PjGnhXF7ooKiAp8dgVEAPzZJf9qGvyWALD89lUSXPvlP3aZEFjInqjRuB2FW/dCvWxF0rWKoJaWjPzlY6RnDyINPQRCemgx8vermQtiR/55BYrO2YW6gdE/35DYgqiAqICowBeqwKcFwJO90zU0NHIAYKk07Q0AVlOkI1Gko11Ik2JFiqCjqalMCy0A4KJFiiBJV0OalkJSUhLxCXH89tt5tm8P+kKlE836NxUQAfC/qf6/0LbyxbsJG0qOYFSb0sTf/JWd+x9Qw34LO2Z1opy6lEszTLBSrCbUqyEaikcEmDZkQdVgfvdtyfZBlVhifJazLrVRe7iU9oYnGP1kH+aSXQyrbEPCrMNsm1iL2zOa0/qqDQ/2jqRwmDOmawxwn1AfDflv+A6dzO+WZ7GNHsmh/scI7F+WZ3t2cbv7ANpkBZWqkkYJgNvzs5EHk5olc3HvHmKqTWLVygk01AjBsoYlr2efZuuIisR4t6TVZRse7R5G0TwBMMQHmqI//iEO5zIBxgcMyXsB8MueBN7dSYsAEwxdI+ng/4RD43QJczSi7VpjtjzZRuegnpS1isXz6mmm1Xo3BDl2rwsL1afhquVM/R7+PNI1JeD6XiwyI5Kk550wMvHhfjs/7oWMJnTEdwwM0mTgthts6biLnt9ZcszIm6sn27G+UVvWGm/hybbOBPUsi1WsJ1dPT+Vv94a0mneTMv3XcXhqGtsO6THKvSth/UphfqCqsubtHHVPGrVaSrW1z9jZaDUdTBagt+gKQZW8qdV1HSWcz3GuZzCNTXx41n87T7b1R/3kFOp29OVZ2+XcONieTa2M8YjuyJqnBxlbUpXQ7wLg4mftMOzgRxHXcC7O0GN525o43R3Onpvr6XRqDFXNNqI+Zj93Vn7H3OZN8LzWUQmAx+pexLVhK+bdLEP/dYeZmraNQ3qjcO/5GDslnG/L8hsHab+pFcYe0XRc85SDIy4zsUZX1pVw5ty5ngQ3NsHnWX+2P9lGf528AXDq6bxtNGUjvUqP4lBdDy6Ge2KUizK8AcAY0s+iHBe3xDEuPIzpbwAw/FNjPGLIHSwaOBPR2o+Hhy24bFkN003lmXH5PO41w3E0UuEvR5vjZ5iHfmOLcXF6I1otrcbaZztptLoDJgv0WHQlGEO/ZrSaF0NDr0uETq9MyKxlFHWYTttcH3woAfBvU3Ct6I5RpxXc0WrLoqtBfLdxPRXdbLg/tAzDswFgRZgjRm3XYrzlCds6B9GzrBWxnlc52nIVRh380LA7w9UFTbgxoxlNZ13LTAFdnJ96v9+39wz6lb6lzDlQVQDAC2gYlrc/j7yp2o7T097WMH7j8bIoZrVowaYW+4nybUvC1kl4F5rN8n4llKdIL83AxErB6lAvGmooeBRgSsMFVQm+4ksH9awI4It41drNoEpLMD57Fpfaajxc2h7DE6N5ss+coqmHGFt9LK+8zhI0ujKv1/WipncxVh4PZGjlv1jZpTY7ekTzq9VjXE3XYOA+gfoacn7zHcrk3y25FDaduqoyIihecHbOYPot0sLzygEsnrlg3O4UIy6H4lI7I63vknZ18TM+xO1lbT4cABNPoKk+4x86IL3YHWcVtoXN/QtLP0P27xhNWdlFFgxwI3Hqz0zXmKFin7lEmMMDxhdEC9vibDStwMJKOzm+vDPal+bTt9tCii26wd6hd1Tacum4IQuqW/LKK5St3VN4rFmb2mVUCsfDtSOwS3IjeEodFBemFUg3xcO1jLBLwi14CnXerB0fB4Db/2yEx6RmJF/cy56YakxatZIJdS8wuZE3Vfcdxb7iKazrTkRjfTTL2sSzqU8dNnW4ypFJ5UncPhiDWVX4+fI8Gkao2s8vccxgFi0O9OdYYH/KPtvDrtvdGZDXhq54wIo+dhRatRPL77J/eKXgxdk5DO63CC3PKxyYUFn5IYL8/i942LrgfzCGwj1XcWLHmIxSDgU4FA9W0MeuEKt2WpKzqZy+PCHHB2AKHqzog12hVey0FD5iEw9RAVEBUYF/XgERAP/zGn+tLXxLAFgYw9QDgaRsnP21DqfYL1GBL1YBbfPpFOox+ou1TzRMVEBUQFTgcyjwSQHwcKdF6QohBYlEDXV1CXJ5RgSwGuloqashEXIppqdTrHBh9Irqokk60lQBAIOWphYaEkhOSSIxIZGEpHiuXTsvpoD+HF7wH2xDBMD/wUH7f0xWEXn1+oIXZl3n8tfoA1xboId7YxMibR6z30IoQKrg6YqOGPgak3TLO28ArLGfMQbOlN6VUYP3VUB3qgb35NaR8byaa8LwZw6sNq+U+SJVjUJlqlPszCQ6TDxKsa6WOE6fyiAjvfxftOaIAK6MevazU0OypYDW4q+AblTbYUaMso5s3hHAdxa2oY6HNkvuHME6x9vh94v8PgCcUQN4Ew1921LbMZxWS3/n10kpLDSpj0uUERZuA6kZF0N4jJy2LquZ1CR7vkzhrfdd/MYvpeTk8TRQu86yfkMJuKNO01kRhLnVV0aZZcHBR2Y/8XxXX46NqkyfnwphGfI7q1oEZcDHmtM5G6SLrbELUUYWuA2sSVxMODHytrisnkD6zIa0mvs77VY/4vB4/cyOJ7G5d0lGKgHwZSxPd6SuczS9tj5jx+Bs1C71Loc3/0pSxRLc3uHDgsBwknpt5sXuYZkA2I/YQdt5uqk+S380xOVya3zvH8FaZUrNXAD48Fj+nNmcxp7RNF94k5MORQnoUpGJx6vhcPoqXq8mvhcAz/29HasfHeZNtzKjs7PGpv7SjNqwrX3vc8S6JPcPb+bXpIqUuL0DnwWBhCf1yqzNmxcAlhGdj40LDbcVDAArawAHUX+JHUf7LsdBBQD+1GOseOhHl7qTOd3SlweHLbhkWY1eP1Vl9tXTOKj5YFJfhb8sq88m46z61pvIod+ERHxa18U5uhdbn+0gu5vI7/vRtcFkTuhPJORkO8J3V8fJpuE7kZJZANh76FPmt26MyzkZ9Sym0LfRWDysKhEspOF+A4AbcleI4HeJwsjCjYE144gJj0He1gm7eBsau16m4eyrhLnW5HaOGsB6bCmIbydtpnfJkbkAsCp/PkSnTW1U2OHC6klNVKS1V/BkrRn1XQqxInoBr93XYrhiLm0y8ugT6d4Yk0gbHu+3QLkCP11BRwNfjI9Es7jJwcwU0O8DwCeZYjgetbXRLGutRcrBsdR0KcOuS3NoqpHEzqFVWFj3JGf67qHt8Gc4rDZ/U1tcrVAZahpWIs8EzvJ7LO/8A6GWd9hquISWTffQ88J5PIT01fLrzG7ZhB1dQrni1fDDAbD8Dgvb1MFDewkJy19j8o5tJfl7ax8mJvsStdQkm7Zyrs9Wtc/UxLDspQJpEeZWgU1ZKaAnV0BCIjuGVMGl9A5uTQxVYUsZata8ztQ3pQdyrd/Zei9/GITTYhnWi4ZTTV2Qafb7dZM/JMhpMTLrRQwXLnpzfBwAzkoBXVmdnPus/AURO7Zw9M4djvrtp/bmm6xsF4t/99psbBfOmWk1kR2dQG3rQmz4bTH6C1XrXDf9Z8w7TORosa5YOk5n6iCjHNH92Z1BWHv62mqwcuf4nFBWeZKce8s780OoJXeCB/F2t1Hw4rAN7foeo/uxSFx1jrLv8kveTdYooWRDU3oZC18ZKXjo1xdbjZXsHK8C5Gbz5eBB2fY1xUP8+tqisXIn4z/wueD9Tw7iGaICogKiAqoVEAGw6Bkfq8C3BoAFnVI2eJN6cMPHSiZeJyogKvCBChTqPgrtUW4feJV4uqh+8ryUAAAgAElEQVSAqICowNenwCcFwGPcfdNTUlKQpyvQ0tJU1gEWALC6RA0tTU20NTXRkEjQ1dZGr0gR1BQKUpKSQCFHS10duUxOYuLfygjgVGkKV6+eJTho69enutij/1sBEQD/3xL+t26gMvVmLOt6fMeEe5NJixqIW6PWHBl0iXPT6yhrTyZu7kP5RfX5+4oL2wdXYomRighgjQOMMZj2BgDHru1OlaAe3DwygVezW9LusjXRu8wpm1EMkRfPk9EtXpjUOwdZ7unB4hBtbI6GMrNZ3i/RhfqSOWoAZ1c+FwB+27415fMCwPK7LO9szPR0L64ctaF6ASOKspr9UAD8w5LfOT45gbktjXG/+iPL7h5jcoW8Y4tSL8zB4WA12htnhEVLL61gwtwTxFex5ki0L+11Cg6Az/xUmMlN3Ln64zLuHpvM22ZlXHQVIoDvYfrTc3YNzXoJnhMAWxxvR4Ppl6nvEUG4Z4O34E7xB4c9zbHeU4k5s0owc8AiHpjmB4BNWHHvKJOyvVRPOL+UyT536DDbh2Z721Hf+TzqZoE83zeM+57NaTzzN1ouvsUJG21Wd66M9SkDpp2NZOZLK6qZbUCSXwTwPVN+er6LN93KAwALtWGPTirHn4c9MbfeQ6U5sygxcwCLHpi+HwDnY+O8eh8CgHcz6OEZzhdrxY/lXnL40B269GhZYMj/MWMcvX4KY+b9TstJ7Xm0djdalusImNQEHQFQGavwl/z0m/g381o1YPrl+nhEhOPZIHu4cyy7R9RjwNZkfug5hiEL52NV890J9wYAj9Dl+ZZB1Bu5k1fFzFh7fQ+jy6dk1GHOBoBjZrfE2P0qPy67yzEltMsASNe9hZ9foa57OBGzDLmTDwDO07cLBIAFfw6hfWArFXbkszXEH2BsvUFc6ziYOgZTWOOaNadkRLg1ovWRQVw6Nx3ldwCJm+lTfhH1T0XgVWd/DgA8uNISjFRGAL8fAC+oe5KzfXbxY7vLWEfvwjxjcSb1xXOSS5XJE94JNYvPOHQlqMsh/FodZUzNSWgG3mJ1p0LKOrfWdYYQu+AOW/tn1glWJUNeNYDvLqez8XTSva5wtONWWr5j21NCF3ehz8UJRB+xzoDWimfciJEg29GTDir2mVLFr2D7HhguaHHuHQCcwoExNZhR6SAX+u9VYctzkotexqlOVu35PPau12EsX3CFFi5WNMui6kn736Pba8KWL+BKCxes3lyUJeT/B4CrZp92qZEs7uvAfevNLO54j2lGI0n2vc7KDoWIPTWDvo43MXMZguTAeq61X8qqoZW56aV6Py+lV5i05DscXO6Jx+IQtG2OEjqzmeoPIFb1Z7LEVzWUFfa6Mw50DerCIb9OmXWPM/supAhva8pjrygWNfiT+y+SlbXFcx5qaJeuTOVShUDxhFX9JyPxzQvkZvNlwX8zD8WTVfSfLMFXJaD+bz3yidaKCogK/HcUEAHwf2esvjRLv0UALIyBCIG/NE8U7flaFRDh79c6smK/RAVEBT5GgU8KgG3mb0qPj48nRZqMhoZQB1gNIQW0mpqQ9lmLwppaqKWno6OpQZHC2qgr1JCnpSlfyhfS0kKhkJMYn0ByahLJqclcvXSCIBEAf8y4fvXXiAD4qx/inB2UnsfJqD1nR0VxZpqBEvASe5iJzUzZ13wbT38yJdytGZ1CenEy1JOGhaREuLXBTsefM661CLGsgZVaAFH+JjwJssJszBNs7x5mYvGDWBg4o58ZASwA2MpBPbh1xJqS5x0x7rCV7538WGTRCMX5dRwoNJpav++hlo0dhlov+KmfMVu7RLK95Wk2RJSlv7kJ5XKzUelZ7A07c2FMNKedqmfYnnWkhjCupgMlt2dEIGdvXwDA552MaH92FFFnpmWmjozj4sL+mPnIsT94EMfGyvC7N0dC9M687cg8K2XPCL7v/xNxBlM5Fe3DD1nv/3NBsoa+bajteJEflsRw3LYsv06sTTf/FzTzOsfx6Q2Q3DlLhEZLfhBCs94cf7HTaiayOSsYLIQBCkfcHkbW7s/m53r0CbzOzpFlkZ1zwqi1Dw/NfuJFtgjgcYd+Z3XLrAhgV8LC2rKufjf8XzTD69xxpjeQcOdsBBotm/FcmQL6Dj03v2T3sCwAnMimrDS5p6/iLXfGsN1S7laz5nD4CtrrxnHnbjL615yp1Xcrlb2iOG7ij3H7ZTw23czLPCOAcwNgAWY0o6n3Q/oH/Y7brS4Yu0dS1f4k0YtakX52KkbtV1DE9RIX3LXw+dEQtyej+OX6GtpHTKZOx5Ukm+/j3vIiOBp3xvdRJwKEFNPFMlNA3+nJ5pe7edOt/ADmqItY1OjL1speRB03wd+4Pcsem2ZeL0QA6zP850rK6OMFLd/CntR8bOyWlQK6jgcXL6pIAX3JjcYtZxOt3puNL/cwoogw0Ar+PGiD7aUxbHM3RvqPjXEq0avHsiRlCh79vkevbHn0srqVcpSJtVX4SyMpiwzfjQDOAOilCbM3pN3Su1SzPkz4ivboxt3hbnJVDMpJSD3nRMM2Pjxuv5JrBydk1rvNuTzJLnkx8/oUvEcI9W5PYdugE7ta7+b62p7oksTWvvoM35NGPdcwImc3QXZ0IrW7+fOimRfnjk+ngeQOZyM0MIqfQ70eAcSbbiBmVz+u2zei47L7mCy/x7HJ2VJA5+PbVcsfeZMC+vTVBTRSpoDOHQGc4c9jr1mrtKPlD0KmAlWHjEiPprRYqs+S6BCssqWflYa70axTCL1OhuLZsBDSCDfa2Ongf8KVBrI9jKjiSeUDEXjXP4ZlDSvUAqLwN3lCkJUZY57YcvfwRMqmnWSy4XgkAUI634wI4BouZdidFQE8pAoL6p7gnFMczsYd2Pq9E36LLGikOM+6A4WwdulN9jKrisRY4jVLUFzwj5RI5k/ZT5vl7rTQTuKUbTOmldjG2RmGqN31oUP3O7hcXEUXtWh2boigbH9zTHIv5qr2obiLLOxvho/cnoMHHWmsFoajCttGNz9Gxx77qD9vK0sGleH21jX81moOVuluKvYZa1y6XcemIFq4f88m04ps7niNYzYVkaScY1rHGZRfewjbqhdU2mJtr41b7anoBUeyoIUKABwfwZp5p6lha0s7fQmy2Ov8cjKOPn2M8tZNN56INfM4XcMW23b6SGSxXP/lJHEd+9BSCZBlXPFopqwBfG9Tb7J2rrz3LCln7Q3pfGEM0aedcnzoJLvkTpPOV7G5sZcRqdsY1tKF4v7nmf2DPslHnPBTs2daa00kJcu9WRtSw1Tt59bYKDYSUMMGO0MtXvzUD+OtXYjcb5nDj5QzQfEU/wGTYcWOt9G1ikRi4zUpkeFgRM6fwv42y3FvkXNfJjUM575baRfsS5d8vi/ImnGKp/5kNPU20jhvX35zFU/9BzCZFexQFTX8jT0yit0VFRAV+HwKiAD482n9tbX0rQJgYRzFdNBfmzeL/fnSFBDTPn9pIyLaIyogKvBvK/BJAbDD4m3piYmJpKYmoxD+UyiUEcDCi2FNDXUlAEaRTiGJBO3CmmgoQE2BMvpXS1MDAeqlJieTkppMYmI8UVdOsz1427+tkdj+F6iACIC/wEH5p0xKuM2JIB8cbdfyuN5A+repih6vuHUhgpcG5sz1saJFCQmkXGej7WQCn9fDxFCT1+ktsJk+AINCkHBmBt0Gr+Z5jU6YWxpw2uMEVSY7M7Dcz9ibB6Fnv5mVI/U4MWs09mcNmbvNF5tWukQH2GLlvYvI13q0tFzOxvkdOTe2Cb6y/vRtUZynt8B0pjWSeU0xC0ih76ZoAnpme/kr2B7sg8OUtTxo7siy2VYMalkxIxJV8ZrfdroyclQQxWw34jeyBCeF9kON8AleQNeUEyx2sCHgcQOGDWtHZZ00Xt65yWPtplhMs6d3LSV1y3ZICZ3WWLUdmWfF3w3j5wUTsFgTjayYCU6BS7Dq1piK2gpiI+bQt4MHp1IaM+3oGur4mmGx4xmVhm/m17WDqfTnDiZ0H8P6mMIYtm9D07ZjmOXUhTdZkRV/cdHfiqEud+jq54fzgOZU0ErhUXgQM0aOI/CWHM2aw/DfMYeGv1rS0SGEv+tZ8fO2YYSO7cjsC+q0cj+MX6P1DOy/jt9L9GDZiS2YXXeg+5j1xBQ2pH2bprQdMwunFi/xHdoeu4OvqTk2iF+W9sOgCEgf/MLk7v1Yc7MoneYcYdvUSlx0NWXY4kuk12pHp1Yt6Ws7nZ4PplCvVwDPqg1i1tTv+GXqEs6VGEDgseXU2T6EDu4nSWnszK8BtVluasGOZ1UZueUIGwdWfaO3/MEOrPqvpPBUG0qtH8/yV/1ZvXs5/SoJNUX/4viMPlgcro+7dWECZ5ylme9efHqWR/I6hEkt+rD6ZW3M+jQj6fh6Dj80YOzuI/hU2cPQ9nYcfF2TsUG/sLSfAUUQxmYu/Tq4czKlMc6/BlB7ualybKqO3MKRJbrMa9SLgGfVGDRrKt/9MpUl50owIPA469rcxKlHH1Zdz9TDsQmlsj5QyMvG7trc3OFE/xFruVWyJwv2BWDbvNwbICj94wqHVtsz2vsEsWoV6DjFms5l0nh+41e277iE8arH7DNXJ2rJQNr/A2NM6mHGG5iyW78bnerqIlErRPFKjeg3YTztK6rxcMeEXP4yk3GlNjAgL/3WDKRyXAjOpsNYfCmdWu060aplX2ynD6KuEFwnv83iju05bxnJ9iGl3lnlpE/C2bXYnjn3+zDPcyTd6pfk96XWBP2wnBlNkrgdupvZY8ezIUZBiXZubFg8nq6GMvZN6M6Y9TEUNmxPm6ZtGTPLiS5lHrJ1dGfGBSVSt1NLqidHsuvkY6oMWUWwqz7+A9/n2460uONA935ruFm0E3NCVtHu6Dg65eXP/dTZocoOlanOM7queLAa89klWbZmIDlLYqdwfaMtkwOfU8/EEM3X6bSwmc4AgxSuBTsweOQu9B02s8qlDc8XdmPw6ufU6GSOpcFpPE5UwcbbjvZ/rcZixDrUx29ijVVlri0eh8W2YthuWIFFuQjmWozn5/LOBAW40TQ2EFsrb3ZFvkavpSXLN87HrGL2r29SODSuBkNOGzLI1JCi6bq0muhEX4MM4Kl4dYKZ4zeiO7gnaod28ffgZczsWAZZ6DQamwWQ0ncT0QE934BKEu9wMsgHB5sAHjcYxrB2ldFJe8mdm4/RbmrBNPveZC3J8VcC3rWtwt+E+1ljNW8/Mek16OW2mpVWTdAlnivv7DPtSPzZA/MCaeHM9xc9cF51gxJNmlCJVEqZ2mL1YxllZPk7tgQ6U+XCDCxGb0RttD9rPAfT8M2iIHDMCBZ2747LyRfIs8JU1XTpuuoGh8ZXyEO3Ylxe2J3uLid58fYidLuu4saB8VSQKPjz0i6WO05k0cve+PpOZ2xrYS3Na89K4PaJYHwcprD2QXMcl83GalBLKmYF5yeG4dVzIH5/1qPn0D6UOe7FvrJubFw9mrgZRvTZ8Del9ItRWFuHYv9j7z7goyzyPoD/nrKbkNBDRwIqRZqoqOhZ8Lyz652n7+mh2PVU9GycvZy9VxQbYkUREBU7YhfFRu9IEVA6pG172sz7mWcTSCAhhU2y5bfv8XJJnn1m5juzYS+/zH86DcTQOx/G5YOMSpz/hry3zsf+T7n4v1MOQov4P+i4+rBWOxzrINaOwumXe3h8wiVbK1HEPr4IPYZ8g/6nn4T+TSWaHXIprjulO4JiI8YOPQj/W38kzjyxN/S1G9Hu1Otx8aCy34ra2ZslgbWjTsfl3uOYcElZdYCdr+X4gl6LUadfDu/xCbhkJxU66uttGu9LAQpkrgAD4Myd+10deSYHwMrOWzobsbGPwp373a5S8vkUoECpgNn/EGQPuQZG9wE0oQAFKECBcgIJDYAvv/tFKTX4Qa46/9cVDoSQ/g5gXQOCegC6JpFjBvyS0Lpw4amAWAj/666jPrYRsy1EIyEsnv8Dxo9nAMwVu6MAA2CuimQTKJx4Mx5vcxtuH7ytJGNj9LFe++EWYPm8ZQi37oW++c12fvZxAgfvFizHvGVhtO7VF/nNqi4/XXmTAiWr5mFxQXN079cNLf2tjS42L12ATc33Qq92QYRWzsEykY9+u7esYudjFYPxSrBqwSJsNHbDXnt1RO52XYusW4AFv0t06t0bncp/MbQac5c52K3fHmhVyxLelfXE3bwUCzY1x1692iEYWok5ywTy++1eOtadT0SVfUzg/NXkVjWeY7EB7w87HKc9vxixrXVUNTQ/cRSWTLrAL9de43uV75gowap5i1HQvDv6dSu/Dmx8/9jjKL7oOhxbg917NRlr/BoXBcvnYVm4NXr1zce2ZW1h/aIF2JDbAz2CG7HO7Ij8vOwqXmuVre2a92Dn/ajtfZLwencLls1dhlDL7ui7e6sdzm6GV4AV8/+AsXufit9XCifi5sfb4LbbB1cs5ZuEQ2yULlXlVsfOJOzfLLEenzzyMqInnIY+ohDFoTCK10zFqC92w6inhlZ9PnQN+i0Kl2NhUTv07Vr+m4CLLcvmYlmoJbr33R2tylWPFyWrMG/hWjgtuqFvr/bbfpGg2rYECpcvRFG7vqjYVDVrWRRi+cIitOvbFQn9NlVtf3kBBSiQ6QIMgDN9BdR9/JkeAJfJOT9Ohj1lLNw5U+uOyWdSIMMFzL0PRfCoIQgMOibDJTh8ClCAApULJDQAvvCWp2UwGIRuGnBsG46wAWh+uCuFQNAwoWsagob6o3ZJeZCuC12on+JKuI4D27ZgRWOIxcJYtvgXBsBcuZUKMADmwkgeAYF1P72Ftxe0wylnH7FjCegG62jV/Rg5ciSmTuX/qGywqWBD9SYgw8sx9fPfkHfYweieq0N4DkqW/oDvirrj2EO6IVtLTNOiYAG+nLoOnf7UF4FCE7vvmVe7Xw5ITDca5S7q+0Xr1vH9ve+//77/J1MeD177L3w6ZRXanXI2jtihnn+mKDTUOBP7b6f9w/XY/9Iw7nv3YZzQVVXicLF+6jN4YeUxuOHMnhnz+m2o2WM7FKAABZQAA2Cug7oKMACuKCfWr4I782u4i6dDrFoCsXktZDQEyK2/8VpXaj6PAukjoGnQmjSFntcRen5PmL0Gwtx3MPT2+ekzRo6EAhSgQD0IJDQAvvh/z8lAIADN0OG5LmzXgicENPUDWSn9EtAqAA7ogKnrMKHF/+iApiq4hmOwYlH//N+YFcHiudMwftwb9TBs3jLVBRgAp/oMplf/1Xo01C+1NPKjqn688cYbmDFjRiP3js1TIAEC7ibM/2YaViIPec2yYBoSTkxHx733Qdemtd0dXnV/ROE8fPzONBS23w+HHbEf8nMSlCwngKC+b3HrrbeiRYsW9d1Mct5fVbAxDIaFDTQ7Cf2301qCiXfehIcnzsSWrLbonN8d+59yFW46Z3+0TNy3hgaSYTMUoAAFUkOAAXBqzFMy9pIBcDLOCvtEAQpQgAIUoEA6CiQ0AP7PPS/5JaB1XYcULhzPhe04UD82NfxtwBKGoSEnEESTYAABGNB1DQYE1BMtS+38jcKxbFhWGHOnf4lxbzIATseFt6tjYgC8q4J8PgUoQAEKUIACFKAABShAAQpQoG4CDIDr5sZnAQyAuQooQAEKUIACFKBAwwgkNAC+8oGXpQp/1cP1XP8sYCGFH/xK6cLQdOgG0MQMIDsriCZGEz8QFkLAs23Ylo1YNAopPJSEijBv+hcYzwC4YVZCirXCADjFJozdpQAFKEABClCAAhSgAAUoQIG0EWAAnDZT2eADYQDc4ORskAIUoAAFKECBDBWonwBY1/wS0FKFv5oGXZfx3b8a/PLQWZqBYMBAQFMloQFNquOAXcRiFiLhMDzHQiQSwvwZXzIAztCFWd2wGQBXJ8SvU4ACFKAABShAAQpQgAIUoAAF6keAAXD9uGbCXRkAZ8Isc4wUoAAFKEABCiSDQEID4KsfetXfAazKQAvP88/+1Q0DpqnKPwuYugGpzvyVGgKGBl1q/tm/BjRokAiFIgiHQnCdmP/3oplf8QzgZFglSdgHBsBJOCnsEgUoQAEKUIACFKAABShAAQpkhAAD4IyY5noZJAPgemHlTSlAAQpQgAIUoMAOAgkNgIc/MkZqmlYhADZME4GA7ge86v97Qvo7foPq7F+t9PNql7CmIRKOIhwOwXVthEuKsHA6dwBzzVYuwACYK4MCFKAABShAAQpQgAIUoAAFKNA4AgyAG8c9HVplAJwOs8gxUIACFKAABSiQCgIJDYCve3ysVINWZ/qqHcBSk1ABcNkOYPU1zxMwBBAwdZh60N8Z7D+EB08IRCMRuLaFklAxFv78GSbwDOBUWEcN3kcGwA1OzgYpQAEKUIACFKAABShAAQpQgAK+AANgLoS6CjAArqscn0cBClCAAhSgAAVqJ5DQAPj6J970A2AVzpUFwKoEtGGonNfze+aKeAAcDJowtAB06cFV5wULCVUPOhoJwXEdhIsLsWT6lwyAazefGXM1A+CMmWoOlAIUoAAFKEABClCAAhSgAAWSTIABcJJNSAp1hwFwCk0Wu0oBClCAAhSgQEoL1EsAXLYDGHr8DGB1JnBZAKyCXlPTkZUVgA4DwrX9AFjlvxIC0VAkXgI6VIRlDIBTenHVZ+cZANenLu9NAQpQgAIUoAAFKEABClCAAhSoWoABMFdHXQUYANdVjs+jAAUoQAEKUIACtRNIaABcVgJadUFIAU0DYBpQf6kAWEoJCQ1B00R2IOB/3nUdeJ5KfwVcIRGJlMC1bcTCIfz60xSMH/t67UbEqzNCgAFwRkwzB0kBClCAAhSgAAUoQAEKUIACSSjAADgJJyVFusQAOEUmit2kAAUoQAEKUCDlBRIaAN/27DtS7eZ1PAdSqABYgzR06JoGIeMBsG6Y/g5gQ9ehQYfrqB3AQlV/9s8HViWgbSsGz7Hw67TJGD92TMojcwCJF2AAnHhT3pECFKAABShAAQpQgAIUoAAFKFATAQbANVHiNZUJMADmuqAABShAAQpQgAINI5DQAPjmkW9JV3gQwoMnBXRdBwwV9G4rAa2ZAZgq/FXbg6Xml3v2XAlDhcSQiIZDsKIR2FYYy3/gDuCGWQap1woD4NSbM/aYAhSgAAUoQAEKUIACFKAABdJDgAFwesxjY4yCAXBjqLNNClCAAhSgAAUyUSChAfB1I96UfplnKfxzf/2QtzQA9oQHTe38DQZhIB4Ay7IS0K46FxiwXRdWNAwrFoUVDeG3H6dgAktAZ+K6rHbMDICrJeIFFKAABShAAQpQgAIUoAAFKECBehFgAFwvrBlxUwbAGTHNHCQFKEABClCAAkkgkNAA+JpHx0ipa/Gzf0sDYOHv9FVn/woYhgnNMGFoOtR1uqbD9Vy4jqfqP/vnAbu2BdeKwY6GsWzaZAbASbBIkrELDICTcVbYJwpQgAIUoAAFKEABClCAAhTIBAEGwJkwy/UzRgbA9ePKu1KAAhSgAAUoQIHtBRIaAF/56KtSlX32d/6qEFjt8JUSGuJnAJuBLMA0oUlA03XopgEhBJyo5Ye/EBLCc+DZNqxwCZZ9/xEDYK7ZSgUYAHNhUIACFKAABShAAQpQgAIUoAAFGkeAAXDjuKdDqwyA02EWOQYKUIACFKAABVJBIKEB8FWPvSY1Q/fP/vWEgCoH7SEeAKuy0HogCM00oUvN3wGsdgSrz9vRGFzHhvQEpOdBujaioRKsmPYxA+BUWEWN0EcGwI2AziYpQAEKUIACFKAABShAAQpQgAIAGABzGdRVgAFwXeX4PApQgAIUoAAFKFA7gcQGwE+MkYZh+DuAVQCsQjoVAKtSz1BBsBnwzwBW24M9KWBoBlRxaNdyIFzXL/8shQfPsWCpAPiHyXiLZwDXbkYz5GoGwBky0RwmBShAAQpQgAIUoAAFKEABCiSdAAPgpJuSlOkQA+CUmSp2lAIUoAAFKECBFBdIaAB8zZNvSJSWgBZSBcACnlQBsAboiJ//G8zyA2LXk9Bk6S5h14NUgbGtdgG78GwLsVAxVkz7hAFwii+w+uo+A+D6kuV9KUABClCAAhSgAAUoQAEKUIACOxdgAMwVUlcBBsB1lePzKEABClCAAhSgQO0EEhoAX/XkWCk1+KWf1dm+6gOha/EAWJMImFmQaoewfyaw8ENfoQlI14NrO/CEo3JiSNdBuHALVn7/KQPg2s1nxlzNADhjppoDpQAFKEABClCAAhSgAAUoQIEkE2AAnGQTkkLdYQCcQpPFrlKAAhSgAAUokNICiQ2AR74p/XN/BfxwVz2kOhPY0NUpwNDNIKDKQUv1H7k1AI6Xf7b9MtEqOHatKCIlRfjj+ykMgFN6edVf5xkA158t70wBClCAAhSgAAUoQAEKUIACFNiZAANgro+6CjAArign1q+CO/NruIunQ6xaArF5LWQ0pHbX1JWYz6NA+gloGrQmTaHndYSe3xNmr4Ew9x0MvX1++o2VI6IABSiQQIGEBsDDn5ko/XN/PXXyr6oGrQOmAV03/QA4/lm1Rdg/Bth/MyOlB9dz4diWv1PYcxw40Sii4RDW/MgAOIFznVa3YgCcVtPJwVCAAhSgAAUoQAEKUIACFKBACgkwAE6hyUqyrjIAjk+I8+Nk2FPGwp0zNclmiN2hQOoImHsfiuBRQxAYdEzqdJo9pQAFKNCAAgkNgK997p2tAbDKd3XTgGGa/tm/Ugq4aqevyn5Lf4lNXSPg+aGv7dpQW4dtOwY7EkUsVIINM77CW2++0YAcbCpVBBgAp8pMsZ8UoAAFKEABClCAAhSgAAUokG4CDIDTbUYbbjyZHgB7S2cjNvZRuHO/azh0tkSBNBcw+x+C7CHXwOg+IM1HyuFRgAIUqJ1AYgPgZ9+WqoSzkP4+XxiBoB8AQ9cgPA9CojQAFv4mYLUDWEgPqgS0CoE9x4XlxGCVhBApLsTGOd9i4rixtRsRr84IAQbAGTHNHCQFKKKaRTEAACAASURBVEABClCAAhSgAAUoQAEKJKEAA+AknJQU6VImB8DWhy8h9so9KTJT7CYFUk8g+5ybkXXCeanXcfaYAhSgQD0JJDQAHv70W/4ZwGUVnk0zCD1g+qWdhRTwpNrkK7duAfbDYs+FEF78b1fAtS3EwiGECguwftZXDIDraeJT/bYMgFN9Btl/ClCAAhSgAAUoQAEKUIACFEhVAQbAqTpzjd/vTA2AYy/fDeujlxt/AtgDCqS5QNbx5yL73FvSfJQcHgUoQIGaCdRLAAyp+2f8GoYBzTRg6gH/Y1cFvaX9UkGx6zl+8KvKQ/vnAbsCthWFFQ4jUlKENdM/Zwnoms1jxl3FADjjppwDpgAFKEABClCAAhSgAAUoQIEkEWAAnCQTkYLdyMQAmOFvCi5UdjmlBRgCp/T0sfMUoEACBRIaAP/3mYnxys5C8wNdzdD9EtBqJ7CmykCrHb+6Kg6trpFwPHtrAKxpEm7UgRUJIxIOIxYqwtqZ6gzg1xM4XN4qXQQYAKfLTHIcFKAABShAAQpQgAIUoAAFKJBqAgyAU23Gkqe/mRYAs+xz8qw99iSzBFgOOrPmm6OlAAUqF0hoAHz9c+/FS0BL6QfA0A0/AA4EAv45wGobsCs9/+uqLLT6nOe6sKwYXNuGZzmIRUKIRcNwomGsmfElA2Cu3EoFGABzYVCAAhSgAAUoQAEKUIACFKAABRpHgAFw47inQ6uZFAB7S2cjdNOptZ42CQ2af8AeHxSgwK4INL13IozuA3blFnwuBShAgZQWSHgArDRUwKvO/NV1E7ppIhgIQKoAWNfheU48G9Y0SA0VAmAnavkloF0r5u8E/n36FLw1ljuAU3qF1VPnGQDXEyxvSwEKUIACFKAABShAAQpQgAIUqEaAATCXSF0FMikADt91Dty539WaSv3cVD3U3hk+KECBuguY/Q9B7q2v1P0GfCYFKECBFBdIcAD8QXwHsKoALVQArJcGwEE/AFYloYVw4AkdOgABD67jwFY7gB0HwlEf23CsGOxwCCt//AgTGACn+BKrn+4zAK4fV96VAhSgAAUoQAEKUIACFKAABShQnQAD4OqE+PWqBDIlAHZ+nIzII5dVuxD83b4q6PV3y+iAEMg6dihkJAT7m3cBTVc/ZI2nwWXJcLV3LbvgBjQdfyEMbIQz8mBEvt7uiWe9ixYnAdZpJyNW43tWceHgp9H8uFUovuH+Xb1TAzz/FOQ8/yDMJdeh+OG3/faC/52G4PqDEXqt5s2r5zTpORPRfw+DXfOn8coGFsgZPhKBQcc0cKtsjgIUoEByCCQ0AP7v05PiZwCXvnHRdB1mIAAzGD8DWDcMuELtADb8Ny9CuHAcF66tAmAPuioRbcXgWFFES4rx2w8fMgBOjnWSdL1gAJx0U8IOUYACFKAABShAAQpQgAIUoECGCDAAzpCJrodhZkoAHL77XLhzptZcUAW8KuwVHppcch9kqAixMff7x+v5AXCtw18AKuA9DPDQD8aWF1C0fTibsAA4HqgGKmuj5gKNd6UKry87GuL97rUKgBuvw2y5NgLm3oci95aXa/MUXksBClAgbQQSGgBfPfIdqWnqN9fUWRXqfYtRGgDHzwA29IDa86t+mc1/86LKQasA2HMcOJ4DXcAPgKORMKIlhVj942SeAZw2Sy2xA2EAnFhP3o0CFKAABShAAQpQgAIUoAAFKFBTAQbANZXiddsLZEIALNavQsl/jqx68kt38+qt2qPJfx5A+LGrgZICwDABz0POZQ9AlhQi8uq90PzPudDyOvifjzx6JWSoEP4PXnd6TPC2UDa66e9ocuD6HXf6MgCOzxED4LT/RtXsyS+gt89P+3FygBSgAAW2F0hoAHzN0+/6AbAq/Rz/24AWMGGYRjwUNgKQ0oWn3qCIeADsuS5cz/VLRjsxG04sAisSQqSkBGt+mcIAmGu2UgEGwFwYFKAABShAAQpQgAIUoAAFKECBxhFgANw47unQaiYEwPYnryH64h07ny5/A42O7PNvgTngcIT/dwa8oi3QPAdGz30hrRjEyoWQhgmjdQfk3jUO7nfvIjrm4fh9q9sRXD7UXFXFDtfKAuDS5209fnh5xZ3DftnjNjPhtD4agZYAls+Ft0d/GFtHO29b0FzNvSoF8vvUb9uXCj/docRy9v1LkbVHuWdXuKasvPMLcHteGO+jelR6zXUoXn92xfbKjXfn7cTLRm8rAa3Kbf8d4qf1CByo+l+u7HZdHNLhxZ5EY2hy/v8QPPasJOoRu0IBClCgYQQSGgAPf2aS9MNfdfZv6RsZmAZ0I37mL3QTnnShzrcQngc/xBMeINUfCTsSgxWLwoqEEQsVY83PnzIAbph1kHKtMABOuSljhylAAQpQgAIUoAAFKEABClAgTQQYAKfJRDbCMDIhAI48cRWc7z6oka7KcXMvuh3u/J9gT/sIWos8GO27xDfOrFnunwUcPOJUmF17IPzy/fHzgmvw8MPJrbt+qyjRvH0AXBpU4qeys3FLn4dtIWz8vm0ht16jOlPJ/Wtwrx2G4fenfbnzine8rx/Kti4fCpeec7w1uC19TkvAKyvpXEVftp4BXMkO4OrbqSwAVuctlwvA1QDr4lCD+eUltRMIHHIicq58vHZP4tUUoAAF0kCgXgJgddavXwJa0yFV+Ou/O1GxrwFXE5BSQvg7gD1/569/loUOeJaDWCQKKxqBHSnBap4BnAZLrH6GwAC4flx5VwpQgAIUoAAFKEABClCAAhSgQHUCDICrE+LXqxLIhAA4NPx4eKuX7GQRaICuA5oEpAbputA8gaz/uwRZJ10ErXlr/7ly42rE3nwc9reT/A2/0jCg+3WftWrOBd4xOI0HtygXrpaeEXwStu7Y3TH03LE8csVguWyINQlqqy+1XPm9yzPGw15sd1ZvxX5XHnZXdk3VAXBN2qk8ANYrBONATUz53aL+BYwuPdH0kY/qvyG2QAEKUCDJBBIaAF///Ed+CWj/oakAWL050WGoNzWQfkloR+32FRLq/7aGwK4KhT14ruefARyLRmCFivHbDx/hrbGvJxkZu5MMAgyAk2EW2AcKUIACFKAABShAAQpQgAIUyEQBBsCZOOuJGXMmBMDF5+4LGSmpFVj23y9G1pnXwgNgeB6EerYf+ALRxy6HNW0ytJ0f+rutvR120qovxUPNCgFlhR3AlXzdv2NZSeX4ruCKZY/Lmtw+dK3ZvXYAKlcqeevu3SoVS3f+ln19a4nniv0t+3LtAuDyjVbVTuUBcMVwuo4OtVo5vLgmAlpOMzR/eWZNLuU1FKAABdJKoP4CYCmhGRrUbmDdjJ8E4Qe+Mr4DOP6eRfo7gD21C1gICNeDbcVgR0OIhUqw/PsPMWHsmLQC52ASI8AAODGOvAsFKEABClCAAhSgAAUoQAEKUKC2AgyAayvG68sEMiEALjq9x07P6NU77QGt+wA/0JXrV0GsXYlmI7+ENLOgq301/kYaAKpyom5AbvwDJVceBbPPIKBVm/jRevN/gNy8ttKFtcPZteWvKn8WbiUB8LazfCveuqzkc20C4OruVfmrYrvAtfxZuijdUVt2/m/pWPQKZaETEwBXMKy0nZoHwHVz4PeMhApoGlqM+zWht+TNKEABCqSCQEID4BtGfezHukKlu1Lt+I0HwEbALH3f4sGTElIKaOptjgqDhYRQJaDLBcBOLAIrEsLSb99jAJwKq6gR+sgAuBHQ2SQFKEABClCAAhSgAAUoQAEKUAAAA2Aug7oKMAAGAvscjuwTzgMCQdjffQivcBNyr30a0vP88LfsmF/1Q1ahNtjoOqLX/x3mwD8j0HcQ4DiITBgB79dZlUxDVbtOy0o+lztjt0Y7gCs2UZsAePtyyLVfM2VhcOm5upWc1avuudPdvaWN1moHcI3aqXkAvOsOtZfjM7YTYADMJUEBCmSoQEID4JtGT5Zqd6+/y1ft6lVln0t3ABuqHrSuwxWevxNYPdQ1/nnApWcBqx3Arm3BsaJwImEsmToJE97gDuAMXZs7HTYDYK4KClCAAhSgAAUoQAEKUIACFKBA4wgwAG4c93RoNRMC4NqWgDaOOhNNL7wd8FzAMONn6pVWUlQ/N1VH64Uf+DfcGV9WvwQqLf9c9rTSQHX5Cyi64X6gQgBc+dm5ZaWjy0ob1ywArtm9qh9M2bnB+8IdeTAi+e+iRbkzi+PPLx1TIktAV3DZzq7cDuqKFpWdG5xAhxph8aKqBFgCmmuDAhTIVIGEBsA3vjjFD4CFcP1wV6hzgHUdpqFDUzuCTdMPh1UArHYA+3Wg/eul/3UVBKsS0I4VgR0JYfFX72L8G69l6txw3DsRYADM5UEBClCAAhSgAAUoQAEKUIACFGgcAQbAjeOeDq1mQgAcGn48vNVLdjJdGqQKeQ0DmhAI/vV0NLngDkB4kIa5dQew/zNTKaBrOsIPqgD4a39zjfqZq38esDpir8KjNHDEp4j+exjsSnoQL21cuqN2+6CzdOcrfoqf96seFXfObr/rtayBSoLOGtxr++75geqB62GddjJipV+s0H5V9/RLQpeOabszi8vaqMsO4B0cKrRTkx3AZQH20diZaTq8rpN9DEaXnmj6yEfJ3k32jwIUoEDCBRIaAF836hP/nYemxd+ESHVwhabFz69Q51pIVR46/ots6rfXDFUeWr2tif8HnuvBikZgxyKIlhRh/udvMQBO+JSnxw0ZAKfHPHIUFKAABShAAQpQgAIUoAAFKJB6AgyAU2/OkqXHmRAAR564Cs53H1RPbhj+Ob/64FPR7LIHANeJB8DldgD7R+wZBkJ3ngVv3rT4+cCllRV3aKCSgHSHa/zQtx+897sjhEp21Jbeo6wMNcqfGYyqAuCy8tL9gPJn9lZzr8qA4iFw23JfKgt2Sz9V2v+tFyx/AdFNf0eTAwFH7RL+ug5nAJc/W7hsvNW2U8MAWHW0Dg7VLx5eURuBwCEnIufKx2vzFF5LAQpQIC0EEhoAX/3sh1K9STFMFfpq/huWeCIs/XMs1G+teZoGU9MRME0EsoLxILg0JPYcFQCHEQmFESkpxNwp4zD+de4ATouVluBBMABOMChvRwEKUIACFKAABShAAQpQgAIUqKEAA+AaQvGyHQQyIQC2P3kN0RfvqH72NR1aMAvBU4ch+8SLIIUHTYXCpQ9VZVEFwJqmIzrmPtifvQnYal/v9jt/q2+KV1AgkwWanP8/BI89K5MJOHYKUCBDBRIaAF8x8j2pdvWaAX1rAOz5JUkEhOf6JaElNAR0A8FAAIGsAAzdgKmr6wHhCsTCJQiXhBEq2YJ5U8YzAM7QhVndsBkAVyfEr1OAAhSgAAUoQAEKUIACFKAABepHgAFw/bhmwl0zIQAW61eh5D9H7nQ6pQp/pUDOZQ8hMPgfNZp664MXEXv1XnXenv+zVj4oQIGaCTR78gvo7fNrdjGvogAFKJBGAgkNgK9+/iN/B7BfqkSVgIba9asiXwkBAV0FvYbph7+mKv9sxE8CDhjqYx2u7cKKRWBFQigpKMCcT9/EOO4ATqPllrihMABOnCXvRAEKUIACFKAABShAAQpQgAIUqI0AA+DaaPHa8gKZEACr8YbvPhfunKlVTr46A1iTEkb3ATD7/8m/Tu3rLSv/XPZEtQvY/+mpFHBmfg2xcmH8bL0dzv/lOqMABSoTMPc+FLm3vEwcClCAAhkpkNAA+L+jJ/sBsHoIv+Sz6wfA0OHv8M0KZkEzNOhGAAEVBuvxNzGmbsLQNQhXwrYiiIZLECoqxKyP3sC411/NyInhoHcuwACYK4QCFKAABShAAQpQgAIUoAAFKNA4AgyAG8c9HVrNlADY+XEyIo9clg5TxjFQIKUFcoaPRGDQMSk9BnaeAhSgQF0FEhoAXznqk9IAWJSeUSFhmKa/21dXPVQVSjQJozQANtQn1ZnBmgFDAxzLgW1FYUVDCBcXYdZHYxkA13Vm0/x5DIDTfII5PApQgAIUoAAFKEABClCAAhRIWgEGwEk7NUnfsUwJgNVEhO86B+7c73Y+J5oOtRu4Jg+1Y5iln2sixWsoEBcw+x+C3FtfIQcFKECBjBVIeACsSpMAwg99g0ETgWAAphmAFAKua0NqqhR02Q5glRNL6DJeysR1HDixGKxIBJGSIpaAzthlWf3AGQBXb8QrKEABClCAAhSgAAUoQAEKUIAC9SHAALg+VDPjnpkUAHtLZyN006mZMbEcJQWSUKDpvRP9Mut8UIACFMhUgYQGwDeM+Vq6rgshXD8Azs4O+gGwAPxwV9fV+cACumbCVDWhpYQnPEjPBUR817BrWYiGo4gUFzIAztRVWYNxMwCuARIvoQAFKEABClCAAhSgAAUoQAEK1IMAA+B6QM2QW2ZSAKym1PrwJcReuSdDZpfDpEDyCGSfczOyTjgveTrEnlCAAhRoBIGEBsD/m/CDdBwHnuf4AXBWdhCmacAVAo5l+WGwCoANPeCf+at2BXsq/PU8SCkAIeFY8R3A6gzg2Z+8yRLQjbAoUqFJBsCpMEvsIwUoQAEKUIACFKAABShAAQqkowAD4HSc1YYZU6YFwEo19vLdsD56uWGA2QoFKICs489F9rm3UIICFKBAxgskNAC+bcIPUgVzQrowdB3BrAACARNCyK07gHVdQtcM6JoGoa4VHrTS3b/q47IAuKSwAHMmqwD4tYyfJALsKMAAmKuCAhSgAAUoQAEKUIACFKAABSjQOAIMgBvHPR1azcQAmCFwOqxcjiFVBBj+pspMsZ8UoEBDCCQ4AP5JelKVc5bQDSAQCMAIaNCk5pd6DhgmoKvAV4NQ5Z+tGFTJaA0y/kdq/k5hOxpBccEWzPl0HMYzAG6IdZBybTAATrkpY4cpQAEKUIACFKAABShAAQpQIE0EGACnyUQ2wjAyNQBW1CwH3QgLjk1mlADLPmfUdHOwFKBADQQSGgDfOuEX6UoXOgDdMBAwdcCQMKBDQCKgG5C6C+lIOK4q/exASgkID6p0tDoX2LYsPxgOh4ox58OxLAFdg0nMxEsYAGfirHPMFKAABShAAQpQgAIUoAAFKJAMAgyAk2EWUrMPmRwAqxnzls5GbOyjcOd+l5oTyF5TIAkFzP6HIHvINTC6D0jC3rFLFKAABRpPIKEB8G3vzJRCCGiaBl1XIbAamISmqb/U3+q/ePBcCanO/pUe/C8Jzy8RrYJg17EhHBuxUAizP3wdb455tfF02HLSCjAATtqpYccoQAEKUIACFKAABShAAQpQIM0FGACn+QTX4/AyPQAuo3V+nAx7yli4c6bWozZvTYH0FjD3PhTBo4YgMOiY9B4oR0cBClCgjgIJDYDveG+OVP3QNBnf2asJSKkC4XgArEJhIZytAbC6Tu0WlkL65wFL24bjqB3ADqxoGLM/YgBcx3lN+6cxAE77KeYAKUABClCAAhSgAAUoQAEKUCBJBRgAJ+nEpEC3GABXnCSxfhXcmV/DXTwdYtUSiM1rIaMh/+eofFCAAqUCmgatSVPoeR2h5/eE2WsgzH0HQ2+fTyIKUIACFNiJQEID4NsnzZb+zl9dh4QHtRtYSheapvs7faEKQUvXD4CFq8o/e9BVTqzFQ2DpOP75v7YVgxUKYd6UCSwBzeVbqQADYC4MClCAAhSgAAUoQAEKUIACFKBA4wgwAG4c93RolQFwOswix0ABClCAAhSgQCoIJDQA/t/bv0jDMKD+qHA3Xg5a/dH9v9XHqgS08OAHwJ7nAJ6ArmtQEbHnurAiEcSiYVjhEBZ89hbGvf5aKjiyjw0swAC4gcHZXPILeC42F3kINs9CMzP5u5voHnpRGxttHXktTARqcnNhYc70zVgU0tC1b3sMaqfqUezawysowudzS1Bo5OBPg1pjN38eJDbNXoFHpobhtWiNc//ZGX2yat6OF4lgwbISLN/iwg0GsfserbBPe9OvnsEHBShAAQpQgAIUoAAFGkuAAXBjyad+uwyAU38OOQIKUIACFKAABVJDIKEB8G0Tf5amqcd3AG8NgAHNr/MstwbCkKoWtAqIXQhH7RCW/g5h4UrEohE40QiioWLM93cAMwBOjaXUsL1kANyw3snSmiguwsc/FGCdrWI1VT1AQ6BJEF26tsRBezZBk2TpaEP3wyrC8yMWYMI6gZy+3fHK+e3RsqH70IjtRZf+hitG/4HfbAMHnz4Qdx5YfQTsrV6JS0f8jhXSwOChB+CWffxD63fhIbHk41m44rMIRHYb3HRbLxxRGvSKSCGeeWoB3l2vocfR/fH4MU0RrEFL9oqV+M/zv2O5Xe5i3UTvwT1xx/Gt0IopcA0UeQkFKEABClCAAhSgQH0IMACuD9XMuCcD4MyYZ46SAhSgAAUoQIHGF0hoAHz7Oz/7O4BVAKx29/o7gHW16ze+u1eqrb9qRzAMmLpf9xme48J1HQjPBTwdjhWFbUUQKynBgs8nYvwbDIAbf5kkXw8YACffnNR/jwTmTZqJ4d/EoL6rVHxoyOuZj9vO2Q19suu/J8nWgrPqN1z65B9YKYB2B/fFS//XskYBY53HYRVi9PPL8GWxjgHH9cXw/YL1vyO1yjYFFn04C1d+EYXQsnDiv/fDlT2rT0YLf1yAoeMLYOnNcOH1/XF6m/hBBXV/OPj4hV/w6EIBo1tXjL5sN3Qu1w17zR+46enfMEe2wLCr++LkatuTWDllLq6fE8CgXrloo1mY/stGzC9W5yZk4aR/74crajDOuo+Hz6QABShAAQpQgAIUoEDVAgyAuTrqKsAAuK5yfB4FKEABClCAAhSonUBCA+A7J033A2B11q8K6IR0/fKXQp3v67qwbQuelH74GzBNv/Sza9mIxqJwbQuGZvp/27EIoiVFWPbth5gwdkztRsSrM0KAAXBGTHPFQYoYJj4zA88ul9Db5OHsw1sg17Ywf8Y6fL3Gg4SOvU/aB48ckYH7gF0L8+YWYpXIQr++LZFfzyG489tvuHjkH1gtTfz1nP1xff9d3T1b/XreWZtOQTGmLolAtGyOg3vlIKfa2wnMmDgdN35vAy074L4b98R+u1o22y3EiPvm4/3CqkJ4icLVWzDtDw8de7bFPq2rD5w9y4OTZaBsOiPzf8X5L23AZqmhxzH74Mmjc1D/8tVi8gIKUIACFKAABShAgQwUYACcgZOeoCEzAE4QJG9DAQpQgAIUoAAFqhFIaAB816SfpSrJqv6o3b+qxLOUAsLz4DmOvzNYM4BQcRiWFfND4Gg0jFBRsb97TDcCkJ7jh8BWuBhrp3+Jt958nZNIgR0EGABn4KKwN+P+uxfh8zDQYuBeGHNGnh+Meat+w8Wlu19bH9gb405vHcfxbCyavQFf/RrGurCAmZONHr3a4rgBTdF8685MFysXbcH8Qom8rnk4oGPp2aqxCH6eX4wNXhC9+7XCHjkaYEUwfV4JNmY1xSF7AtO/WYOpGwwceNTuOLqDBggbC6avw5TFYRTIIHrs3QEn9wDmLShBQXYzHNsvF0At2vMHIbFl1SZMmVWIXze7cA0T7XdriaMOaoPuqk+lj9jmIny/NAq3aTMc3DsXzarcAOth7ZKN+GROEVYVCxi52eixVzsc33/bc7ziEnz9yybM+D2GEk9H644tceTB7dC/hWrPw6qFm/DLnLUY9VMYrp6FQ/7aGQObm9izXxv0aVZ5qOmVlOCL7zfg5zU20KIZ/nxoR/QXRZj2m4Pc/Dz8qZNKXz2sXrwZ84oM9OrXAtriNXh7bhRZvTvjxKZhzKiyTYG1S7dg1iaJVl1b48CyOcROxoooxo+ciVG/SWTttSfGXNRha8nsnY+/6tedt+l3DH9gJeYLHQf+c3/cc1BpGWq1Lmasw2eLwtiCIPbatxNO3kNi9vzicuuiZq9n749VuOzx1VgmNPQ8dh+MOIoBcM3keBUFKEABClCAAhSgQKIFGAAnWjRz7scAOHPmmiOlAAUoQAEKUKBxBRIaAN/7wQx1LKe/+9d1XUB60FSpZ7Un2PMgVSgsXYRLIohZUWhSg+tYsGIx6JoGQzcgXAdWNIJYqAjrZnzFALhx10fSts4AOGmnpt465v2+Epc+8TtWCA39T9oPDx+R7f/iiLN8OS56Zi3+EED+n/fG6BObwduyGc++uhTvrXa3KxetY7dBPfHI/+WhtXpyaB1uvnsZfnI09DlhXzx6ZBN/R2XJLwtxxtgtiOlNce5/98aZ7TVEZi7CGWM2I9a5DY4JFOLj31xIPQf/+s8+uKBDGO+8uhDPLbThlQloBnp0CWLFqijkbvn45OoutWoPXgzfvrcYj30fQsl2Na+Dbdvj5mF74k/N46HsV6/+jHtmezA6d8EzV+Zj98q2hXpRfPHWIjz+cwRR/zt16SPQGtfd3htHZUtsmv8b7nhzDRZFKk6j0SIPwy/vhaOabMIddy/B1Nh206znYMgV++D8LjsGwPaatbh79ApMK9zWqN6sBfZpXowZf8APMkcelQPENuKuu5bgGzsXRx6o4+cfS1AiNXQ7fDd0/mk1vquqzXabcPedS/B1TEP3owfgqWNyYVQ3Vm0T7rlrMb6Katj9r/3xzHHNYKAG49/Jrt3o7MU447VNCGk5OOOKfXCesnDCmPTaAjwzv/y6CGBAjyAWLAlDdMnHJ1d1qeFrRmLlF3Mx7MMS2FoQx56/H4b34f7fGuLxMgpQgAIUoAAFKECBBAswAE4waAbdjgFwBk02h0oBClCAAhSgQKMKJDQAvnvSDCmlhOvZcB0HUnowTAOapsfDX1UG2nUQi0RgOxaEC+i6hK6ONIRUm93gWGr3bwiRUDHWTP+MAXCjLo/kbZwBcPLOTX31bOuZrer804v3wxU9VILr4ucJs3DLDxaEno2/X7wvLu8axisj52HMagG9SVOccFwXDG7r4qcpKzBhuQtpNMW51+yNMztosJcsw3nPr8MGBHHCRQNxVS91T4E578zEtSrlbN4Od93cAweaAgven4Wrv4oCmQznTQAAIABJREFUhgZdC6Lvvq3QwcjByf9oh9gnc3DdlxE40NB29zYY1N7DorlbsDQc12h1QG+M/1frWrW36JO5uHZKCDHNRK+D8zF0QBOEF63GyK+K/WB0a3DqlmDUI3MwfgPQcv+98PqQvErO/xVYPHku/vtpCDE9iIFHdsWpPYMIr9yEL7Y0x+WntEOrdb/jupErMS+moV2vzjj38JZovmkdRk7ahLVCQz8Vuh/sYMrn6zD5xw2YFwICHfJwcu9smDnNcNwReei4/c5juxijR8zDm2slYATRd0BrdLWL8e38CEpUHqyCzAsGYnhvHc7K33DxU6qstIaADrTq1haD8jR0PaAtshZtqLLNNqt/wyVP/YFVMoCjzt0f1/VD9WP9vfTMZGniyLP3x417G3DW1GD8R2RXUXJ52znEMqcNbr2lFw7L8rDgwzn47xfxddGmWxsc1MHDgtlbsDwaXxd5B/bBm6e32vlLxraw4o8IVixdj9e/2IxVNpDdpQseuTwfPXe1bHV9vVh5XwpQgAIUoAAFKECBtBdgAJz2U1xvA2QAXG+0vDEFKEABClCAAhSoIJDQAPjW8dOkKvMs4ZUGwBKaLqFB80tAO44Dy3HUdmC/NLTnSmQFTQRMA9KT8BwXdiyKSLgEkeIC/P7zFAbAXLCVCjAAzrSFse3MVqHn4uQz8rG/6eK3BWsx/ucQiiWQ178Hnji7LeS0Bbj47UJEtCwcfc7eGN4/6O8UtuctwRkvb0SRNHD40ANw67461nw5F+d/UALPbImrbumDE1QJY2Hh7Wen45llEoGee2DMRR3RGjbeH/ULRixRv60SxGH/6o+b94+HgaJoPW57cCl+jAEt+uyJJ8/tgI4GEF22HJc+q3Ymaxhw8kA8fFiwxu21KFyLmx9ejukW0O6AvfDUaXlo5W933owH7lqEz8JAzoCemHR2W4jitbjpnuWY7moY8PeBePDwLH+85R/b+qgh//C+eOrvLVDhpGRhY/IrM/HIPBd6h8545Ipu6JsF2GtW47+Pr8JCT8eg0wbizkFB6GU7dWMa9jxqb4w8tmkVoajE5p8W4YLxWxCGiUGn7o07DlY7rF3MeHs2bvwuBmG2wBU398VJzYEt383H0LeL4ABos3cPPDq0ne/oP6psU2LL9wswdGIhHKMFLr2xL07WN5TORxVjhUTBtAUY+lYhbL05/n1DP/yzlVPz8Vf20hM2PnhhOp5YLGDs3g0vDeuM9qH1uP2BpZimfo+g95548rwO6GQAkSXLcOmodVgjNOx3yv544JDgTl7MAj+Pn45bfrRLd7JraL17R/znjG44tAZnCGfadwmOlwIUoAAFKEABClCg4QQYADecdbq1xAA43WaU46EABShAAQpQIFkFEhoA3/TGt9I0Tf+sX1XaWZ0D7JeAVmGv4yBm2XBcD0HTgGEYflnorGAAAcPwy0CrstGq/LMVCSFcXITffviIAXCyrpxG7hcD4EaegIZuXkQxbuRMvPBb+drFpZ3QDOQP6Irr/q8jemVtO9vV6NQFT12Vj+6lIaK98FecPXoDNksDR5x9AG4eAHz92s+4Z5YHrX1nPDG8G/ZS19qb8cDd8ZBVlZR+9sRmCLgFeOSeBfikGMjttQeeu7Aj2vspq8SWHxbgnAmFiOnZOHXYvrhk93j8Gpu3BENV4Kxl4x+X7othe8gattcUG76ci4s+KIGj52LoVQNwTufS0srl+7FPL7x7VhvYi5bi7BfWY7Nq55J9MWzP7eNfiQ3fzse57xbBKVfSuvwUioK1uP7+5ZjlAjntWuKATgaskhh+XRXGZgfI3a0z7rikGwY0gb9TN77jdtvu2UqXg7Dx4ejpeHyRgN62Ex7+7+7o7+9YFfj+zV9w+88OtHad8djwbuhjCvw0bjpu/cmGyG6JK4b3wUnlAs6q29wWkCKvIx66bnd0mLbzsar2y0JVtO6AB67fE3uX1GT8XdF52Wq8NCsKu2wZajp6H7YnTulchMfuWYCPioEOh/TF6FNaIFRuXZxy6b64dI/4vNjzfsWZL29AodYEp12+Dy7qWuWBzYAXxmsjZuPV3yXy+nbFFX9ti/3ys/yzr/mgAAUoQAEKUIACFKBAYwowAG5M/dRumwFwas8fe08BClCAAhSgQOoIJDQAvv61r2QwGPQDYNtSAbAL3dDjO3xVCWhPwhUuDMNEQFc/9JYwDdMvFR0NhWDbjr8D2IqGESkpxPLvPmQAnDprqUF7ygC4QbkbvzFLnfO6GF/HgOy2LTBot4D/faV5q1z065OHg7oEEVC9tDbijjuWYKoFtDmoL175Z8vScsgSm7+bj7PUDlO99IzWjiGMfnQO3lwP5O7TC2PPauPvirV/XYYLnluHddLA4KH745Z9TXjrV+PKh1dhsVA7YffH3YP81vww88dxv+DWnxygaTvccUsPHOx/SWDepJkY/k0MItga197aG0cHS2rYnoYvXv4Z9831oLdoj3tv6o6BpaV+1W7fG+5Zjplu/Oza549rilWfzcG/Pw7By2qN627pDXWcbsWHh2/H/Iy7ZnrQWnfEg9fvgQHblQ6OzVmMIa9uQkgCgSwDQV1DdpMA2rZtin692+LEA1uhc1b8rgU/zMfQCWr3bDNcdH1/nNZmx3N//QudLXjknoX4pGS70tRuMZ59eC4mbgRyB/TEG2e3RY6I4PURs/Dyaons3t3x2oXt0bLcIKpsU0TwxohZeGm1RJN+PfD6eXmYVc1YISIY++QsvLhKIrtPd7x+QXsEazL+gI33n/8FI34t90sIejZOvmRfXNJ0Da56eCUWCR0Hnb4/7jrQKLcu2uL2W3riT2Xr4r2ZGP51DCI7DzffuheO2Fmaa2/GfXcuwhdRA4eduT9u2481nxv/mxF7QAEKUIACFKAABSigBBgAcx3UVYABcF3l+DwKUIACFKAABShQO4GEBsDDX/pMZmdn+7t7VQDseQ6CWUFkZzeBoevxncGuBc/V1DGaMHQNZsCAa7mIhEOIxsKwYzE4VgSR4iL8+u0kvDX29dqNiFdnhAAD4IyY5q2D3LoDVGjo/7f98PDg7B3KHKuLRcEaXHvfCszxNOxx1N54uqw8sbDw/gszMWKxB71VB9x//Z7Y116Pm+9cip/c+Hm6I47KgSFi+GD0bIxY5ELqzXDBtf3xr3YawjMW4czXNyOsduRePQDndCoLPR18+PzPeHyxhNFhNzxxTVf0MlRZ6A2469FfMTUEGJ27YOSV+dgzVsP22tiY+Mx0PLtcwui4G566umvpLmaJDd8vwIUTCxHdeg6ywBev/IL75nh+O89cmY/dy8oml+mVK2lt7JaPZ6/ogm4VronvED7n3SK4Rgtcfktf/L15FaEuVCnuGbjxewto2R733rgtnN5hRYbX4cY7luEXT0O3v/THs8c3gwGJTdMXY9jYzSiQGnqfsC8eO7IJjOhG3HH3Ekz1y0oPwMhjc8uVld5Jm7GNuPOuJfg2pqH70QPw1FEmJpWW7658rPFy0mXPibeVg801Gr/Ept+LsKJEquPq/YeWlYW9uuXAmLUIZ1RYH26V6+Lux37FtyWA0bUrXrh8N+y2kw3AsErw4eQNWKHn4Ig/d0C/3KrmJbO+H3C0FKAABShAAQpQgAKNL8AAuPHnIFV7wAA4VWeO/aYABShAAQpQINUEEhoAXzP6c5mTkwNVBtpxYlAhXXaTIHJychEw1U5fCduOwop5/jnAwYCJYFbAD4CjquxzJAzXjsXPAS4swJJv38UEBsCptqYapL8MgBuEOUkaiZ/ZeuZbhXBKd1xetkOZ49KuRtbjljuW4kcXaDVwL7x0Rh5yVeg4+1dcOWYjNggdvY7dG08clQusXYXLH12NpSIeFj/1FxM/fLgIj0wNIyxRbvetwPz3ZuKar2OQuaW7Obce2+ri41E/4dFFElpuHm64thcOtbfgpTG/YuIqzw8KWwzcC2POyEOgxu05+OSFX/DIQgGtWVvcdn1PHNoE8Io24aEnF+PzAiDYJR9P/qcL9pDFeO7huXhr43a7bMvPnNh2frGW3RKXX90bf2ujoWDlerw+HTjp5PZoPm0+zni7CK6egyFXDMD5XcpSSYlosQOvaRBN1aeEhXefnY6Ry7aF0/lCwAzoOwbykfW4+Q4VsAMtBvTEqKF5iM1fifvGrcHCqEpPgzjhooG4qpcOZ8UKXPT0GvwhTfz13P1xfb9yCfVO2vRWrMC/n16D32UAR527P67r4249q7nysXZAp5VlzylrS0fBdzUcf6WvCIH578/CNV9Fy62P6tdFxR3qlb/U7M0F+OiXYkTyWuOk/Zqh2c7C4iR5tbIbFKAABShAAQpQgAKZIcAAODPmuT5GyQC4PlR5TwpQgAIUoAAFKLCjQEID4Bte/tYvAa12AUMTfuAbCOhQnxOegNAAIRzEomqXbwymaSArKwvS80pLP1uIRcNwrRiKCzbj16mTGABz1VYqwAA4kxbGtjNbVTnl626trMxxqYeIYuKzs/DsMgHoAXTv0xJ7aFFMXxDCZg/I3T0f91/UBXtlAWLLGlx7v9otDEDXkWsKhG0d7fNMbNxsw9xrT4y5oANawcKk56fjqV8lzD13xyuXdEK7rUGcwIIPZuHqL6MQAIwsA6btwdI1BISEIzX0P2k/PKzq/Na0PV1izTfzcfGkIsQAtOzcGgd0AlYvLsCiYgktuxnOubgvzsw3IIpKS0J7GgacPBAPHpZVyc5oiSUfz8IVn0WghqqZBlpmAcVhD9n9euDl89qh2eqVGDbidywXQKBlMxzUMwe5noP160NYvKkprritN/6iSkCLGCY+M8PfnQxoyMk1oLXfDc9c2hkdtw8nvRK8+OhcjF1Xem22hlhMwGweRFaJjRKjJa66pQ9OaAZsmjofZ79TBMdogUtv7ItTWpXb6Vplm50Q+H7b84bd2Bf/aIVqxtoWbiVteTUdf2UvO1HZ+pBY/NEsXPl53NwsXRcxI4i8oI3NER0H/HMg7j4oWOlOdr8ZEcM7z83E00sFtKbly0hn0mufY6UABShAAQpQgAIUSFYBBsDJOjPJ3y8GwMk/R+whBShAAQpQgALpIZDQAPiOcdNLA+Asvwy0hAfD0KFpErZlI2qrc4EdxGLxXb66pqNJVhZ0Q4Nn27BjNiLhEjhWFCUFm7H0uw94BnB6rLOEj4IBcMJJk/eGwsJ7o2bgqSUSuT264Yl/d0L+TnZCOus34IkxyzFljeeHsv7DCKL3wC647G/t0atJabgoLHw5di4emmHBUdeYQex72B44wV2J+6ba6Hlsfzz211wYbhGefXg+Jm7S0eOvffHEsc3i5w2XPryCjXj0uaX4dGO8tUCLFjhxPxNTv9qMjcjC3y7ZD//prvu7Z2vUnrqJG8GUiUvw9C9hhLYOQkNeflsM/cfuOD7f9INDZ9kKXPTcGqw1c3HGJXvjnCpgRLgQr7y4GON+c/1AUj1y27fBBUO746ROqma1i7mfL8a9nxVik1tucLqB/P2744F/tkEb31xi5bfzcc2kIhT7dZA1dDuyP54+oaJJ/A5q5/VSXDt2A373gTXk7dkJlw10MPKtDYh0ycfjl3XBHobAnPdm4vqvYwjs1gUP/icfe1U46raqNnOxsJLn7XysWuVt1Xj8lbxMqlgfomgTHnvmV3xSti6aN8c//tEORe8sxRSrGc65vD/O2FpKvLL7FuCxexfgoyIgt8+eeOG8DqVzkLwvVfaMAhSgAAUoQAEKUCBzBBgAZ85cJ3qkDIATLcr7UYACFKAABShAgcoFEhoA3zl+hlTBbzAY8M/7VbuAdV3zzwKOhCN+SWgpXcQs2w+BNQhkZ2UhaBqQUkA43tYAOFRYgKXfvccdwFy5lQowAObC2KmA8LDhjxIsK3DhBYLIz2+K/NxKUmPhYu3KYiyLGOjcpRl2b17HGrtWDAuXh1EYyEbPbjko/mI2Lp0chhdohWtu7YPjckt7W6v2JKIFYSxaE0OJMNC6XVP0ah+oED7XahUID+t+L8ayQoFgy1z03S0bOdsN1y6JYPHvUWyxgawmQXTqmIv8HeoOSxSuK8KC9R6MFrnol5+NymjL+hbdUoK5fzjIystFr05ZyK5Vp8surl2b6oiB6sZaWTdqNv5aDMCKYVHpuuien4s2W0uH1+QeEptXF2B+oYE9e7RA57rB1aQhXkMBClCAAhSgAAUoQIFaCzAArjUZn1AqwACYS4ECFKAABShAAQo0jEBCA+B7354jhVDb1fytYdB06e8A9jwXsXAYjuPAkwKO68BxbUhPICsr6AfAOiQcx4UViUB6DsJFhaVnAI9pGAm2klICDIBTaroyrLMuvnj5F9w314PRYTeMuKYrepY70jbDMDhcClCAAhSgAAUoQAEKUCANBRgAp+GkNtCQGAA3EDSboQAFKEABClAg4wUSGgA/+O586bouhPDgB8GG9M/5VQFwNBRCOBKGhDoI2AM0CU2qr5vQTQ26BBzLhmPHID0X4aKC0gD49YyfJALsKMAAmKsiaQXcErzw6ByMWw803bcX3hjaBk2StrPsGAUoQAEKUIACFKAABShAgdoLMACuvRmfERdgAMyVQAEKUIACFKAABRpGIKEB8H0T4zuAtdIjNqUeLwHtODYiJSUoLilW24Jh6hp0dTYwJAxdh2YAaoOc8KR//q9wbJQUbsHib97FhLHcAdwwSyG1WmEAnFrzlVG9dUswfsxKTIvo6Ht4d5zfL+if18sHBShAAQpQgAIUoAAFKECBdBFgAJwuM9nw42AAXNFcrF8Fd+bXcBdPh1i1BGLzWshoCJDx6op8UIACqsyoBq1JU+h5HaHn94TZayDMfQdDb59PHgpQgAIU2IlAQgPgu8ZNl+rsX7WrV9NUvOv5YbBtW34AXFhSBE03/JLP6utCuIAQ8M8NVp+DgB2LwHNshIoKsPCrdzGeATAXcCUCDIC5LChAAQpQgAIUoAAFKEABClCAAo0jwAC4cdzToVUGwPFZdH6cDHvKWLhzpqbDtHIMFGgUAXPvQxE8aggCg45plPbZKAUoQIFkF0hoAHzTy1OlCnOzsrL883/j5wF7/tm+0XAIMduCbph+2Ku+pso9q/LQATOArGAAnmPBtmKQro1IcTEWfzuJAXCyr6BG6h8D4EaCZ7MUoAAFKEABClCAAhSgAAUokPECDIAzfgnUGSDTA2Bv6WzExj4Kd+53dTbkEylAgYoCZv9DkD3kGhjdB5CGAhSgAAXKCSQ0AL7t1an+DmD1UH9LKaFpAnogACsa9ktB+yUb/HLPnh/++h9pwj8PWO0GVuWfHceCFQlh/hcTMe6N1zhhFNhBgAEwFwUFKEABClCAAhSgAAUoQAEKUKBxBBgAN457OrSayQGw9eFLiL1yTzpMI8dAgaQUyD7nZmSdcF5S9o2dogAFKNAYAgkNgG95+RsZz391GEb8IGDDBAJZ2bAty/9YSheuK+DaFjzX888IBiQghUqF4bkOPNeGHY1g9uQ38ebrrzaGC9tMcgEGwEk+QeweBShAAQpQgAIUoAAFKEABCqStAAPgtJ3aeh9YpgbAsZfvhvXRy/XuywYokOkCWcefi+xzb8l0Bo6fAhSggC+Q0AD4xtGfS8NUe3oN6EZc2DQ15OY2hee6sG0bnmcjZjuwYjEIT8A01Nm/avev9MNf13H8IFg4McyeMo4BMBdqpQIMgLkwKEABClCAAhSgAAUoQAEKUIACjSPAALhx3NOh1UwMgBn+psPK5RhSSYAhcCrNFvtKAQrUp0BlAbDrujBNs9pmt79Ou/HFKf4ZwOqha9IvAW0GTD8AFp4Ly7L9M4FjjgvHsrYGwGqzsJQCdjQGx3EgPQeeHcPczycwAK52GjLzAgbAmTnvHDUFKEABClCAAhSgAAUoQAEKNL4AA+DGn4NU7UGmBcAs+5yqK5X9TnUBloNO9Rlk/ylAgUQIVBYAf/PNN2jVqhX69+9fZRNz585FQUEBDj/88K3XaDeNnlwuANbgSQHd0KHe3Kmdv8KL7wgWAvBsG670oKszgVUVaE/CjlqwYzFYdgxOLIJ5XzAATsQkp+M9GACn46xyTBRoGIHIgkl48dMQDjhrCAblqXMLBFa9NRyXPL0af7n/DQw/MLhDR8SWL3DvJffhl/634PVbByO3ProaWYBJL36K0AFn4cxBefXRQobdM4IFk17Ep6EDcNaQQfCnmo80ELCw+IMX8NGW/XDm0IPRblfnla+7NFgTHELjCKTqazHB/a4Mn99XGmdJstUGF2AA3ODkadNgJgXA3tLZCN10atrMHQdCgVQTaHrvRBjdB6Rat9lfClCAAgkTqCwA/uqrr/Dee+/hoosuQu/evXdoS4W/L730Ev72t7/hiCOO2Pp17YZRH/sBsNr5q84AFupv00RObrZfAlo9srJMaDDhqV3AwvGP/9Ug4DoCbsxGLBrx/9iREOZ/NRHj3ngtYYPljdJHgAFw+swlR1KFgLUE7z/9Or7fYEFCg24E0ax9Lxx8wt9wxB5NyVZnAQufDeuJY1/siRErJmNYR5UebcCo47vh4indcO23s/DAQdsHwAX4ZNgg/P2dXhjx1Tu4uFf1JTLq0j3rs2HoeeyL6DliBaYM61iXW9T9OWILJt82BDd/1gVXTXgeQ7vsaqpW964k7JnWZxjW81i82HMEVkweBn+qk/WRjv71ZW1/i6v7HYmnOz2EJV9cha67OK+N+rqrLyPeN+kExJbJuG3Izfisy1WY8PxQpMO3WKTqazHB/a5ssfH7StK9BNmhehJgAFxPsBlw20wKgMN3nQN37nc7nVX1v/eFpvvH40l/hwz8n5Wqh/85aOq/QBcifoQeHxSgQI0FzP6HIPfWV2p8PS+kAAUokG4CVQXA7777LlSWe+GFF1YIgRcuXIhRo0ZBCIGTTz65YgB89ch3pK7rfgAcME2o/x7MCiC3WfwMYE3T/ABYvXNRAbCqIa3e4nieC8d24dmqTHQMVjiMaLgY875+G+MZAKfbmkvIeBgAJ4SRN0liAevji7DnSaOxqWkbNA9KuNFiFIVtyOzuGPLcZLx61h4oPWo9iUeRhF3zluGhwb1x06Yr8c2ch3BwEPCWjsTxB16FWYc+g2nvXIg9toMt+uJKHHTyFBw57ms8eVxb7GLeVAWKh2UPDUbvmzbhym/m4CHVsXp4eCtGY+hJDyJ6yXuYeHmvbWvI/gZX9vkLnomdgbFzXsGpreuh8V28ZZV9r0p02UMY3PsmbLryG8x56GDsqmht26/VcCvz91Zg9NCT8GD0Erw38XL0SvUXfILGI1Y+hj/3vA5/XPIZFjwxeBfntWFed7VaC7x4m0CC1kwykNrfXIk+f3kGsTPGYs4rpyIJv8XWmilVX4uJ7XdlbPy+olTq9d/MWq9WPqG+BBgA15ds+t83UwJg58fJiDxyWaUTqkJdFeY2Of9/MHvvDxGLQNMNSFcdnQdoZsAPftXPUaUqo+g40HOaAppE5LGr4K1d4f9sdWtSvF0r2fcvRRZeQNEN9zfygjoFOc8/CHPJdSh++O2a92Xw02h+3CoUl/Y/+N9paNJzJqL/Hoa4UGY96jb+G9D0+XzY5czUfYLrD0Yow/Za5QwficCgYzJr0XC0FKAABUoFKguA1Q7f0aNH+1eoEPiCCy5Anz59sGDBAv/zKntTD/X58mWitWGPvinVmxP1CAYCCAQMNMnJQbNmzeAJD7ZtIxDQIYUKgG1IoX5zTYufD2xbMKQBy47CjoQRCRVjwdfvYvzYMZwsCuwgwACYiyK9BTwsuPsg7HP7Opz34VI8d0wWgBh+++B6nHLak5jT5mJ88usz+Kv6NB+1EwhPwJAu/8InfxmDVROGoJm7CCOOOwQ3rj0DE754AsfvUE9WYN20CZgS2R+n/WVP1B95GBOGdMG/PvkLxqyagCHNajesml4dnjAEXf71Ef786ipMPLNFhad5sRJE9WZouqtJaU07U8vrdtb3ym4Vv/4T/GXMKkxIAGht26/l8LCDf+la/ejPr2LVxDNRcbZqe/ckuD5B4wlPPAP5p72PQ0evxKRzdzVGa5jXXRLop2YXErRmkmPwHmIlUejNmu7iLy0kx2hUL1L1tZjYflf6r0+D/HuePCuh8p7U97+ZyT7+TOkfA+BMmenEjzNTAuDw3efCnTN1p4BNH/kYzqevQWzeoH4CC3O3PSAFIDasglQ/MvVcICsXRrtOsKdNRs7l98P++DXY37wL6Dr8M/YqeSRPAFyX9RMPjQNbkiHArkv/E/+cugTA/hpo/em20FyF6pcdDfF+94wLgM29D0XuLS8nfmJ4RwpQgAIpIFBZAKy6rcpAq13A6qFC4KOOOgpTpkzZGv7+4x//wODBgyuMULv+uQ/8AFhtD1bvVILBIJrkNEEwmAUhhf9kTRN+wRJNfQwPwhN+AKyeI/6fvfMAj6r43v9nSwpVRBCEH72EKgGphiK9I713aQLSFBAQpYqCVEE6gvTeQwtKy5cu1dAhgCBFiqSQ3eze/f/n7m6ySXaTmwYJ3PHhSbI7d+bMe86cud73nnPCzYSGhGAICSYsNIQrh7erBHAqMKLXIaJKAL8O1NU5Xx0C/7GyRW467arE3Fu+9M5mizm1Ra8OO1mduXf30Od9q0TBl7cxb/5Gjt02kMW7Of0HNyHNifX4ayrTvkY+RN4F6cFxNux+SNFm1dDsms6MLQFoPxnG7D5lrQ+jwwLZv3Qhaw9e4l9LZgp93Izu3RviFZFtWuLZ+U0sXubLiVvPIFNBfFp/Tu96+fGME5hgLm2dy/yNx7ljyEyJRr0Y1CITZzYdQ1e5HZ/kFaGNEvf917LrTm7qt/Ehhz3MVnrMqc3bCXi3esRa5OmkZ5zftJhlviewiuND6897Uy9/7NKYTozA22cq6cedx39EQa5Mq0OVaRn5Yf86enpFZT6lZ+fZtHgZvidu8YxMFPRpzee96yFPEXKZXev8CS/o81LEAAAgAElEQVTbkiYlHag56REnNm3nr/Q+dKtXxIZMMJe3zWP+xmPcNmTBu3l/BjdJw4n1/mgqt6dGPj2YTjDC24ep6cdx3n8ERXQg3fdn7a475K7fBp9IQHh8ajPbA96levsaiEttVhD7HDkD2bdiL0d3TmX8VgN1vh5Bo5x6MpZsTIfKOZAenmST71Wy1WpLlVyRoabmx6fZsGQFu08F8tySkf8rXYcuvdpRNmtkHLT06ASbfB/g1aIhOa6uY8GKPZy5C/ka9OPrruV4V0nIdGz6NF6PVXbn5mfixAhvfKamZ9x5f0YIQBNqN3HMH+feCr7Mtnnz2XjsNoYs3jTvP5gmaU6w3l9DZZsOo+Jv5vq+Few9upOp47diqPM1IxrlRJ+xJI3bVY7YG7Hap9giDnrJfmUN85ft4exDd0q2GcrwFl54Sk84vfoXft11jsdpS9H2q6E0Kxxt/8S1z2R79+WBVwsa5rjKugUr2GNVPv2+7ko5WflGRetxqsfgS2ydt4BNx24TlrkEjXr3o9D6GlSZ5sHIkycYW8q+ARLon5zsO5tTjVNnsbm9sMD9LF24loOX/sWSuRAfN+tO94ZeRLhT82NOb1jCit2nCHxuIeP/laZOl160K+uQYcAR2+xXWDN/GXvOPsS9ZBuGDm+Bl6fEk9Or+eXXXZx7nJZSbb9iaLPCEf5YeiT29D0KNm1AtoBVLFz9Oxce6ChQrw9Du0Wria1EHkK4unMRCzf5c/2ZhvcKVaJp95408nKoiK7A1kkym0mgzu0eU8m5qcC3Sc/OsX3zafioOY1LZYrIEBF8eTcbjzwmb+32VMuj4eHJTfhezUattlWIcLFx7a94nYsK9BPnfLFYdSrdiyiVW8EeUHwmu/IrceKv/D4oznMnhioV2IcSDBTsCRJ0Zsd5I6l2SKEIqARwClVMKhDrbSCApYd3CPqiRpzaSDdmFcY9y/Go1wl07ugyvQdHNmPyKo8mfSZMp/ejSZMOi+ElYaumkm7IHIwndhN+ZDtotMhssZOmEsBxQp+qOqgEcOLVleHn39Fmy534gdQRVARUBFQEUhkCrghgsYyDBw+yefPmGCtyRv6KTppxy/ZbTILYNYZjNIXjrtPjmT4taT3SYNEITtgiqv3KRLDZFI7ZHG6tXmGR5HrBkkniZWgwLwUBHBLEtcM7Wbd6ZSqDVBX3VSCgEsCvAmV1jteGgPEIQ0pW52f9l/if+YHydl7S+D++KlmN6f91YkvgEhp7Sjz0/ZL67WZxQZuXUkUy8ujiRYKKNqD0/V1cbbidG/Pr4oHEnRk1KTQSPuttZN3SB+Qt4I5b7UUcnOSD/oEvwxp3YPqfJnJ8+CG5NX9z4fzfpOm0hdu/NsaTII5PbUurkX4Yi9emVqlMPDm5k31X0tB0yXE2dMrlGirpATsG16fD7Ito85aiyDuP+Ov8U/7PpzhPj96j8bYbLKznAeYAJlTyZmzIEI6c+YEKtjVLD+fTIG8/znfYys1FDa3kRtBxprZtxUg/I8Vr16JUpiec3LmPK2masuT4Ojq5LK4o8WhBQ/L2vUDHHTdYUE/DvTPHePR+eUrnjEp8BR2fSttWI/EzFqd2rVJkenKSnfuukKbpEo6v60TOv2dQs9BXXOu8gxsL60VEBpvOfke58hN50nUHdxbUA+khvl/Wp92sC9b1Z3zExYtBFG1Qmvu7rtJw+w05wlt6tICGeftyoeMObiwQ44ko8Ep4jw1hyJEz/BAJCPMb5KXf+Q5svbmIhkJsBXP8nGkcFetM56+QMMItejw83dBqPPAecQD/USWs9vFVID33XmZ2DRHnLPH08CTatB3L/ieZKFzKi3eDr3H20iM0xQaw7fAMar0rlCHxYF498g0x039UBtZPPIi2mBdp7v7JpSdZ6bjuIr81lzu6bnHos8390bHI/qHzcaVHLGiYl74XOrLjxgKEiSXUbozHR8WNnau99dCXL+u3Y9YFLXlLFSHjo4tcDCpKg9L32XW1IdtvzKeuh21/2vGvfJZRFesw/a8QwsIt6D08cdNq8PAewYGDo/hQL5YSu33m0kbq5YtvMrJu4kH0xQqiu3GGa6EfMnr/HN6Z2JLRx9NSLL+F62duEFpiFP6nxlPWzqkq2GfSg3nUyzcEc/9RZFg/kYPaYnilucufl56QteM67v3WHIzH41yPMyVK/+xgUIP2zLmoI593ETI8vMiFZzkpkvUml4LbsjHwN5qmlR1Cgv1TzH0ntpMSnbkyZ4kHvsNo3GE6f5py8OGHudH8fYHzf6eh05bb/NrYE+npYSa1acvY/U/IVLgUXu8Gc+3sJR5pijFg22FmWDcWEdh+8Q0Z103koL4YBXU3OHMtlA9H72fOOxNpOfo4aYvlx3L9DDdCSzDK/xTjZQUK/dcn3+CXdBvowZbpJ/EoWZSM/5zjwgNP6sw+xc7PrWUElMkTwrFxtak/7iJZqtTDJ7eJ64f2c7fuBm7Pq22VVyFuSWMzCde5wEbpuanEt0kPl9OyWFd2eU3kz8NfU1QH5jur6VS1C9syD2L7/slUf+cOM2oW4qvAnuy9PBvZxSrYX8rPxbj1o2g+F2adOvciKJVb2R5QfiY78yuK8Fd8HxT7PV3MJB5x24cyDJSd97GfmS7O7Nd2w61OnFgEVAI4sQi+vde/DQSwcfdyXi4ZG6eS041dRfgfG3Fv0BVd3qIQbiR07td4tuyHNkcBwlb/hPnaOdJ0G0XQyFak6z8F44l9hB/eGq8IYDuBaLhaGo/yWW1yPSZ8TiVCD9rFtEXeZooU2xwjWvRr0q/r4VCO6iKG1k0JE5d02sI7Ve4T/rQObvmB5yL61A+9Qwpo53I4jIHz8SUnKaBlklvMY2tRZbWOw/ZF0NhB3ptxRBWLNTQGw3bwaFzCxdji42hyymu1paeWx8gWFVsnn0Ul6WPH3hkBLH8WoUuIXH/0sR4TfuYhbqUj14MDDq7HEeu0jqW9uhdt+Tpy0vGYNhGnmaeIDiLdurt40UJtKgIqAioCbxkCsRHAAgo/Pz927NgRgYor8ld00Hy//KAlXKRzDntJWFgYep2ONOnSkTZNGrluhfyASGPGbLZEEMDyhRoJ8cq8FG4hNCSIkKAgwkJecNXfl/UqAfyWmaSy5aoEsDKc1F6pEwHp3s/UKjCIM5+u4u7aNraoMYlHm7tTrtUKzJ028tevn5Lhn1W0LdOZre90Y+2+eTTNpcN4cw0963Vm+XUddeYG4ts7G1rC2No1Dy3WhpA+ex1+3LGK3sVthKc5kMXNy9PbLzu9Vm5nRtM8uGPivt9Mlj5txvDWefl3U3cqtN1E1sFb8J1UAzn48/EiGubtxYE6ywjZ7OomWuL+itaU6bqdd7uvw2/up+TUmbi96XMadFjMJWox5+ZuPv9AC0GraZmrI/vrrOTOurbYMyAbdveiQKPlFJ11kz19P0ArPWRT9wq03ZSVwVt8mVTDGjH3eFFD8vY6QJ1lD9ncKSLOLpoBGNjTuyANfyvGnMBdkZHV0XpJDzfRvUJbNmUdzBbfSdSwLphFDfPS60Adlj3cTCf9Tnrkb8LyYrMI3NsPsQQwcWpUaT6ebOSLP84ztbIb/6xqS5nOW3mn21r2zWtKLp2Rm2t6Uq/zcq7r6jA30BrhbdjTm4INf6PYnEB2yToLYnXLXHTcX4eVd9bRNhIQehVoxPKis7i5py8faCXFc2Dwo2/heiwuMI3rfgOI5Mmt9tF8fTkW3tlB9/dAureStuW7sMWzBb9sWUyPkgLT5xz6qiq1pt2i1vxr7OiZHS0GdvUsQJNVwaTPUIyei9czqWFODH6fU6zeIjwG/MGVaZVdb0Sl+nQpu4uhDXvoXbAhvxWbQ+Cu3mQjMXYDcWHndG9J/7CqbRk6b32Hbmv3Ma9pLnTGm6zpWY/Oy6+jqzOXQN/eZNPGxB8M+PUtTL3FBZh23Y8BDi81KLLP9Ha9hJA+Q1F6/bqB7+vn4Pny5hTsso20uXOiydeV39Z+R40sj1nYuCC9/coz69Y++otoc4V6kWuVN1lFcPoMFOu5mPWTGpLT4MfnxeqxyGMA4Vem2RTkej1ONSjdZVnLsnzm+y6df9vFgtb50Btvsa5PPTotvQZVp3L198Hk0Uo8TLB/Iua+U6wz53ZnDlxM8/K98cvei5XbZ9A0jzuY7uM3cylPmw2ndd4HrGxbni5bPGnxyxYW9ygp+/fnh76iaq1p3Ko1n2s7epJdC3ZsQ9JnoGivX9nwfX1yPF9O84Jd2JY2Nzk1+ej621q+q5GFxwsbU7C3H+Vn3WJ//xzCYNndqwCNlj3FI1N5vlq9hm9rZIdbM6ldYjD+Zady5Y/B5OWeInnef7iARoX7crbJas4tb2U9A4xPeRTyDu+/K9IVKLX1yHUl3GYSp3NJ8bmp1LeF8nv/ktSdr5f9/rQyF5lUrxbfXq/KLwc20rOwHsK20jVPc9aXW8idHd15T+H+Unou8k9c+kmE/0ulexGlcivcA9m1Ss9kZ35FIf5K74Niu6dz4pqkOO1DmR/IrlW6J2I7M1PnfbkqtWsEVAJYtY6EIvA2EMChMwcR7h/5MNUVVuknbCBswyws/96HjJnRlyiP6Yw/GosZTZbsmM4eRvt/hdHl8cKwfx3phs4l/Nguwg9viz8BLMjCCOLPRhJiJy6dpF2OTlraUghzIrKer5U8fGglgeX+JRzmEKuOWgM4gmx0IEytRK4jCRxTlqgEqJ3gjEY+Ny7hQE7aCVoHktsmX6wEpn0NscpnG9uBRI26Bjv5HJlq2U5WRydprbWRiZnyOhr20QlgK45EksxOdKMkBXTc49ixjv6yQEJ3/+u7zs2nEWkHznh9AqgzqwioCKgIvCYE4iKAhVh2ErhRo0bUqlXLpaSasYv2WkyShMloIMxoQK/R4p42DWncPeQIYEHaaXUaNBotgg+2WMzy51qNRbDASOEmXgT/R/CLF4S+eM6NY3tUAvg1GUZKn1YlgFO6hlT5EoNA2PZu5G26kpzD/djYJw9S8D3O+i5gwsTlXEj3KQsOradbfgunR5el0qRndN5ylkWN7FGWtvrBY0MZ4n+GH0T4sOkCYyp8xNhzH9B1458s/vS9iDSVhkODKFnzF9yHHOTUj5VipnM2HmdEmSpM1Qzh0MkfqCjzxmHcWNWD2l3W4jbgAFem+jhfrukM35atwPdPOrDx/K98GiFiABMqejM2aAAHz//Ex+5gPDaMUlVm8M64C/iP8LK9UWzmyiQfSn77HwMPnWNKJXeMx0dQpspUNEMOcfKHilZ5w26wqkdtuqx1Y8CBC0z1cVHE1nyFHyqXZPSLqFHGUYU3cnxEGapM1TDk0El+sC6YsBur6FG7C2vdBnDgwlR8dNeZXLUYox714/e/plNFTBn2B1+UqMOCTN9w8th3fMhpRpetxKRnndlydhGRKrKtP3SILcLbzJUfKlNy9IvIaF/jMYaVqsKMd8ZxwX8EXrYMxuYrk/Ap+S3/DTzEuSmVcDcpnQPMt6ZS3etr7n++n4CZVSPrUNrs43vTcI6fHk9pfRiHBn1IzTkSPXxPM7d2ZIpro/+XlPxkFgw4wIWpPribL/P9xx8y6nR2Oq45wbKWghQWJjeWih9NxDj0f5yfWNbldlCqT5eyuxjZfOUHKpcczYshRzjzQwVIjN2It5zjwM7Z3jKdHk3ZSpN41nkLZxc1ItL8J1DReyyhQ/w580N53GPgL0/I1OpefH3/c/YHzKRqhEkrtU/nehEvGhRouJCHeT5j84n5NHpPaCuMbV3z0GxNGebe20Wv90TQrpJ9puPy9x/z4ajTZO+4hhPLWsrEpfA3Yyt+xETjUIznJ1o15HI9LlzHyZGU9pnMiy7buLiwQcQLIeYAgd0YnvbxI2DWJ3gkxj8Rc98p1plTsQ0cGlSSmr+4M+TgKX6sFDMdfdihQXxYcw5SD19Oz60dWdfZ6M+XJT9hFjb/4m52jq14saFAQxY+zMNnm08wv5HVl4dt60qeZmsoM/ceu4QCzVf5oXIJRpx8n/arTrK89QdWny+ySHxYjZkMlH1vmWPK5Cl35mtKV/6JsB67ODu3doQ+7DAox83FuuJjM4nSuUn5uRkP32YO+B6fj77ldou5TE37E91XpqHftt+ZUjOzzR+OocJH32MafpzT40sjKdpf7vE4F2PXj7L97PzcNKXKvQhK5bYo3ZMoPJOd+BWl+Cu9D4rtns6ZazIej90+FPslnfLzPr5ndmLumdVrXy8CKgH8evFPzbO/DQRw8JcNMN+9Gqea0v2whbB5I9GI0nnp3kFrDMPkmQ7tw9tYQoOgoDc6kxFehmAKOE7aofMIP55QAthG1NqlikIyWklLrQO5G134ONMQO4t8dUoAOxCX8iTR546DAHY6D0QlPJ2tR0FtYWdjR6udG4X0jgDJcb7ohK747lO0z7OCTPhuAnnM0pjkCOz4Yu+8f3S54iaAlYyjALM4rTxldNDlKkz6qb4pQxhVChUBFQEVgVeIgBICWIhz48YNChQoEKtkmpE/b7NodCJyxIJZMqPX6tB7uOOm02O2mAkPN6LV69Hrdei1WjnqV6SAFr+K3wxhYQT994z/nj8j5MVzAk//zoY1q14hHOpUqQUBlQBOLZpS5Yw/AiYujK3AR2P+JNzhYo02LbmqfsbE2ZPoWDydeLrJyNI+TDF+YSUkI57dBrO2TS467K3LqrtraC2Hl/1Gs9zd2FPmJy7sH0yBiBKvtqi8Re/z3ZljjC4eWfvVPrXx4ACK1pzD44I1aFA6M6bQp/x9+Sxnr78gS7XhLF0zhlrvOy/yajo1itIf/0hobz8Cfv4kIk0yQWtonbsDe2r8xp2NHXhHpOScV5+8/f+SUzPLKaHlFsSaVrnp4FfbFgVr5OCAotSc85iCNRpQOrOJ0Kd/c/nsWa6/yEK14UtZM6YWLsTBPu++uqu5u6Z1ZD1ORyUZDzKgaE3mPC5IjQalyWwK5enflzl79jovslRj+NI1jKn1vjWquksumm+oxOJ72+iaSeLx6nYU77SX8vMusq1HTiT5wfkUjF/YyFL7PMFraZOrA3vrrrLJEcSa1rnpsK8uq206kx7Oo37e/vwlUkI7pJgOWtOK3B38qL3yDuvaZrA95FYyB4Ru6UyeFpv4ePEdtnbNHLlqm30cbryO2ytbkM6wjz6F6rMkyyhOnRgrpxyOsAcbAaz/0kqsugetplWujuws+SNnD3xFYZsJhW7tQl4x15I7bOnsKgW0cn26lN3FBgta05rcHfZRd/Vd1rR2T5zdEDd2MfeWiZMjS+MzxcgX0V5KCF7bhlwd9lJ3lZAtfcT+jMBfrCl0C53ztGDTx4u5s7UrEdpSap9O9SJSoDcgT58j+My8yJ4v8lpftJBuM716YYbe6cm+y7Op7qFUL0GsbpWLjjtL8uPZA3wVqXy65BWyLyFoS2erhlytx6n+jBwdVoqq08P53O8vZlWz+wMIXteWXO12UGXxHbZ1zUxi/JPsX6Lsu3jozJnctij1Re9/x5ljo4npTg3s61OI+kuyMOrUCcZG3VhWAlj/pS0FvnNsRWrZBnn6cMRnJhf3fIFcPh2J29OrU3joHXruu8zs6h4CKNrmasfW4pM4e3BYxAskGPbTz6suC9/7hlPHR/Cwv0J5DLv5vHQT5gdmoFSbrxj33QAaF7bX/o0Pbom3mUTpPD7nZnx8m/SAZS2L0337C7SWLNSd/Qeb+hSJeMnm+W/NyN3tMI3X3WZlCzeF/kjpuSiOytj0o3Q/OzPqVLoXUSp3OsV7stwzZWdyTL+iFP946NvlPZ2rAzE2+4iHXzIoP+/je2bH/15ZvSKlIKASwClFE6lPjreBAH7RtbSVwI2jpR+3BsPu5aTpOR4e3kGSJDQeadCm8SRs7xrcP26IRZKwhAYTOq4zab/8GeOJvQlOAR2RpljIFY3sjEip7JjOOEJ+BUSgPX2yPSW0fK2TCODCZyLTJdvGd5oO+WlkumZH8hnHqGNHfJ0Q2kRJYZ3ANUQhgF2P4biGKGS5uL4DGEX6bdva5TU44BA79hBlPBcEeFRSOTohjo10roNkx0TROFH1F5c9p+TvNWkzkHHpmZQsoiqbioCKgIpAsiCglABWMrnm6+mbLTo3vUz8WrCgEwSwuxs6jRaTZMJikdBoRQSwBq34KaKBxX8aC5JFIiQ0mOfPn/Hfs6dyBPD984fZsHa1krnVPm8ZAioB/JYp/K1a7jN+a5qbrruL0X/eID721OGWNjO5SpTlo/yZImrtSPdnUzv/QP5suoa7a1pFkplhv9OvaB0WfjCRi4eHy4Sc8fBgStT4hfe/D+Dg0AKR9XpEvbmK3ox50I2d10Ut0uhA2yLkRl3Gq05dSmZ2wyNdJrLlLkKZ6g1p6JMXOwUQU0US/8ypQ74Bp/l09V3Wyky0tYXt70uRuovI+t0Zjo0ujg57auai/HxrN5/LYYSiox99i9Rj0QfjuXBkBF5YI3hHXfaiTt2SZHbzIF2mbOQuUobqDRvik9e1NGI4EV3jXWUGmSYEcHh4QYe6RZHSWyNHR3HZqw51S2bGzSMdmbLlpkiZ6jRs6EPkFGYCJooavQaGHT3NhJIXGPPxx3wf1Iu9Z2bySVqJ+7Nrk3/gnzRdc5c1rRzW/3s/itZZyAcTL3J4eGF0ItrXuwozMk0g4PBwCuoiU0gW/fkWuz+3RtWKSE2/vkWot+gDxl84wggvjfI5MHF+TAXKfm/m6xOnGOcdyepa7WMO2SZd5sBX+cEWZfmg206uyzWkI9uz5c3J03UPVeYHsrNHVoxHh/Jh1ZlknmBbi9zVxPnvylN2koaRp44zxpHocjQUW0R23Pp0Lbtz12Dk2DBvqszIxISAwwzPdz1RdiOvJ1bsnOwt6T6za+dn4J9NWXN3DZHqD+P3fkWps/ADJl48zPDCOtv+jMRfcHqm82OoUPZ7zF+f4NQ4b+zaUmqfzvVie9C/tCDTrvoxILdtnwlyVhC2FRZye3t33lOqF+NRhn5YlZmZJ0T4Gln757+jfNlJaEae4vQYa71HV+txqj/pLjNrFmTI2WYRL0RY+xk4MKAYteZlZNTJk4wtpbFGzifIP8kOIeq+0yjXmTO57dHJzvaN3D82f/tsOc3zdGVPlfkE7uxBVhfYGvb1oVD9pRScdhW/AbltfiGULZ3z0mJTBRbe3i6ncBfRj94+P/HOhAAODYv0ddK92dQuMJA/P13FnVUlmenK/0eXR6B/cxvfDxnGjB1XCfL0otvi3SxokwddPGydRNtMYs4kiNe5GR/fJt1jbaeP6bDqDuTsxubLS2gc4fKNHB5cghpzsjHp8gG+yqPUHyk8F20v3bjUj9L97MyoU+leFOmfFfmQEldd3wNF2wMZbWUaYj+TxQ1XNL+i+L5Fub5d3tM5PxCt3tPV/o2HX3pH8Z6I75kdi+DqVykeAZUATvEqSrECvg0E8H9tCom0h3HqIP2YVRgPbERfvg6hk3vL/S2GcDLN2sHzr1uhMZuijJF22DzC/7eT8CPb458COjrx6oQAjF4PNnrKaGvK4k3O1/UqCWAnJHJUQjtmGmY7Ge3mQCzHWIizNTgjgB3qJEcZw54W2iHC11TuKJ5M4cXJWmTslwNj66bww3Xc/42KpWvsnRHADvV8owgQmao5zghge7prp9q0j/PmEMAi8+g7a6/FuSfVDioCKgIqAm8aAklKAH8zY7tFKwhgjRazRUKnwRoBrNVhksxy2me0EhaNFlE5Xk4HLW5uLJJMEAcFveDFf88Iev6cl8EvuH/hiEoAv2kWl0TrUQngJAJSHSblIWA8yMBitZibZhj/OzORsg7Rl47CWsnM6VgGH+Lc5Eq2SCOJJxs682HbNeh67OLavNp4IHHv51oUGHybXn4BzPrEgc4z7JbryS7N/i1/HvuWEjHmMrC/b2HqLsrFpEsHGRoZOqwANyPHh3tTeZqFwYfOMbmSLURZesz6jqVot1ai05ZAfm3sCeYbTKlWlJGP+/PHhWlUlrtGrkXTfQc3FtTDw7CfvoXrsijXJC4dHOoQyaxAHCQezK1Hvi8u02XXNebVjsF2Wx+S7u9L4bqLyDXpUlSy3MkUoRvakbPNbuquucuU4I6U6fU/qiw6w4YuOdFiIyGnR1//EzZ0/pC2a3T0sMkhPZhLvXxfcLmLXWdmbkypRtGRj+n/xwWmWQFBerKBzh+2ZY2mOztuLKCeh/I5RP3e5c1z0/VgY9bdWUmLCK7cbh83+WzvFebU8MDwe3+K1FlAplEnOTm2VAT5KMbY0MGLNpu8+PHiH3xVQMM/v9Ql/4BrdLdda4XpGcua5uaz/zVnY+AyPk3rQj+K9elKdhfjSg+YWy8fX1zuwq5r86hNYuxGzBEXdk72lo0EmG4ZzKFzk4kwf7sOdT2ssnnExF+ecXlzcnc9SON1d1gZqSyF9ik514vZlrb86aAoMpnOfUf5cpOQ7GSzQr1I//xC3fwDuNZ9L1fm1Ih4UeDZsqbk/ux/NN8YyDKb8l2tx6kGBUlYqiozEHJOicCOp1vo+mFLlhvas/H2bzRNmxj/BDH2nWKdObc7a73ypWT/9k+OfVvCYd/Y+ht+p38RkSJ+FCdPjqWUg799vqEDXm024fXjRf74qgAap9iauT65KsVGPWWQo081neO78uWYJH3NiVPjEO92PF7YgDx9L/PZ3kv8LCKCrR6Eh0ubU+Sz/VSYcwXfbpcZoFCeyNwQJu7v+4YWraZwKseXHD47mYoiNa53FeK2dVEqOLE2kzidx+fcVO7bgjk+vh71xgfyUe1sHN19i1qL/mJzN1vabekeP9cqwOCbn7H3yhxqKPVHSs/FKOboRD+WRPi/VLoX5RcNlPgQndI9mZdARWeyE7+i0J8qvg+K7Z4uzlshZ/ahFIN8PFJ83sfzzI5TbrVDSkZAJYBTsnZStmwqARypn3RjVxPutxbPLqMIP7IVJAnSZQ4yatAAACAASURBVMD9o6q8XDsHt6IfIaHB8jKYsAXfkW7obIzHkycCOLrV2AlJi5wW2kmd2ugXJJgAjh5VG3sK6NgjgLHWI7allX6VEcBR4YgkoE3Fr6P/S9QDtn+2CBr3IKpsUa+Oiv0mZRHA0fShjADOFllH2KnbUAnglO1NVelUBFQEVATiRiBJCeCxc3ZbtFotFosFs8mE4Hk9PDxwc3OT33wzyTV/JbkGsE6kinbToJEsmMwmws3hBL34TyaAQ4KCCAsN4t75I2oK6Lh1+Fb2UAngt1Ltb8WipdszqFH4Sy62tKXjdbFq+4NsY18/AmZWkwlg6cE2eldryeJreurOC2RnL2uq4h2f5aPp2rIsvLOdbg6Zf7Gl+l2cZmC0NNL2Se0RdxkYGS1qNG5lGDk23Jsq08Lpt/8vZshFTCUebO1F1VZLuK75hBnX/RiQSwuGP+hftDYLsozl3NFRFNWB9HAHn1dtwcJrOurMvYVv72xoDQcYUKwW8zKMjCA64pYjci27euSn8apSzA30pef7zq80HBhAsVrzyDAyauSls9524sxt0CQKr/maHQWncHTvIIrIxI6dnDXS1y+AmdVs69/Wm2otF3NNX5d5gTvp9b4Ww64e5G+8ilJzA/GVBTPwR/+i1F6QhbHnjjLKCgg7Pq9Ki4XX0NWZyy3f3mTTKp8jIiop3XecPfYNxSIYHZt9rCnD/MCdfJYVOaq3VNUZhPeNWivYcHYCn1Qew816Szm3riPZtQZ8e+SnyWrviGtlnIyHGFisJvNyTeHa/kHYA01jYKhUn/aIqhiyu9C+YRc98jdmVam5BPr25H2l87gyJpfzx7K37GSisS9+ATOxqv8B23pXo+Xia+jrziNwZy/e18bEP8J2ZqTju7PH+CZSWSizTxd6CVlPu1xt2VVzBXfXt4uo4yoTtt39abrhNsubpQWFeBl8e5C/yWq8RTS4MByr8jk0sBg15+ViyrX9DJKVb4/Ijrkep5AbjzPcuzJTX/a2paQW2D1mV/+qNJ13GapM48ofg8mrTYx/Iua+U6wzF75Djs5dTJqB0VK+27vbSanwvlHrOhvOMuGTyoy5WY+l59bRMbsW59iGsL5dLtruqsmKu+tpl8E28LNlNM3dHf+mG7i9vBlpsaf2f49RJ44x1tv28o3hNGN8KjPhbhNWXFxN23eOW0kyBfJEWbG9lvq/fdn/1wyq2gngOG0dF+uKj80kTufKz02lvs3M7VWd+KTrVt75Yju/f/2Iz4t3YGueMZw8OpqS4iwI28Fn+ZqypoyI7v6MrAr3l+JzMbo5RtePJRHnZirdiyiV22QjiuPcA+EKz2QnfiXJ9R3LuaPkhijG/lWOgeLzPr5nthK51T4pFgGVAE6xqknxgr0NBLDiFNCTNvFy6Xh0eYrinjUnJlM4Oq0W4+2rSI/uoi9eQX6eagk3yKmi03/1C8ZjCawBrCACOLrxOKY1jkEoRu+slAAu77wGcCQhmnQ1gJOeAHaSWlnGISZRasXuIub8YJJJaVsfHqPJFK0es5NdG2tK6X4OqZzt10bDP04COFpt4wgRoozz5hDAagroFH80qAKqCKgIJBMCSUoAT/hlr0Wvt4Y0hIeHg0aSyV+d+EyQwuK9NZ0FN3dPsEhIOgmtxUJIaAiGcAMvQ0IIEuTvy2BMhpfcPn2A9WoN4GRSfeoeViWAU7f+VOldIyDqpuVtsYYiU65yYEheW4pPJ/0fL+XTgt3xfa8d89eM5qMnvkwaPJ4T2qw8vO7BQP8zfF9OD+a/GF+xNOONwzl+ejylHaN8pfssbFSE3nszUH/iUn5slQ/z7aNsmjODi7V2sr5Pdp6taoVXpy2kbzaDVdM6UiaLxOOb5zj6xwU8G/alSf6YdYPt0j5e1pSC3XbyXps5rPimPP/t+YHBYw8QnOYpDzPYyAPBTYi6jN4+/HivMuO3zaFh8C5+GDKe4/psPLmip++Rs0wqLwR/wqpWXnTakp5mM1YxrWMZskiPuXnuKH9c8KRh3ya4FMd8iYmVSjH25dBYI6t5sopWXp3Ykr4ZM1ZNo2OZLEiPb3Lu6B9c8GxI3yb5I1NHB6+iZc5ObDe4YU7rw09H9jCoWCTAj5d+SsHuvrzXbj5rRn/EE99JDB5/Am3Wh1z3GIj/me8ppzdzaWIlSo19ydD/nWGiHPItamp64/PjPSqP38achsHs+mEI44/ryfbkCvq+Rzg7qbwcYahsDjm0Wa79OV/TnqVbR+L16CmZq35MAZ3NPgzDOPrnBD4SgwZtpatXc1ZYajNh1Vz6lEvH/YNLGDVgDDsMDZh/cD3dRTS4SB1ZyZtxYQ7XCq7uzkxqFvqKO739uDTL+nKC86ZQn65kdzGw+dJEKpUay8uh/+PMxLLoE2M3QvC4sHO2t3jM0k8L0t33PdrNX8Poj57gO2kw409oyfrwOh4D/TnzfTn09v3piD8G9vfzou58De2XbmWk1yOeZq7KxwXcUWSfLvQi0gKX9vmJtGPO8b+RRW12bCffcjL56h8MziMIWyV6MRMwoRLe48IYdvRPJsiGIyufmTUL8dWd3vhdmmUlvmNbj1PDeMrKFgXovO1d2srYPWPvT0P41i+Ud178ja77Pi7Zaoo/SbB/crbvFOrMhTVL9xfSqEhv9maoz8SlP9Iqn5nbRzcxZ8ZFau1cT5/sIWzt6kXzFRZqT1jF3D7lSHf/IEtGDWDMDgMN5h9kfXeRot8Ftrb6tT+lHcO5/42UX5QRzXhoIMVqziPn5Kv8MTgPWvNNfvqkCEOPmEhXrAPfT/uKuh88YNf3Axix4V98ph5h98Ci6AlSIE8eLk9pxZB7Tfh2UDO83w3iwroRdOm/DqnXbs7+XIN0Sm3d1briaTMJ17nsMBWem8p828sjo6nTcBI3K0zjwPYBFPcI5Y8vPqTOXBPdd15kft30mP8aT8XS4zEMO8qfEz5S7o8UnYvwV5z6UbKfXfno1LkXQancSvaA2JNKz2RnfkUh/or0Hcc9XQw1mhTYh0IM4nPex/PMVv+fIHUjoBLAqVt/r1P6t4EADv6yAea7V+OEOf2kzYQu+haNXo/WMx0Ws1nOmIjeDfkXYxginaIlPBzTpdOkHz4P4zFfwg9vS+IU0NboVK0c7WtL8RydILT9jWMfxzTSubfwTmN7BK596U5qAJfPCg51hmMSy3EQwDYi1S3TRVu0r72ecQnMETV/kysFtFiXdWydPd0zthTN5aORuvYUyw5rjUjz7HCtfbzYsI9SAzhiPkciPab+4iSAFY3z5hDAulyFST/VN849qXZQEVARUBF40xBIUgJ48qIDEQSwyWSyEsDubuj1bkhIcmSwRWNG0mgJDxc3MRbCzSaCX7yQ33IzGMMwhL4k3BhGePhLAk/8rhLAb5rFJdF6VAI4iYBUh0lhCJi5NMmHMuOCGbj/T3742DV1BsH4j6lD4/HHeCZZ0LhlpXzP6XyXfQ4t53qx6tqvfCrS/IZsoH3u9hxstpFrixoTPRtvyMmfaN5sJPvuhSNXKNK4kaV0V37eMJe2+UQ9uyss7f4pX6y+SrBkq2Gk0ZKuYDeWHVlAi/dtdUSdIRnsz5g6jZlw7Blmiwa3LB/RdVInwr4bwuayi7mztQvvyteZOD+1NtWHH+Sp2YJG/x5lPpvBD3kX8unMfKy8vpSmtpTFxitL6f7pF6y+GkykOOko2G0ZRxa0wKU4IRvpkLsdB5pu4NriJjFwiBTfyJWl3fn0i9VcDZasmKBBm64g3ZYdYUELEVVta6azjK1YiXEXstFq0QFWdsobta6wbf3jjz1DEuvPWp6e078j+5yWzPVaxbVfPyUdIWzskJt2B5qy4dpimtgUZDo/ldrVh3Pwqcicoee9Mp8x44e8LPx0JvlWXmepHRBFc8j5o9nSsyytfw0k3AK6nJ+x7foiGpht9tF0I9cW2+3DzO0NX9C810LOPDPZ7MKdDyp2Y9KCqXQpYVOG3baiXCvqF/ehUOP1VFx6nXXtrRp21RTp05Xsns5HDdnYgdztDtB0wzUW2wBVNI8rIePCzsXeCvYfQ53G4zn2TJS+cCNr+Z5M/y47c1rOxWvVNX4VG9QphhJPtvSkbOtfCbQqi8+2XWdRA7FgBfbpQi/PVzQnz2dn6bTzErNr2dICSw9Z0DA/A273Y//ZyfjYXE7ceIWwoX1u2h9sysZri2lsdyyGPfQp1Jj1FZdyfV172/6ObT0udPi/sdRuOI5jzwV2ejJ7d2TimHysaD2N9xfcZFNnWyqDBPsn5/tOkc5cWnMIJ39qTrOR+7gn9Ca70yyU7vozG+a2RbhT8+0NfNG8FwvPPMNkdbi4f1CRbpMWMLVLCVtNdRfYPl9B8zyfcbbTTi7NrmVLuS3xcEFD8g+4Tb/9Z5ksFCh8XZ427CzVjdb/bWTJn8L/gsYzF7WH/8pv39Ykm82JxS2PmVsrulKvzyquhVj9oUaXiaItx7NsYX/K2qKQleGWRDaTYJ0LvON5bsbm2xoepVfpZqxO05XlfnNp+oEVVNOF76lS8TtutVzP9WVN0WxoT+72B2m68RqLbRsl7v2l9FxUph9l871JexFCFPqQuPeAFRdlZ7Jzv6IMf4X3QXHc00XVojL7UIRBfM77eJ7ZKexGXBUnngioBHA8AVO7RyCQHARwixYtKF68OJ6ennImQvFPBKjIQSk6XZR/Go0Gkb1Q/LT/E3/Ld2e2z+zCir/VpiKQUARCQ0MTemmKui5tWld1nVKUmKowKgIqAioCKgLJjIDmx8UHLOLmSJJMcgSw+N3T0wMPTw/5oZGcGhoDYYZwjOFGNFoLoYZQ/nv+HK1Oi2SSMJvCkcxGDIYwbh3by/rVq5JZbHX41IiASgCnRq2pMic9AkYenj/MsdsacnuXp1Su9K4jhmObPPg2J/z/5G6oJ9kKl6Fc8WwR9Tytl5l4euU4xwP+IVT3DtnzF6dUsRykj4X7jZjO+JDzh48RyP/hXaE0OW6Np8JHE5FGnODkWG+HOpm2tdySyFGqIh/lzeB6LaanXDl+nIB/QtG9k538xUtRLEcC1+4CF9PTKxw/HsA/oTreyZ6f4qWKkUPRgqMNaFv/bU1uvMuXIlc8xjA+PM/hY7eQcpSi4kd5yeAKb6VzmJ8QcOgIAc/TUqBCFUrncMGg2pYgBd3i1LHz3A3SkaVQWSqUzE7sVyTQwpXoM56yO5VEyTyulpDA+a06vI0mtzflS+VStmdkGcw8CTjEkYDnpC1QgSqlc0TBPsnsMzaVJQavGOPGvh5nYgjsDh0LhJwfUqFMLPafGP/kZOKE68w6WPDtE/j/eZdQz2wULlOO4tmi1RuXgrh16hjn7wahy1KIshVKkj0JN5bpzGjKVvgRz7EX8B+WlWv/+x+XnqYhX3kfvD9wMpECeWR7OxbAA2N6cnlXpKwT/5xY3GKqIjabScSZRBKdmwl0dxGXKdpfys5FJfpB0XzOF5Va96JiuRXsAYGM4jPZGYyK8Fem7/ianiL7UIiB4rkTeGYqHl/tmGIQUAngFKOKVCdIchDALVu2pFy5cgiiSvxLkyYN7u7uEUSwIIPFP0EGC7LXTgA7/u5I/tqJX5UATnXmlaIEfv78eYqSJ6HCZMqUKaGXqtepCKgIqAioCKQiBBzvexzvhSJempu85KAlXDJjMoRhCDfiptXhkS6NfPOlc9MgooJNZiNBoS8xGEPR6nSEhAbz4r//ZKJYNLNkBpMJoyGE6/6CAF6ZiiBSRX1VCKgE8KtCWp1HRSBpEXj2W1Nyd3OoN5q0w6ujqQioCKgIvNUIPP21Cbl7nqLttpu2qPG3Gg518SoCKgIqAioCyYiASgAnI7hv+NDJQQC3bt2aChUqIMa2E8AiCliQwCIKODoBLIhg0eyEsGM0sPhcJYDfcCN8Rct79uzZK5opead5993YM3sl7+zq6CoCKgIqAioCrwoBZ/c/jvdImvEL9lpESudwgxGT2YReq8UznfXNO61OlKfQYjC9JDg0lJfGlyKpJiGhQYSGvCBtunRo0WIyh2M2GjC8DOXWUT+VAH5V2k1l86gEcCpTmCquioCMgK3e6Nwc/HDlD74UOVHVpiKgIqAioCKQRAgYOPBFUWotzMv0G358kVNJmoYkmlodRkVARUBFQEXgrUNAJYDfOpUn2YKTgwBu27YtPj4+EQSwIIGjE8CO6aAdI4Cjp4QWC1UJYGXq3rt3r9yxTp06yi54y3qpBPBbpnB1uSoCKgIqAm8IApcvX2b58uUMGzaMzJmtZdhkInj4jM0WSZIQ/0SVDL1eh97DHZ1Og6SxIEpqhJtMhBnCCAsPReSFNprCMRrCSJ8hLVg0GA0GwsNeEhYawt8n/1BTQL8hRpPUy1AJ4KRGVB1PReBVIBDCnlHN+fFmQ6YuH0Bp/auYU51DRUBFQEXgbUEgiF0jWjDlblNmLu1LSdXHvi2KV9epIqAioCLwWhBQCeDXAvsbMWlyEMDt27enatWqpE+fXo4AFnPYawEL4tceBWyP+BU/7cSvYxroiAecttq/agpo1ya3a9cuZsyYIXcYNGgQ9evXfyPsMykX8fTp06Qc7rWNZX/4/9oESCETz5s3jxs3bsSQpkSJEjRu3FgmSW7fvs369et5+PBhjH41atRIEfvE1TqUwpxS1qFUXrWfioCKQPwQCAgI4JtvvpHvk95//30mTZok+zeZAB7w42qLqPMr7pP0Op2cYkUjWF+LGZNkwhAeRrhFAsmEUTKJosBotII9Rr45M5nNGMLCMIaGEPYylPsnD6oRwPHTz1vTWyWA3xpVqwtVEVARUBFQEVARUBFQEVARUBFQEVARUBFIYQioBHAKU0gqEic5COCOHTvyySefyASwGN9OAHt6ekaQv44RwNFTQAsSWDRXqaBTEbyvRNQdO3YwdepUChQoIM8nSLEvv/ySRo0avZL5U8skT548SZSo+/btI7FjvPfee9SuXTtRcogxEtOEvTx69MjpEIJcsNuN0n6JkSUx14oXHUT78MMPowwj9BQcHMzgwYMZP348pUqVctpH6KF79+6JESFJrhU4+/n5ySR1fGxDRAPWrVuX6tWryyn31aYioCLw5iFw8eJFRowYIWdV6dWrlxwBLNqUKVMQZ4Gm++iFFotFkm+Y9DoNer27TPCaLZJc+1eQw+EWM6LURrgkYSEcvU68iacnTdq0cuSwUUT/hoQQFioI4AMqAfzm2VGSrEglgJMERnUQFQEVARUBFQEVARUBFQEVARUBFQEVARUBFYF4I6ASwPGGTL3AhkByEMCdOnWiZs2aMgFsjwIW5K+IAhbEr6gFbK8DLMheewSwsxrAdhJYiKtGAMc0223btjF58mSZ/J02bZrcYciQITIJLB4UN2nSRLV1GwL//vtvorAQEViCpMuWLZs8jngwnzdvXtnGlTT7tRMmTFDS3WWfLFmyJOr6/v378+DBA7Jnzx5lHPtns2fPlj9X2i9RwiTiYiGfIHd79uwZYxTx3dmzZ2nVqhUDBw50+r2raxMhUoIvXbhwIefOncOOvZKBKleuLJNAlSpVUtJd7RMHAkOHDnXaQ2CsNhWB14WAOOMvXLjAqFGjZBFEJovvvvtOJoOFD9N89s0CCxpJ/lKrFSmf3dDoQLJYkCwmmQDWe7ojSGJBCuvd3NDqtWgkCVEk2GIxYwwLI9xo5GXQC+6dPMCG1Stf13rVeVMwAioBnIKVo4qmIqAioCKgIqAioCKgIqAioCKgIqAioCLwRiOgEsBvtHqTdXHJQQB37txZjmTLkCFDRASwIIDtEcD2NNCC8HUkfVUCOH6qvnXrFu3ataNQoUJy+md7ZKiIUhXRkdeuXWP16tXky5cvfgO/ob0TSwCLKKzixYsjItxFE5GyY8eO5aOPPlKE2IoVK/jrr7/k9J2JaYklgPv27Yu3t7dMIDi2BQsWyKTpL7/8In+stF9i1pKYa13JJ8Y8evSoHAG8c+fOiH3hOFds1yZGpoReGx17JeNUrFiR6dOnqwSwErAU9BFZE5w1kV1BbSoCKQUBxxfh5Bfkeo9dZJEkk7UGsAZ0Wh0avQatRmMjfPVoRU1grRaNToNWpwethMloIjzcKKeENhjCkExmQoKe8/fx39mwelVKWa8qRwpCQCWAU5AyVFFUBFQEVARUBFQEVARUBFQEVARUBFQEVATeKgRUAvitUneSLjY5COAuXbrIqUntEcBijtgIYMcIYHstYMf0z/YHnmoEcEzV7927VyYgo6cFFiTw6dOnqVOnTpLaS2oeLLEE8PDhw2UCWLzgIJqoszxu3DjKlSunCJbffvtNJoB//PFHRf1ddUosAdynTx+ZABY/HZuoRSsIYPFTNKX9ErWYRFxsl0+kgHaM8v3ss8/klM/is5MnT8rrEHvB3uyfOcMgEeIk6lJn2DvKbB9crM2uN2F3M2fO5OOPP07U3OrFVgTsKcWj42Gvra7ilDwIiJdoRESr2mIiENfZIs5+Tf8JSyxmcziCnLNoLGg1WjR6rUz4WjTg4eGORq+Xf7q5u4PGmh7aYAjn5csQLEC4MQxMJkJDggj036emgFat0SkCKgGsGoaKgIqAioCKgIqAioCKgIqAioCKgIqAioCKwOtBQCWAXw/ub8KsyUUA16tXj4wZM8oRwIIIFumf7RHAjimg7VHAduJXpIQW/1QC+NVZV5kyZShbtiwiCjF6E99t2LCB/PnzxylQfPrGOVgydHj8+HGiRhUptUuUKBFBAIuXHEQ6Z/GQPiAggKVLlzodX6ToFk0QwCJttP3vhAqTNWvWhF4qXycif0uXLs3nn38eZZy5c+dy5syZCDtQ2i9RwiTiYrt8Is3zlStXIkb64IMP+Oeff/jiiy/4888/5dTKoiawvdlraTrDIBHiJOrS6NhHl9k+uFibfS+K/fbzzz/LtUHVlngEBgwY4HSQWbNmJX5wdQSXCAjyV5DASdk2bdok++boTaSLF35P7DeRdt3ehJ9w1fz9/WVfIpooA9C8eXP5dzGGaNH9aGLXIfa+KOEg5hF7XGQycHb+ilrn9+/fR9N/3AKLGUmwulYCWKsVYcByBLCIChbEr0WvI226tHi4exBuDpfTQkuShZdhYZglM0ZjGBaTSa4BfOOwr0oAJ1aLb+j1KgH8hipWXZaKgIqAioCKgIqAioCKgIqAioCKgIqAikCKR0AlgFO8ilKsgMlBAHft2hVBANtTQAsC2DECWCWAU5Y5iIfMglhq2LChnPbXscWH1I1P39eBQGIJYFEjVBDAIsJdNEcCWESVCnKgffv2EUsT84mH9Hv27JE/W7ZsmUwAJ7amaGIJYHvNXEGAOjZB/opmJ0aU9nsduhRzCvnEGoSv2b17d4QYoi6maHYCWJBBor6xvQkbt18b3d5f11pE2m2BvyMpFZcsKgEcF0Lx+z45CGAxpkogx66H5CCAo8948+ZNWrZsKb8QIprjnHHtPXEuihct7D5FpJUX44lU/vHZr0qsUZC/wm9Vr15dJsWd7XF7JhQht1iPps83sy0WjYQWHTq9Rq6roREksMWCSTKjd3dD664nXfqMeLi789JgQMKMFi3hgvQVtX9Dg7GEm+SfgcfUCGAlynob+6gE8NuodXXNKgIqAioCKgIqAioCKgIqAioCKgIqAioCKQEBlQBOCVpInTIkNwFsTwOtEsCJsw8RhZSUzTFqUJBoIspXPCCfPXt2lIhC+3cFChSQp//222/Zvn27/HuOHDnkGqsiWklca28iLeWiRYvkP3v06BGRftdxbLGe/v37R1xjJx+Tco3Rx0osAfzVV19RsmTJCAJYpNeeOHGiHAEsCOBRo0bJf9tbYGCgTBCINN2iCQL4woUL/PTTT4laZmIJYEFAO0bMOgrj5eWFILpFU9ovUYtJxMXCtgRBIlIgC9uytwYNGpAtWzbZvoRdRV+HsE37tSmJABZkjn3fKIFF7M3o+1XJdWof5wjYozyjf2sn/xKCmxgzMdcnZM7Udo04U0Qq/eRsYg6R8t0eves4lzi/BFEvzjJnTRDA9u/svwv/IWrC28/FpJBdpN8XcnzyyScReDju8eglMObMmSP7N83no2ZaLFoLeo0erV6Du84d9BpE/mcRAWzRanBL40G6dBlwc3Mj3BSOwWTEIoKGzWZCwkIJDgrCbAwnLDSY+38eYMPa1UmxJnWMNwwBlQB+wxSqLif5EJCe8vv3fZh0qiTfrBxNtXTJN1XEyIYr7Fjky9MyHehY6X20cU4p8fT37+kz6RQlv1nJ6FciZJxCvZoO8dVPvLF9NctI2lkMXNmxCN+nZejQsRLvCwOS7rDhyz78crcmv2/4MmmnU0dTEYiBQCgBW5ewN7gcndpV4L24ndgrxvDV+MzQgK0s2RtMuU7tqJDyQEgA5k58SwJGsV7ixEZSi5+K77kTA6Oktb/XbmehAWxdspfgcp3oUOG9BFuEeqGKwNuIgEoAv41aT5o1JxcBLOqjighgZwSweAYp/un1ejlYxV4D2J7+WU0BHVO34uF1UjbxsNnexNgbN26U67+OHz9e/hn9O/GgWzxEFykn7SRV9L/t4ziSxWIc8XBfPGQXZIivr688tOjrOE9Srs3VWElBAIsIYBHhLlrt2rVlwrd8+fKcOHFCJoCdNREFLJpIES0igF83AfwqsH4VcwgSRhAk/fr1izHdkSNHZALYlY3Fdu2rkD36HHYyJz4EsNhDggCuXLlysousxP+MHj2aFi1aJLssyTWBSgAnF7JRx33VthT97Im+SnH2ichbVyS0eKHEMQJY1OEWGQWc+Z3EICh8kngxZ/PmzdjrvMe2xyMI4AHf/WwREb1IGtBK6DVuaN20oNFhwZoSWuvugZu7Jx7ubmh0WozhRl6+NGCWTLw0GAkJeYHJaCLsZQgPzx5m4zqVAE6MMt/Ua1UC+E3VrLqupEbg2e6+VPh0M16zDrC5txf6pJ7AyXjGw4MpUeMXcky5ZQHqkAAAIABJREFUyu+D8qCVnrLn23aM8svFoPUL6JgrGpvybDd9K3zKZq9ZHNjcG69XIeQrwEHJFPHVTwxslUyioI/0dA/fthuFX65BrF/QkegqUjBE0nUxHmZwiRr8kmMKV38fRB5hLo8W0iBvb/blHUp4wI9JN9dbMpLh6nZ+Wfk/HhksoNGic89ANq9KNGzyCfnTvyUgxGeZBj/6Fq7HksKzuLWnLx+kNAL4lfhMA359C1NvSWFm3dpD3xQHQnwUauvrzLckYBj5Emc2kiL8lMTTPd/SbpQfuQatZ1HHXDFWGN9zx8kASXhm2+zsVy9+vrmbz1+DnRn8+lK43hIKz7rFvr4fJNQiUtx1KepcT3HoqAIlFQIqAZxUSL594yQXASwemjoSwPYawCL9szMCWCAviGC1BvCrt0GRMlekyRXErSBxBMm7ePFiWRDH78Tv4qGznXCy1ykUD8+j93X2t3hwPnLkSHme6GO9ilUnlgD+8ssv5QhgOwFcq1Ytvv/+e5kAVtIEASwigKdOnaqku8s+iY0ATtTkKehiYU8iAljYkiMZI2oD2z8Ttin6nTp1KkJy+2fi2qQmcRIKjyChEhIFad+3CZ33VV3nGO3/quZU53m9CDhG5ccmiThzxItHydXE+IJIdfZyQvQzzJkMjntTnH/ipR9B1tr3q3gRKilefPj3338j6gmL+sKCBI7tnBSyyCmgB4392WIymQgPD8dsNsk3UTqdHr2bHgvg7u4Jei0Wiwb3NJ6k8UiLwWQgJCiUcMkkp4F+GRoKkkRYWDD3BQGsRgAnlz2m6nFVAjhVqy/BwptvLaZj48m87LONjf290CV4pLfkwv9+Z2DFpuyrsZaDP9cnqyOJYb7F4o6NmfyyD9s29scrycCUuD29OoWH3aOPXwAzq7mD8RADi9Vkblh7Vp9fRovMjvj/x+8DK9J0Xw3WHvyZ+lGEfMP1FJt+nC7dCbZJBJHx0ECK1ZxLWPvVnF/WgigqSqI5lA4j3Z5O9cLDuNfHj4CZ1XDHzPU5DSg/6CyV5x5lW4/8SodS+8kIGNjVswCNF/9L+iwZcbeYePniP0KMFjwLtmP+nt/olD/JHIByzJPNBzkTwcytxR1pPPklfbZtpH8cDs98YwrVio7k34GHOD+lEu7KV/UKer4in2m+wZRqRRn570AOnZ9CpZQFQoJwjulbEjSMfFFMG0kpfsrIoYHFqDk3jParz7Ms6oELsZw7yu6xktj+7Hb2bAhHzvxAhVduZ2ZuTKlG0ZH/MvDQeaakNkOPxY8m/7keP7+a8N2mXpmSEVAJ4JSsnZQtm0oAp2z9vArpHEleMZ+I3m7UqJFMjkUngKMTTq6+tz9Yjy6/I4Fsr9WaVA/Q48JKJYCtCE2ePDnWFNDDhg2LV7+4cE+u7+0EcJs2bbh8+XLENKKe9T///CPbryB7RRRwcHBwxPfiBQb7tSmFABbCRZdTfCb20bRp0+QXL6I3sc6kTEGbXHpKLeO6IqmVEpnO1inGTMz1qQW7xMiZ3ASwOGfsLyk5yimIXRFxv2vXLsXiC1lF7Xe7b7Gfl/EZI7bJ7CRwxowZ5ZewFBHA/b/5ySLIX0ECWywSFlH71yxZSWB3PR4e6ZC0YDSGg84NT08PzJIFo9H4/8shWwh9GYaoIeyhcyPMEMrfp/9gw5pVikFRO749CKgE8Nuja8eVhqxvR662vlT/7Q4bO7zzdoIQj1VLD46yfl8oZVvXpIBHtAtD1tMuV1t8q//GnY0dSDo0Q9jYPjett1dm8e2tdLUxieawIF5qM5A++sNd6QFH1+8jtGxrasYQMh6LTYVdY9WP0/U4xzZplm4mLOgl2gzpXzvZFbKxPblbb6fy4tts7ZoZ0+VZ1PcZwT/t1/P7zAbWlNBqU46AOYAJFb0Z86AbO6/Pp67wBWGB7BjenNY/nydL791cm1uL6C5C+QQJ7JlsPsiZPCGsb5eLtr7V+e3ORuI6PqxnzW5qrrjD+nYZErjAZLrsVflMm35211zBnfXtSGEoJAjc6L4lQYPYLopuIynKT5nDCHqpJUOMAxdiO3cU3WMltf3JdtaOPXXXcHd1S15FlYqoerf5ht01WXFnPSltu8dpo7H60eQ+1+PnV+Nci9ohVSKgEsCpUm0pQmiVAE4RanitQkQngO3krSCdxINuO+nr7GG048P16ONE/9vVIl9VNHByEMCiDvD777+vSH8i+le01x0BLMhP0UQErGMT0WSi2aO/lfZTtPhk6GQncevVq8fu3bsjZrC/WGAnaQTRI1K22pv4PCUSwM4gEqmsHcmmZIBRHdKGgEoAvx5TSE4C2LG0gePqxJyixSfyWOzFPXv2yBkgROYHu58UL0wlFQEsZBIk8N9//y1HLQtf1qRJE7Jnzx5DOXZ/rek5dKIcASyIX0HoSpJFJoNFCmi9mxZ39zSg14PFgkWvx9PDU64PbJLMaDUaXhqNaDQSbno3jKEhXDu2h/WrV74ea1BnTdEIqARwilZP0gtnvM6+FXs5unMq47caqPP1CBrl1JOxZGM6VM4hnmhyfMNuHhZtRjXNLqbP2EKA9hOGze5DWUE4mh9zesMSVuw+ReBzCxn/rzR1uvSiXdmskfVppUec3OTLvYJNaZAtgFULV/P7hQfoCtSjz9Busdc/jNe1Es/Ob2LxMl9O3HoGmQri0/pzetfLj6cNOem+P2t33SF3/Tb45LCzXRKPT21me8C7VG9fg3yxpUmWnnF+02KW+Z7AOoUPrT/vTb38YgYj1/etYO/RnUwdvxVDna8Z0Sgn+owladyuMjm4j//aXdzJXZ82Pjki8JEen2Lz9gDerd6eGg6TB1/ayrwFmzh2O4zMJRrRu18h1teowjSPkZw8MZZSepAenmST71Wy1WpLlVz2SMO4cYAQru5cxMJN/lx/puG9QpVo2r0njbxif0QsPTvPpsXL8D1xi2dkoqBPaz7vXQ95+aJJjzixyZcHXi1omOMq6xasYM+Zu5CvAf2+7kq5d10zjNKjE2zyfYBXi4Zkv7KG+cv2cPahOyXbDGV4Cy88pSecXv0Lv+46x+O0pWj71VCaFbZPbJ8/Nv1Ebh8l2FrXo2S8MAL3L2Xh2oNc+tdC5kIf06x7dxp6ify/Eg9PbsL3ajZqta2CrKJ4YhQn5q68QvAlts5bwKZjtwnLXIJGvftRaH0NqkzzYOTJE4wtfpVpdaowLeMP7F/XEy/7CwSSUjuVeHB8A7sfFqVZNQ27ps9gS4CWT4bNpo9wDtHn7zWIFu+eYaO/hspR9lnc9upoGzmurmPBij1YzaofX3ctR1Szik0fNjONy46Vetr/VtIidyd2VZrLLd/eZLOZtzWCcRgnq8/l7p4+WB8hmHl8egNLVuzmVOBzLBn/j9J1utCrXVmHDAIS9/3XsutObuq38SHSRT3m1ObtBLxbnfY18snp5qUHx9mw+yFFm1VDs2s6M7YEoP1kMIMKXOKAKx8kyxfM5W3zmL/xGLcNWfBu3p/BTdJwYr0/msp2HyTx6MQmfB940aJhDq6uW8CKPWe4Sz4a9PuaruXelf2X8fo+Vuw9ys6p49lqqMPXIxqRU5+Rko3bUTlCeEcwTZwY4Y3P1PSMO+/PiCJ2n6VEpphKkR4J/3ePgk0bkC1gFQtX/86FBzoK1OvD0G4O9YXjOseIzQZDuLxrHf7hZWnZpKTDCz1WjLb/lR6fNvUoktYqX/Dlbcybv5Fjtw1k8W5O/8FNSHNiPf6ayhG6M50YgbfPVNKPO4//iCIRGTfi3Ovx8h3JuA/i8i3icLI60DjP5JhajWYjBa8491NWtJPMlqVn59i++TR81JzGpTJFnM/Bl3ez8chj8tZuT7Vc/8r3Mlez1aJtlVyRmVJiOyfiusdKME5W5MIC97N04VoOXvoXS+ZCfNysO90beiFOH9nOKk8j86QANtY8xaKlvvz5N+Sr15evu1cgc5TjOA5dGW/it3Iv18LE/4famwbPwnXpXDOf86wxphOM8PZhavpxnPcfQcR2V3Kuhlxl56KFbPK/zjPNexSq1JTuPRvh8hYlXveKce3TnATGdi+ndXKuK7pfSCK/Gl9slJ5nar8Uh4BKAKc4laQagVQCOHWoSjx8TsrmWDfUGVFrT3uZI0cOOYLNWXro6A/RoxO5gmQT18f1kF3069atW7LXMk0OAjh//vxyqnMlTZCQ4kF+SiCAnaU/tqcUdSSAlfRTsvbk6GMncX18fCJqdIp5RPr5bNmyRRCn0SOexfpUAjg5NJK6x1QJ4Nejv+QkgJ2lfxYvODkSuEpX7Uj02l98EmMJu0lKAthRHvtLOK5k9PLyQtOx37fy/3FrtNb/8RYknYgIFgSwTq/D3c0d3Nxkglfr4W792yIevUhodTosGg0aJNzd9IQGB/HXH9tZpxLASu3ireqnEsBvlboxHh9FxTrT+SskjHCL/v+xdx5gUhTP3/9uvjvACAr6klGSRBFQBBU4QJAgQVByDpJFUDCAREUUVCQriJLxB0hSQXKSzCFZoiiId4SLm2bfp6q7d+eOPW4O4S9h9pHn7nZnZ7qrq6vH+fS3Cq4IB6wWF0q/vRabBpWEdnosqj02EGjfGZ5503EuX0E4HdGYum4knk7YgJFNm2HI6ljc93gpFL4/AUf3HMTflmLouWQDxla/n42pnZuIF/P3QXLbXnAt+hTbXSVQ9J6/sDfmHCJqfIEdy7oivSypxr8bj21jmqHJwFXwFI9G9VL3IXb7Mvx8OBINvtqGBS2pVp8fB4Y9jdJDEtF3426MUvkQtfOYVDsfXt/XHIuPT0WdNEwx6BHx2zCmWRMMXOVB8ejqKHVfLLYv+xmHIxvgq23z0PLh7RhUsQY+/S0RKd4A7K4IOKwWuEq/jbXrBqH4kWF4uvQQJPbdiN2jKkg1qIbzk2oj3+v70HzxcUzli2v4a2lv1H5tPPbb8qN0kWw4vz8GFx8tghzHDyKh2UKc/KYBoqDh9NhqeKzfSXT86RC+qEo6QyN2SMTWD6Lx4gf7kb1yLVTK48Ox9atxpuYCnJoYne4EiN82Bs2aDMQqT3FEVy+F+2K3Y9nPhxHZ4Ctsm9eSa9vSeNXK3xf+7oOQbf5wrLMWQ+HIM9h1MBY5WszD2W8apnN+Decm1kL+vn70eOcezBu+DvZihWD7fTeOJpXEu6vH497hjfHutigUKxDAsd2/I+mJQdi0YyjKKdaQ0fhw8V2jtiVTZjDeosNY3r8umn+6C75HSqJkHgv+iNmHPyJbYtGpr1HXeRpjqz2Gfic74qdDX4CGKDM2MmLzcAbV/lqK3rVfw/j9NuQvXQTZzu9HzMVHUSTHcRxMaIaFJ79BA/tZ7N76Nx4qXwaP6nzef8Cgn2qibwPRHp098zD9XD4UdDoQPXUdhhf8Cb1fFNfPV6oI7v37N+yL+3+oVDwOW87Ww5LfJ6MWy2KN+GvIN7oPyob5w9fBWqwwIs/swsHYHGgxbz++aShiTYbjEUHDmrEfG10FPBv7osQLn8P+xibsHlU+qPD2bO6HEs99isstF+HkV3URocVhw8imaDZkNWLvexylCt+PhKN7cPBvC4r1XIINY6uDe0CK4qdLY0hi6pSt2vlJqJ3vdexrvhjHp9ZBhJr7HJo9mDf9HPIVdMJRtQ+eW/UmPksnBpW0nsfyN17Eq5/FwJqvFIrc8zf2749H0dpl8OeKI6jzw++YRDJm7Rwm1sqPvv7uGJRtPoavs6JY4Uic2XUQsTlaYN7+b9Dwfg+2DaqIGp/+hsQULwJ2FyIcVlhcpfH22nUYVDLMThrtb0yukw/dYlpgqfIBzWCbrhoU8osXkb9PMtr2cmHRp9vhKlEU9/y1FzHnIlDjix1Y1rUAg6lrrWOVnBn4YPOAmMNHW2Hp71Ok3xJd24P3nyqP4bFtsPTQZNSK0nB++Rt48dXPEGPNh1JF7sHf+/cjvmhtlPlzBY7U+QG/T6oJFzT8PbkO8nWLQYulv2OymAiG/NJw7MgoLv2LeWAotjAMNzK3w8y0tD5iCR+nYNRvDPkybaaaicbF2mBF4eHYteEtFLUB/tOz0bJKayx5oDd+WP0Rnoun+6F+ONnxJxz6oqpQ9mewTjT9891r3mNdt52g4dzy/qjb/FPs8j2CkiXzwPJHDPb9EYmWi07h67pO4WevH0ON1gWw47tf4Sz+OFynduNw3AN4dc4BfNdEFSTIeKxETBuDIz79mFnxcJtFOPl13eAmO/2n2t+TUSdfN8S0WIrfJ9cyZK+WtK4mbsUH0S/ig/3ZUblWJeTxHcP61WdQc8ERTIwOn0/B+L2igXn6+X344Br3ciWtV6/rGfkB98uQL2YQVwvuyLRtjK5n5nG3ngVMAHzrjcnt0iITAN8eI6VUjTeqtfqUmOkpdenh+ZIlS4IKYLq2vp5quXLlgioo+kwdr3+fHppTTWF6qffTpoemmq3/F6l4bwYAvh1rAKcHP29XABzOdzJSzpoA+EZFkjvnPDcDAN851rk9e0Lrj9rApHqgYkPaHunLE6T9LC1IpmMnT57Mh13rezfKaqQKpprA6qX/2/Jql0EBi8UCqxRLcD1gnw82m4MBsM3hgIXTQTvhjIjg1NCsBkYAFqsVFpsVFgTgsBMAvoL9a34wFcA3auTusPOYAPgOG1Aj3XGvQrfHa2FawU9wbFVPBnnqlbK4DfI2movErDlR48OlmNW5uHjQp53Fd83Ko/WiCDT6chGmdSjBipNL6/uhSvVPcKL6JBxd2hE5rYB7ZScUfGkG4lz3oXy/2ZjzXlXkxAmMi34CfTaVw5jDa9AnX3hlqLHvAue/b4cKzb5Hjj6LsHxkVaGouzAVdfJ1wtoaM5D4v5b8QHp249xosboGvjs9D83Uxk73SnQq+BJmFv0Mx3/shlzhmqKdx/ftKqDZ9znQZ9FyjKwqFM4XptZBvk5rUWPGefyvJVnAjVXdHketaQXxybFV6KkzZvzsxsjdYjVqfHca80IXx8pOBfHSzKL47PiP6JbLCu3MDDQu1x7L72+Fb1ZMxiv57fCcmIcutVpi+lGgypgj+KVPXliRgsVt8qLh/Kcw5fRStHtQM2QH7a/JeOnxbthTbzb2zmwibOWJw9+J9+Kh+8PXK9XOf492FZrh+xx9sGj5SFQVBsbUOvnQaW0NzDj/P1D33Ss6omC9WUjImg3FOk7D/JF18Kh7FboWq4Wprp7wHv4kHY8UtVTrzUpE1mxF0enrBRjx4iO4NLMhCrVegqg8j8KSvw2+mfs+qma/gCl1C6HzqvL47MTP6E5KQ4PjY9i2hs4XiZPTGqJ851XI2ek7/DC2AfI6Ad+fqzBuehxeHvAKCngXo03ehpj/1BScXtoOD5KHGLSRUZtfZVDtDGY0Lof2y+9Hq29WYPIr+WH3nMC8LrXQUjgQjvzSB3nTEWMb9VOkUN8aYW5iVuSs8SGWzuqM4rx/4U98+0pZtFlyL1rMXIHJTQvA6TuF77vWRvNpB4HoL3FiRRfkJBWVoXmrfCMBWbMVQ8dp8zGyzqNwr+qKYrWmwtVzDQ5/8ixv8MhoPPL9Y8yPjYRN2kxw9vPqKNh7N+rPOoO5TWn+C4X3/9o9hSbf+tFy4W/4un42nP2uGcq3XoSIRl9i0bQOKCGCJfpVqY5PTlTHpKNL0ZGCZfxsNM7dAqtrfIfT85oFUwOLODgTRT87jh+75QrO/UZzE5E1Zw18uHQWOrPx6ZVeDNLw16xmKNtqMe5tOxc/T2yA3DYPjs/piFqtZuKYrQYmnFyOziRjdq9Ax4L1MCshK7IV64hp80eizqNurOpaDLWmutBzTQw+eVZIxt2ruuHxWtNQ8JNjWNUzdyjzQzgjun9E50J18E2x8Ti5ghTTmWjTVedzi9g5Iw6u+8qj3+w5eK9qTuDEOEQ/0Qebyo3B4TV9QEtLuusYKfQz9MEmWNahAOrNLIbPTv6E1+UC4dsxCGWe+QieHmuwb8yzcPw1C83KtsLie9ti7s8T0SC3DZ7jc9CxVivMPGZDjQknsbzzw7DCjR87F0Kdb4ph/MkVbG+jc91Y7LiJ88BwbDFiV1qTw7yu8pFwB2XCbwz7chJ+6V4CNSfZ0WPNPnxSdj9G1qqO945VwZdrF6Lj43bhRw3n46kpp7G03YOG1x2ke491/Xbyn5yGhuU7Y1XOTvjuh7FoIBYfrBo3HXEvD8ArBXzCz776G/YHyqHX1/MwovajcP/SHSVqTIKtxy848mllkaUiwzlAY+WHO8kNH2Wi8h7FlKY18Ob2Yhj+y0r0Lx1+15z7x84oVOcbFBt/EivI9w2tq1H4a/JLeLzbHtSbvRczm4h7LU/c30i89yGkc4ti+D5Ty8Q8Te9eTqx9unXdUL/4BulfxlXtumxjbD0zj7oVLWAC4FtxVG6PNpkA+PYYJ7OV/94CJgAWNryTAPCOHTuucgxSZJMyjj574YUXsGbNmrDO83+18eDfeG5GIPvfnNv8bmoLmADY9Ihb0QIEmNeuXYsJEyYwBKZa4eSro0aN4qwZlubd3mUATP+4/q/m558Ohx02hw0BWOHTAnC4XIiIimIAbCGxsBUIaBr8AT9gAQPg5MREHNqw3ATAt6In3AJtMgHwLTAI/8dN8J8YgxcKv4U/u67GgXFVdHVKfYgZXAFPDtmLXG0WYte0+nhQQqOU9b1Rstp4aB2WY+eE6FBaTM8mvFHieXyGnlgbMwaVnH4cGfUsnnh7Ox56bRa2z3xFAlYPNvcriefGAb3W7cPHz6QtYEtGMPjdcrvxdtnKGGPpi/XbR6EiP4tMwe+zOiC69Vw4eq7F4TGVAM9W9C9VGWPv/QAxm95GYck6/YdHolKJ93C513rsHf102Dqtnm1vo2zlMbD0XY/toyoKCJ7yO2Z1iEbruQ70XBuDMZWcgP8ExrxQGG/92RWrD4xDlWC3PNjavxQqj70XH8Rswtuhi2NkpRJ473IvrN87Gk87fdg+sAwqfXQFrZfsx5TailKTerkiSg+OQ5dVB/DZ8y7AF4PBFZ7ECN8AbNs5FGW0bYbs4Nn2Fso8+zFSOqzAngnRBupPerDt7bKoPMaCvuu3Y5QwMFJ+n4UO0a0x1xEa60MjnkHJQTuRs8Uc/DqjMW8AoHYOqfgkhnvehGff8PDe7T+EEc+UxKCdOdFizq+Y0TgnP/SlB8gF60zB+bzt8b9fJ+EldsAULGmTFy/PKYsJZ1eg04OAsfGxGratofOV24reJarhS2dfrNvxIZ4O8wzcFzMYFZ4cAd+Abdg5tAzs8MOYjYza/Gpz+rYPRJlKH+FK6yXYP6V2cHxJ2Vux9GDEdVmFA589n05dWqN+SsNKfRuCvbnaYOGuaagvg4Nvxzt48plRuNTyf9gzra5QtrK4la4/BAm9N2DvRxXh9BjzV6TjG76YIaj45HB43tyMfcPLAe71GYzH9ds0vNOm4Ie2+dDgu0cxYNVCdMmrIeHsHiyfPAzDZ8YgS/3JWD+/LQp416N3yWoYr3XA8p0TEB0sCu7BpjdK4PnPEIwfnq39UaryWNz7QQw2vV1YplX14/DISijx3mX0Wr8Xo58m0CPm/pC9udBm4S5Mq/9gCLymF4N8O/Fuuacx8mIrLNozFS+FBobrGA9J6otNu0ehPIWxQyPwTMlB2JmzBeb8OgONxURGzJCKeHK4B29u3oXhLL3348SYF1D4rT/RdfUBjAsFvLAm8x8ehWdLvIsrKgtCJtp01Qn9RzDq2Sfw9vaH8Nqs7Zj5CoFxIkWb0a/kcxiHXli372M840x/HYMhH6yIYx9VQbFBf+P1X37Dp5UpqKdgTY8nUGPyfXhn+1a8XxLY+W45PD3yIlot2oOpIeOKuD0kCX037cYoNu5hjHq2BN69olTeRv3SYOy4ifPAcGwxZNdKxnwk3FGZ8BvjvkwxagQqPfkeTjWagDFRH6Pdd5F4fckvGF3tAfq/LHE/NMKHAdt2YmgZu8F1x4l077Gu205urO9dAtW+dKLvuh34MNziI/3s7e050XLudkxvRJsPSLj+Pp4qPxK+NzcjhuJmZtugxWF1v6qo90U8Gs9aj68bP5rOpg8/Do96FiXevRLMuGJoXa0EbHurDJ79OAUdVuzBhGgjKRgN3is+Y83EPE3vXk6tfaF1XTN4f2jcF9OLq57rsM3/8f9QmJe7oRYwAfANNedddTITAN9Vw31Xd/ZGAGCVxpkMSSrq2zUFNKmyKT23/qXe06eANnLcf+VUBEISEhKuuvz58+cxZ84cHDlyhAEw1QjOmlVuvtYdnStXLk5tfqu99Glfr1y5wv0g9bx6Edzu37//rdbs2749JgC+7YfwjuwAqX27du3KfevVqxfeeustjmuqtIKlVY/BDIAJ+tI/f0BjGOxwOWC12+D1+JDk9XLt36isWWEnRbDFCpvVyvDX5/ci4PezWtidlIgjm34yAfAd6Ur/vlMmAP73NrzdzpC0qBXyNvoez0w7jcVtVEpA6sUlfPNyHrT9sSw+jlmNPgWVOtSNn7s8hhe/yo5BO37FEH2qTwWA7W9g4+5RqOBMwLxmufHq4uIYuWcd+ivwCTdWv14YNac8iHd2bMPgcOlCYey7Ay/2RdFq43GhUFXULvMAfElx+OPQHuw5dgXZnxuA6XMGo/pDpLKaiBfzdcdvlI5wikxHSLrgOU2Qp/kqRKdS5upH0YN1PYui2vgLKFS1Nso84ENS3B84tGcPjl3JjucGTMecwdXxED1dTVqEVnkb4ftnpuH04jYIWlM7j4kv5kP33yj1qS6NaPwcNMnTHKuipeLPswX9S1XBp96uWPXbZ3gumO1Q2mJpZUw7vQQ8TJe+wct52mJD3Xk49V0jONb1NGQHxK9E1zL1MOlkNpRq2g8fvN8TdR+/Ru1fzzr0LFoN4y8UQtXaZfCALwlxfxzCnj3HcCX7cxgwfQ4GV38IVlJYN8mNFstK4MM9a9HvcekvSYvROh/Z5CvEL2oVfnrEz0bhs0G7AAAgAElEQVST3C2wrMSH2LO2H8RXKVVqbeTtshGVxu3Hjz3yCSCmncKnLzyON093xM+HvsALLoPj4zNqW2Pnu/cXUj5OxUPv78bWd4uHrYF46ZuXkaftBtSddwrfNSIbG7SRYZunNacHW/qXQpVPvei66jd8FnIgJMxrhtyvLkXlaaexJNU8153DqJ+y+1HffkTZj2Owuk9B2X/5gHqMD73WxaTa2BE/5xXkaf4Tqn97BvNfzQaPYX8N5xtA0uLWyEdx66vTWNTqfqlEvcZ4XLdN04notLGhwpMYvMurO8ACa1RuVGk/HF+MbIHiWQD3z13w2ItfIfugHfh1SEmu3yteCgDb8QanpLfj/MQXka/7b5waeIpMDUw+M6dJHjRfFR3KXCDn/o9lP0bM6j4IhmY6bToxSMC70fD0WIuYMZVCG10S5qJp7ub4qeYsnJnzCmdyiJ/dBLlbLEOJD/dgbb/H5dgmYXHrfGj0/TP46vQitGKAnIRFrfLye9NOLxZx6Rov4QM/o+bsM5jzSlZkpk1XnTZhHprlfhWLi4/EnnX9gxt64F6N1wvXxJQH38GObYNR0p7eOgbDPpiyuDVyN1yAp6edxZI290G7MBuvFm+Jn8pPxP4lHfCoth0Dy1TCaE8PufFJtTYBc5vmRvOfamLWmTl4hY07B6/kaY6fa84W9jbsl8Zih1Bk34x5YDy2GJ7bYXwlrY+Ec6fM+I1xXxYp5Gc0Lo52P1yBNZAdNb9Yg++7FJFzRfrRhrqYd+o7NMpibJ2g+4L07rGu205SUTz1ofexe+u7KB4ucYf0s6UlR2PfL31RSB6TuOBV5G66FFW+FnEzc23w4PDkxnjh9Q0o8P6P+PGd8kj/ziEec17Jg+Y/18Rs9n3j9opf2RVl6k3CyWyl0LTfB3i/Z11c6xaFakEbus8sttv4PE3vXi649ql13WH4/tC4L6YfVzNvm9vt/0jM9uotYAJg0x+u1wImAL5ey5nfu90s8G8B8LJly/Bvz5EjRw7UqVPnX5mOzvFvXlTfmUB2uBfVKG7UqBF/ZPS4f9OWm/VdgiY0Xq1bt75Zl7hp5yXF37Ve+jG6aY0wT2xawLTALWMBBYFpM0i9evWC8JcaaGnZ8wMdANa40VarqP8LmwVejweJHg9cThey3nMP1/2lz0nxSwBYgx8+rweUCNqbkowjm382AfAtM/S3VkNMAHxrjcfNb40P+wZXQLkRfrz16w58UFpXt9GzAX2eqIovHxqBA+veDEEGqlNZsTQGn2uLZccmgUpGBl8XZ6Jh3jb4sfIknFzWATl82zGwdCV8fO8wHFjfP/gQklJIfxFdEL121ces03PRNJzIw9B3Z6H0+GdRYtAhFK5REyUecMCV5T48nKcIyr5QB3Uq5Qs+oFTpCIt+fgIruwqFKSm5VnUrglpTc2FozMaQMldveKmkGXSoMGrULIEHHC5kue9h5ClSFi/UqYNK+UKPQH37BqNCuRHwv/UrdnxQOgR7VFrLop/jxMquQhlLV1/VDUVqTUWuoTHY+HZhWM6MQ7VCfbHnZQkHVDvca9GzWHVMvGcQtm8fglJ2wLOhD56oOh4PjzyEtf3y4hipbQzYgU7pPr4EI/r2x9ilRxAfURhtp63E5KZ5w0JModobhEOFa6BmiQfgcGXBfQ/nQZGyL6BOnUoIdt+zBW+WrIJxDwzD/g0DJMQFfPveR/lyI2EZuAM7B5cM69KeLW+iZJVxeGDYfmwYoICT3GgwvRA+ObIKPfNIo9GDWQLKFabg1A/t8KDB8dGM2tYiFHrXHm+lyD6HtsuOibqpV7082NDnCVQd/zBGHlqLflTo2qCNDNs87TW1MxhXrRD67nlZPnQPOhDW9iyG6hPvwaDt2zGEHCjcy6Cf2iD79uVDGHFgHd5UBFI7i8+rF0DvPQ0x98xsNA5OjRSs7lYENac+hCF7t2BQUQh1mAF/De8bPux7vzzKjbRgIG8gsUiFfPrjcd02TS8IX/wGDfK0wcpi3TGx9zOIsDkQ9UBuPFHuSRS4TxGZa/nJRcxsmBdtfqyMSSeXoUMOlRq4KD4/sRJdQ0EC3YrUwtRcQxGzUWQuEHP/Szw04gDWvangu2ho+Bik4c8volGg1y40mHMGc5qEdkyn/PI6itaYglzD1dzzYMubJVFl3AMYtn8DBqiNHL59eL98OYy0DJRglS+GwRXKYYT/Lfy64wPol49w82Fr/9KoPPY+DDuwAQMKWTLRpqvPRhCwdKWPce+wA1jfv1Awdmlnv0B0wV7YVX8WTs9timzprWOQCkUDPug/MJzrt7v7b8HOYSUQM/gZPDMiHp1+2o1xz0dB+/MLRBfohV0N5uDMnCYM0UWA/wWvF62BKbmGB2MiqbxLVx6L+4YdwIYBhWgi3MD4WvzmzQPDscVieG5n7CPhyOZN8mVqjHYWc1s+g+azTgOPtsX/Dn2FumowpR+Nf3gkDq3thwIwsk7wjEznHsu4/6W1k8rmcK7tMhzjutJhLCn97IERB3Uxwoed75TF0x/Z8fb2XzGkVGbGSkPcL/1Rre5nuNTgG6z7phnyhK8YIRpDGVdKV8bY+4bhwIYBKGTYXnyHguNLRqBv/7FYeiQeEYXbYtrKyWiaN50LGrpXnIsm8cbnabr3cmrtU+t63mMG7hfYIDcormbSNumtX+b7t4UFTAB8WwzTLdlIEwDfksNyVaMoFeyNfFHqyLvt9W/h7a1ir38LgG+VfpjtMC1gWsC0gGkBYxYgCDx37lykrXluadFjCCV0ZtUvpdzj3M70n8WGgFWDFgASU9xwRTgRlfUeUP5nqg/sdNihUQpozQ+vzw1rwAKvOxm/b/3FBMDGxuSuO8oEwHfbkF/CzIZ50GZdXcw7TaqWUP+1s5+jesE+ONUpTcpY9y/oXqQGJt8XgpHqW5cWNEfhpt+j8If7saZfQdguTEHtvN1wqP1POPj5C8EHldr56WhYpD1WVxiPw8u7gMq4XvUy9N22ONj9cdScmhsjD+pA1FUn8+P30c+h6MAL6K6rX6nFLkCrks0wx9IOS3+fjKDoTv9992p0e7wmpuYeiYN6EB6myVSzNk+bdag777RUfIqD/L+PxnNFB+JC9zWI+eRZoSjSYrGgVUk0m2NBu6W/Y3ItFwh2laoyFuidOh113KI2KNl4JtyvLcSpbxogStUf7XMc7X86jPFVgdXdjNhB32gf/vz5HTRqMho7HnkDG/Z8hIphMnG7V3fD4zWnIvdI/YPkqzuv/fUlahboiaPtfsLh8VWDY31xRgPkab8ZDReexIz6UWGspuGvL2uiQM+jaMd9kY+z/cfwUZViGBTXG+v3fgTKfEsv3973Uf6pkdAUZDc4PoZta+h8sv7o9Jx4b9dWvPdEGKDKMLQg+hxvj58Ojwd1y6iNjNr8KmMSYC5VBWNBNqOU4vKIuEVoU7IxZrpfw8JT36BBuGHIhJ8SKOG+neqEVQc+A2Uk55dMs/4p+qQaM+3CfLQo9Srmog2WHJ+KOhFug/6ajm/gImY0yIP2mxti4ckZqB+V8Xhct03TWRI863qhWPUJiOy/GbuHl9Mpe1MFD/zSvQinCr4KvF9agOaFm+L7wh9i/5p+KIjfMfq5ohh4oTvWxHwCUWJXQ+yCVijZbA4s7Zbi98mUuUDWHu5zCp1UOnjdJcPHIErtXRqVPw2gz/q9+Eg5RjAG2dBhxVFMjGYnxZc1C6Dn0XZBv+XTX5yBBnnaY3PDhTg5oz7YhS7NRMM8bbCu7jyc/q7RNdSAQl05oVZ+9DjUGiuOTkS0KxNtCrs81EbebofQ/qeD+PwF5YAazk9viCLtV6PC+MNY3uURIL11jLJQGI2ZSQvw6qNNsbLmHJwZnYAWZTthc+Wp2L2gNR61ktsT1P0UgT7rsfcjVUYgNHa2DitwdGI0j925CbWQv8chtJb2NuqXxmKHTdRFvkZcMnq9648tmbBr2otc5SPhJl8m/CYzvowEbBtaC7WGnsST0Q9jy8oTqD71N/yvrUgtru6HjreX65uhdYInSTr3WNdvJ1ETfDpyvrcLW997IkzskX7W8xg6/HwQnwcDdCy+qpsHHbc2kuuA8Tb4jkxF4xe6Yk3ugVj58xA8nUFmZu3cBNTK3wOHWkvfN2wv3Zj7/sTP7zRCk9E78MgbG7CHSgeEcwlD94pdkP1Xo/OUQlv4e7ng2qfWdRi8P8yMLxqJq0Ztk876Zb59e1jABMC3xzjdiq00AfCtOCpXt6lUqVI3tKGUvvhue5kA+G4bcbO/pgVMC5gWuLMtYGnZc3CAQK7VaoXDYYXFZofX64GmBRCwaPARE7ZZ4Yp0wumKgsVugSVghZXTRgNurwcWaAhoAfjcyTjx61oTAN/ZPnPdvTMB8HWb7vb8olJpZHkfe7a+g2I6gUXK0vbI32Auyk05jR/a6nJ7Ksjk7Za6zq17D4Y9/ywGH6+F6XvnoUVOazAt64ODfsXWIaXlwzs3dg6uhGeHnUG9b/djdrMcYWvIqVSW1/7uPVjPysZsGJhWwZxqRNxY070ooidnlwpEG6Cdx9KuVdBoylHYakzAieWd8XA4EK3Ut9kGZqBykw+mx2bB+3u24h2dMd1ruqNo9GRkH7IXWwYVhQ0azi/tiiqNpuCorQYmnFiOzg9b4dk2AKWfHYPkzj/j0BcCmGsXVqB7lQaYeAio/MlhrOmTD1akYGn7/GgwpyyrB9vncEuFZ0Z2SOOmqh7lP92w+rexuprFoePca3uiWPWJyDYwjao5zancyzugQL3ZKD3pJJa1V2mMPFjfqxiqTcyN0UdXo7dS8aYZm+UdCqDe7NKyL/LDxPl4NXczrKj2Lc7MfzVYy5aBcrtNaLDgFGa+HAUYHB/DtjV0PqlOnhaJXqr+c9oIkLIU7fM3wJyypIZvD7KIURsZtflVQcezDQNKP4sxyZ1lemx2IKzoXgUNhAPh8Jo+yBfOz6l9Bv0Usm9zy03B6R/ahlKde7ZiQOnKGOPuitUHP8Nz9LReO4fFnaqgyVfHYH3hMxz/uTsesRr1VzfC+oZnPXoVq4aJuUfj6OreyGPNeDyM2tR9djc2HbGheOWSeDgdoTSB2VNjq+LxN/ajcTC9d3hYteXNUqgy1otuqWrkurFn2PN4dvBx1Jq+F/Na5ITVvQbdi0ZjcvYh2LtlEIpyiFqKrlUaYcpRG2pMOIHlnamOp5z7c8thyukfoA/NpDITKtu0MUhBMw+6rTqAcWJgcG5JZzzXeBqO2mti4sll6ET5at3L0aFAPcwuHfJb6plnfS8UqzYRuUcfxereeThmKzVrlvf3YOs7xcJmEAhaxb0CHQrUxaxSE3ByeUc8pNr6qYE2XWVaN1Z1exy1pj6IQb9uxZDSEgu5d2JwpWcx7Ew9fLt/NprlsCLddQxGfZB3neD98k9hpKM3Rj4+B28tLYTRW35C7yLCQRQA9nRbhQPjnuN1Tju3BJ2fa4xpR+2oOfEklnWiNPlurOhQAHVnlcKEk8vR8SEKXzcyvnpFeYZrxCWj17v+2JIJu6a9yFU+En5Oic0MBvzGsC/7cWpWSzzfZjHu7fEDfnnrb3Qt3hyL8w7G9i3vooQd0o/moKxa3wytEzol7FX3WNdvJ5FWfhoie6VJ5x6abMLPZpfF5NM/oN2D8gP3WvQoWh2T/t9HOLK2L/IZjcMX16B/tboY+09tfLV+Nlrku5b0V1zLvaIDCtSdhVITTmK5cHSRxSTD+6jUY67qhv/TbTV+G1slLAA2dq+YAz65USPjeZr+vZxa+4LrutF+GfZF43HViG1uz/8xMVutLGACYNMXrtcCJgC+XsuZ37vdLGAC4NttxMz2mhYwLWBawLTAtSygA8CAw2GHxWaFz+cHJXcGRF1gH9UEdjhgj4jgnwSANf5MAwIWaH4P/F4f/B4PTu1Yh3mzvzOtblrgKguYAPgucwpZL3GS5TVMXzwQhf+OwwNVnkFBpx+/Da2IMkM9GLBtJ4aW0ZOQeCxuUxgNvw0getgsTOjyFLL8uQ5fDeqJwUvdqD1pHea3o7Skfhz/+HkUeXMjfFmKofmIT9CvZi6cWzECPd9egH8qjcHGlb1QNCxkMf7d2FlNULjlImR9eSxmfdICZbNruHB8L7asiUFEnW6oR6l34cP2gaVR6cOzeHboEoyvk4AVo/pi6DY7Ho49DHu3jdgzsnw6Kr5YzGpSGC0XZcXLY2fhkxZlkV27gON7t2BNTATqdKsHvoSqazzJgtemL8bAwn8j7oEqeKagk2tdlq70Ic4+OxRLxtdBwopR6Dt0G+wPx+KwvRs27hmJ8mSHuO/QqGArLLm/GSbNeRdPXvwJH/d9D6uS7sWVP2xop9Q8/t8wtGIZDHX3x5Zdw/CkHcjYDgH8NroJ+p6th/d6v4zS98cjZt7baN19HrROK7Hn86rhFXyxs9CkcEssyvoyxs76BC3KZod24Tj2blmDmIg66FavAI/1gWFPo/QHKei/ZReGUYPopZ3GuGqPod/pzlilgGDaKUYpxZ8ujQ9SQn2hQ0Sdx48RNXgvNg8kaE4vBZQfxUdH1qBPXsJQBsfHqG0NnU/Dn1NeQpHOPyHbi8Mx/cMmyO8/hS3fj8fY/dWxbH4X5Dg4FBXLDOW0sbuGPQl7ZmxkyObhYlUcvmtUEK2W3I9mk+bg3Scv4qeP++K9VUm498ofsLX7GQc/fz5sylBlcyN+6v9N9M0zYBt2Di2jmzcXML1+IbRb/iCaTpiF9566iBUj+2DI2gRExp3Hvbr6sxn7qw1Ixze00+NQ7bF+ON15FQ5+RsAt4/HIedGAH/tiMOyZp/DerkfRPYy6NmRxqtGYD43mFMHoI2vRNz2iTiVfF7dB4YbfIhA9DLMmdMFTWf7Euq8GoefgpXDXnoR189uJ9PoyjemHZ5/F0CXjUSdhBUb1HYpt9ocRe9iObhv3YCQFCTX3PQOwbedQpArN14hBF6bXR6F2y/Hgq5Mw590nEbt8JPoM/RXWHOdxzNULm3aPwFN0+gPD8HTpD5AS9FueyDg9rhoe63canVcdxGcMkAH36tdRuOYkWF6bjsUDC+PvuAdQ5ZmCYSGN/+BwPF1qCJLfDCmmjbbp6huV4/j4+SJ4c6MPWYo1x4hP+qFmrnNYMaIn3l7wDyqN2YiVvYrynEt/HTMSMxXoSsCsxo+i5Q9uOPxRqPTxRvzYu1jI7y9MR/1C7bD8wVdF3I5djpF9huJXaw6cP+ZCr027MYKNexDDny6FIclvYvPu4ShHYdLQXDcaX2/QPAh7G2Q8thia22GuEc5HwjXFqN8Y9eXLG99FjTojcbzCJ1j7Q08UdyVhTY+SqDHBh3bL9mNSzUjpR27d+mZw3Un3Hisz/pfaCtqfU/BSkc74KduLGD79QzTJ78epLd9j/Nj9qL5sPrrkOCz8zD0AW3YO5fsDnsWnxqLq4/1wqsNPOCSzdGQ4Vvni8H3bJ9F05kWUaDUALUvJNDGWCBR5qRNeVMWFUzXRj4PDn0apIcl4c/NuDBeOnvF9VOA3jG7SF2frvYfeL5fG/fExmPd2a3Sfp6HTyj34vGq4isPG7xVhdJ5eI46qtS+0rhvoFy9l/zKulk/BuEzb5i77/5k7sLsmAL4DB/X/qEsmAP4/MrR5mf/cAiYA/s+HwGyAaQHTAqYFTAvcQAukAsB2u40BMKl/CQBzVmiLBW6/n1NE21wRiIhwwWaxwav54Pf64XA4ofm98Hu98LvdOLlzHebPnnUDm2ie6k6xgAmA75SRNNgPLRaLOpbDK1+fhDcA2B5tjyXHpqJ2RCIWvJYHr617GQuPTkXdNClj/acWoEfDTpiy+yJ8IkE9nLkqou3IyRjT+gkJEhOxsHleNF1WCm1fuYyFX+3CRX8AsEQgd/QAfP3Ne6gWVnJL58vEdz2HMb1dffSYfQQJlA+fm2NFlkJtMWPjZDQiVRuXqxyD6BcGYF2cHwGLHQ+WbY+xo/JhSv1xyP/dMUxvEO7hojid5/B0tKvfA7OPJHDKfXGJLCjUdgY2Tm4EcQkNsYs6otwrX+OkMCbaLzmGqbUjuFbmmOgXMGBdHPwBC+wPlkX7saOQb0p9jMv/HY5NbxC02eYh0ajzwVZc0gKw2B9A6RbDMTj/t3jlk4cw+fj3aEVi7MQFeC3Pa1jXYCGOTqsr0rFmaIcATnzbBrW6zMLRRNoeBFhs96Fo46GYMaU7yqWb0tGDw9PboX6P2TiSIL5H423NUghtZ2zE5EakbFP+0gALj04L+Yv7R3R5rC7mV5yOY/New/3h3DJcXyhx5rcNkbf9HrRcdhBfVJcpXrXzmFynAHqeeh2r93yESlL4Z2x8EmHItkbHO3E7Pm74Mgb+fJbnDtnEkb0M2ny+ABOa5UfKgteQ57V1aLDwKKbxBMqMjYzYPPwcT9w8BNF1PsDWSxr7+QOlW2D44Pz49pVP8NDk4/ieHSidl0E/TZR9e3nhUUxNExziN7yL6vVGYLu6fpnWGNXGiyF9/ofy00/j+xb3qUmV8bxNxzfcP3bBY3Xno+L0Y5j3mvSqDMaD6hZn6Mee9XijZE2MT2qCb3ZMxysydlxlLf9BjKxUFh8k9MLqXaPwTNi8pPJb/lNY0KMhOk3ZjYsiWMLizIWKbUdi8pjWeCIYdnzYNyYaLwxYhzg/zf0HUbb9WIzKNwX1x+XHd8emg0OUssnLC3F0qpz7wQZeIwYlbMLgGnUxdOtFaAELHDnKo+On7yPn+MaYUHgWjn5dn2OQGtuQ39LJ3fixy2OoO78iph+bB2VyLXYROpZ7BV+f9CIAGx5tvwTHptZGRBj3SlzYHHleXYsGC45iWj25oBhs01WnS1yI5nmbYlmptnjl8kJ8tesixNKSG9EDvsY371WT2RyuvY5lHDOVVN6HPUMq4ukPYvBwk6lY+11LpBZBJmDT4BqoO3QrLlLcduRA+Y6f4v2c49F4QmHMOvo16rNxF6J5nlextsECHJ1WT8RtI36ZmdhxI+ZBOuHBcGzJcC0Kn4IgrI+Ea4tBvzHky9bl6FTmZcyObIOZqyagQS55vxAzApUrvo8Tjefj2IxorOT7odTrm6F1J917LCNrdjqpGpCI7R83xMsDf8ZZsfjA4siOMm0+x4IJzZA/RfpZmhjh/rEzCtWdj/LTjmJhSykLzmis7v0FXR+rhYlnKNVU6GWx50XXlYcxvlq4CsR0/5YHr65tgAVHp0FN9wztFTiBb9vUQpdZR5HIN1oW2O4risZDZ2BK93LBLCCpXSIT94owOE+vcS8Xzqcy7Jf1BsTVSUWxINO2SX+pNz+5PSxgAuDbY5xuxVaaAPhWHBWzTTfDAiYAvhlWNc9pWsC0gGkB0wL/lQUYAJPKlwCDzcbFfzm1c8DK7FcAYK+PFb8OhwsOlxNWgsR+P3x+Hxw2FyzWAAL+ALwpyTi5fS3mzzEB8H81oLfydU0AfCuPzk1qmz8WB9ZvxIFLUShYoTLKPBLu8X2Ya2vxOLFjK/adiYct+2MoV6EEcuq/6tuNd8tVwIcRQxCzqT9yHN2MzQfjEJm/PCqVzhUWEgSvkunv+hB3eBu2HfgLSbZ7kbNAcZQq9giypnl+6jm/Dxu2noD2SClUfDIfsqX3fDWcqX1xOLxtGw78lQTbvTlRoHgpFHska5r01X7EHliPjQcuIapgBVQu80ion57z2LdhK05oj6BUxSeRL92Le3B+33psPQk8WrICyubLFjZFdnhvyNgOvrjD2Lb1AM55siJ36YooZ/D8/L1tB/BXkg335iyA4qWK4ZG0Br5JLmrotIbGJxO2NXS+BJz6dRN2nUlCxMOPo+xTxfFwuOfhhjpw9UHXa3Py8/XCgVChbCb93LCfpt8p97m92LDtJAK5SqJ8udw4M6wiyg6z4N3dW/FucX360Iz9NXOmy3g8rtemmWtH2qM1xJ/Yga37ziDelh2PlauAEqmCpTqe/HMDtp7Q8EipinjS4NxMfbWMY9ApSx6ULl8KuW/A/PXHHsD6jQdwKaogKlQuA6PLR7DN0t8y0ybf7ndRrsKHiBgSg039c+Do5s04GBeJ/OUroXQug+tXaLExtHZkPP5y7E5ZkKd0eZTKnXZtuPYZbqxf3rx5YDy23Oi5ncZ+1+E3GY/hdRxhZJ245j3W9dsp4dSv2LTrDJIiHsbjZZ9C8etefK6/DZm2WIb2Em3ZeuAcPFlzo3TFcte4V6KdfZm9zzQ6T68RR6/7/tC4tcLH1UzaxvjlzCNvUQuYAPgWHZjboFnpAeDWrVtn2PoZM2aEPaZu3brInj07IiIi4HK54HQ6YbPZYLfb+R/9TuXq1D8SptCL/qbf1T96T32W9vcMG2ceYFrAtIBpAdMCpgVMC5gWuIMtEATABIGtVgsUDSAATH8yAPaRHjgAm9UOG6eJDgCaFQFLAFbYYbNaAc0PjzsJp3ZsMAHwHeww/6ZrJgD+N9Yzv5vKAnFfo16ejtjRbAmOp6MKS9di/+a75jCYFjAt8B9ZQENiQjIis2YJblrQLq5B38o18aW1PzbvGibS3pov0wL/wgJxX9dDno470GzJcZFhwXyZFjAtcHdawLxXvDvH/S7ptQmA75KBvgndvJYC+FoQOD34S02MrvoCEv88DafNCqfdCpfdBrvVCrvNCpvFCpvVxuV6LBYrZyu0WKlUHeVyIPgrOil+WMQvLG5J72WFTZNf4kOvPpauQe/rP1N/009RKi/8iz4nYE0/NU3jf+qlB9X686nWq+spiK3+1mSiDPW3TXY6+LmuKeI9sQtdnUeU7hP/6L2AVfwkgK7e53YGBFB32u3ic4uA7/r2cJ8CPgQoO6TNFvw8YBG25GtQ5hz6XLaT/qaXVb5vlcWX9DZQtqL3CPqra+qBvn486Pjgs0W/FuoHt8MCn88Hr98nxpCeYct+BAJ+WG3gTQYuF/1zsU+RGEq0wcd2gUWT/QD3Q21CIH+kDJgBnQ/R8SSSUhsX6Po06vQ+vRJeqy0AACAASURBVEclFPnBuhag6omw2e1wRUYgKioKFpsNfr943ynFVk5nBJ/PZhXfIxEWncfr9yMlJYXPfeHvWBw9+juOHTuG8+cvICkpCe4UL9w+H3/Pag+NjbIVjUHAQqIvmk2p/Z66o+wrXEhsrFB+RNdUfzuoXXLuKDNQ+/k9+iplCJW+EKDz2MTmDZ67lMjOYg/+zT7Ik5bYgtjIbaFCOFbyTzu/Z7HYQNSBXn4LFV+jIXXAZnMwq6CfYnyt8PN1iWlQdKBCYmI+8Jiq+U6ggy9EGU/pqFBf2QY0TvTTIvwKOv9in/VLX/F7+XOr5hfH+Xzw03te8js/LFQu0xKAhc/nZ/+i6OGj+RPw82f6eRH0b3V9/lSDVbfJRQn30os/YrxC811/nD6+6DfOWGxivpGN6admEXFBZSakMSD7ic04ZHPKGmuH3Rr6HtvYYgfsTlidLlidkQjYnZxB1pk1CwI2G7xkd4rpEU7YnA4+nuYplR8NjkMAIO+y+D0IeN2w+NxIvHgRVy5eQMDjgc+dhEirBndiIjwej7CzRhyL1guKu36OC2Q3cgMqbEqZvOhvC80Ju519h+YStZnjQERWntOwOhGw2mF3RsHicMIWEQVHZBQcEVGiFKorkn3b49dgU/5HbZVxDX5A8/nhtLsQ8AUQ8PhZNGmlBpCfUP+1AB9DPse2YL8V9g3GZM3CvmKRa5NF+n5AridWmw1utxter5eH1+lwiFjOtvSBjuNxlDGSrkl/i3jpEdexUcZJMS8Cct7wmNrtcLgiYHc6RAyy2cgDxeYrWpfJfgGH2JzlcIjysDJOUOykF7VBzGOx9qn5ZaW5YKUiWrROk+hUrhe8HhFrpDXDD4fFArs1AE/iFfh8KQi4k3Dp4j+4GPsP4i/GwgIPLJoHSVfi4fcmw0FzPeBjHun1JTOjpHno1fy8VqkYpuahx+8Vc59aJtdBNU+4TSqWpbkH4PsP/kyuN9wNWk/FF1TMo5iTavOaLtTyvFPrL0U+eX2LFXBYbSAb2a3UrgAc7BtiPVX3FTa7he2ukZ/T0kY2c9C8tPCY8XjJdnHcpTko1z4/+R7Nl+bd32MFsLohoLjLjqAAMA2iPyBPJIIBbBa+ESMlsM1mh+YPwO91w5OSgrP7NmPBnNnXiknmZ3epBUwAfJcO/E3otnttDxStPgX5Pv0dq3o8mgkVK/BvvnsTumKe0rSAaQEjFqAUt/nbYVO+SqhQNBey+P7G/nWrsfNKYfReuBqjox/IVBwwcknzmLvNAm6s7VEU1afkw6e/r0KPRzOTxuFus5XZX9MCd7YFzHvFO3t87/bemQD4bveA6+9/Rimgw0Hga8FfaklaAOy02eCwXQ2ArfTUmh72/gsALCorEe0KQR96KwS/AhIIXg2H1TNTH8Eb3UvBlFSQVQEwHWDWw0xuRhAOpwbSaQEwPZjVw08FBlQTFGJW1yewkQqcSrjHAIrAjgRfCoqp9/kBMCAfPNPzXvFAWQ/P6OE2PeAnnsafUQlBHZBmICaBmh4A8wNsienZ/mnU2nr7q36Fg8BqrOh4erboD2jw+0S/fATc+GVlOOLxCUBikYCQfmdAR5DZQfDHwQAo1AfxfckKubUMJqg8lU0qzWGFwyLAF8FGepEdFOilc9H1lYLdJiEJAx4JeQgOULvpHPTQPsIVBTvDFgKjNtgkNCZL0tgQkImMjITH50NiYhISEpMRG3sRR48exenTfyA+Ph7Jbi/cbg/8msbgVI0bfZ/Gi64nFPSivQFpKxpPvW8R/CDQocZHv9VB+Tltx0gLftVODHrf7nAJ+CQhs4LRCipbtRAQtjJ8EOBXAGCC7wIGUz8IGBEgE8o0AsAW+IirOmhUhO8xAHY6aJS4nzytuK9qZ7iwfXB+XgMA0/m8bo9oD231IJhG4ETOHZ63JI6jvyXwsgUkEPJ6eQNBwCvBJNtWAEoCUWqDAW3A4LboAJnyeWYyEvgQaGJ/lAA4FHLS34AijpHgWsa1cJso1Fjy3CauwyD+agAsgJjYTMDwz+7gMRHAV8BLBe/Jf20MgCNhi4xEgDYK2F1wZo2CZrXBQ6DWYUdEtiz8kzZR0DwlAMxzjP8F4KC5nJKM5MR4WDwp8CTGw5MUDwr7mjcZNs2D5PjLDIAZoDGAFdsIKCYIqKmJME/gnZ1a440g1FwCY14qiWWxwOWKhCsiC+zOCCq4Bs1Kc5LmYxbYo7Iw+LU5I2ClWEFA2BUBXyAEbmlzAPsItYN6EbCCNkgQ+GUA7PPDSgCWaDo1SBPxJBiraVME2zG0yYT8WviBZHRkFU7RK/yQIDb1nWzHMYQ3dJBtyJY+GbfENRiGS/9VAJggoj4eiQ0rAQELCSY6xKYVik00dxns03rM428LAmCHjFNqIxH7Po2dPwSArRYrjw/HSZrayvbBzQNi8wSNH8FMq8UPJ2/e8MOXkggHzRVfCi79cwGx/1xA/OWLsGnJfFzi5ctwpyTAzrbxQfN5kJKcyGPv9/sYAPOGH469tFGDvMsPryb8Jghf06xfKtaoMQpyUgbAvMNM+JXaRMNjaAkCYLou2Y/+8fySG0jU9cj+wl/ExgXVFjtvehGb3ggEs19Tu2le0DSV/ivWY40NqjbWUCZnAvZ2Ox0o4548n0VuqBKbOgKwNO44QFQYlEawOcSJ6CREzylY0q4kulGg2sDku7Tjyyl3UEQ4I+DzeeFxJyMpMQHn9u/AwnlzQvHJ/M20gLSACYBNV7hRFohf8TYajT6DBuOmo1uJzMn+/s13b1T7zfOYFjAtkEkL+E9i5afjMHvzQZyJTUbAdT/+3xOV0bhDJ9Qvlm6R6UxexDz87rZAPFa83QijzzTAuOndkMml5e42ndl70wJ3mAXMe8U7bEDN7qSygAmATYe4XgtkBIDpvHoInBH8peMJACf9eRIOm50VwASA7TYLg0hWAJO6hR680gNYVgmJ1qenAA7h1HR6qVNv0hF6AKaei/L7ab4eAsCpVb36w/ghqw4WqfOpZ63qeiFYG66N4uF92pd6TymC1echBZZol1Iw6ZXAql30PO4qAOwP2UCcSz0PFuCHwbtSfJKqioCHfPgcVNbq7CjAKY2TAIkK/Kr3/R4BLvQP4PWQSinIQv0TtlDfUdxc2ZDESKz2knYnRZtQFgoQweAnqIjzwqf5hU+pFON2CXQIDrH6TCgJg21klVaoH3YJHlX7WH3IMMQVhOUET1zOSAFN+Nm6UB+SCpH+ZvUegWiXE5FRWeCIcMFuc7JdSSFHGTYZXIGAqpO/k5iSjPiEBFy8GI/L8Yn4448/WP1LMMjtIQDsDgI5BZsVAKafrPqT8EF5t1CHhzyN+iygn34WERfQ8QI5rsrXCFgFoQlBB1KhSQDMY8xqSVLxilfAK2G0tAUrUAl6ST+zkP0lGCbYSICXxpRepAAm7R4IRJIyWCrG2bakZCTwxgpgsrlQqwofoH4JVWRQ2irbE1Rwyo0RAZ+AUsG5rFMAUysCUllOAJg3NjB01hDwenmDAXy0yYBGMTwAFukMlDJYwC9+KcmtGg6lAKVjdZBKP1dCIxf6ja6tjx/Kj9V7ZKNU808qgFnZy4pGCRQliFYAWGz4IADsFGOglNUM1K1CFet0weaMhCsqG/wWKzS7E64sUSAs6fVprP51RkWKrLIE81k1LaA3xwmCxH4fA97Ei5dYAQyfB/C54bTaGAp6k64gJSkRAb8fdnso2wIps3nOs3o9wMpMLlXKYJsuQIpyDQGGkD7OeEAAOIpAL0FeixMaq5tdsEdEwpElq1Az2xz8MyIyCxxRdJyC4CQ6JZWvgPS0MYJhHW3YIZ/x+FmNa9OE8p3dkH8qPxXjGhxPuXGDYgaNlVXOf5HUIuSPBF4FOFegVWzKobgqMjnI85J4nQGwOC4INOUGBB5r0SqhuJcA2E59pvnDMJiy/To4bqlyDHZbhNgQQJBYBxdJbc0+Rn1ndasEnMS+Kf4QtJSKY7FBQ8xppYwnF7dbNZ5PlP3D706CjdTyfg8SrlxCwqWLSEy4DKs/BdBScOXiRbiTE1mB7/eksCA1JSWBYX8IACvIKhTYrBC3iPVHbIgRAJZhuZzHql16m9HvKqaS1Ti+yU081Bc+h9xopTYhqFjP8F9mhKAuO5wh5bECwWK9FBlNeN0MZqCwwEnKbAd5FgVwkfnC6hBAnv2a7onUeNDGGJtgI5xxQWbyUCplfr9e6z4BfQCwO9XgSokz1/sVcmEfdZQ6QADY4YDNbuNaHX4vpX9ORlJ8PM4d3GkC4HCR2HwvlKZF3pBRoFK7VypUqGBayLSAaQHTAqYFTAuYFjAtYFrAtIBpAdMCpgVMC5gWuEkWMAHwTTLsXXBaIwCYzEAQ2Aj8pWPDA2ArHATmWE0pADArE28gAA4HWfVwRQGrIBSTD+GVspEfpupAWRAQK/Cog5bqQbP+obI6Pi3QEWKv8GmsGUrpBMjhrq8eRCslsFJoKTHGVSmgtRBwFn0VUEKleFYAWKR/Fg+/SRHL8Fc+/Fauz+BCCYukYkoBYHqfX36ZwlsHP/RA/Oq+C4VdWgAcenAvQIeAf/QgX0CFoOJZKujEMV6QNlX1j0GHBMBKCEUAWL1EalIJxKWCmR7QU4pydX2yA6m9bA5XECywItgpSsmo/igVJUvhCAjwQ3upuqPfnSL1qs8n1YsKsFmsnPo57tJFXLocj/j4ZLi9XvzzTxzi4uLg9fllSlipflQpW3Vpj9kust8i9bHYKCDaFoK91CeV7ln5loB9oZrbKpW18v+QclRYjWAs+ylzWEpDKpRw5DusYtQBYIK0BHk53TOpfAkaMpBiqaZM303KTamyI4xEfsXKc5kymlJwU5ptSg5LcFYT0JmUiwrMcL80BcRkKnQ1xxR4lQCYUrEq+KuAsVLr0/sWAqwEuSQAZgDl90HzuDnFLik+A5SoWqZ+5uN53pAK2AeLQyg6RUpasr+cD3Leq/mqyDyrWyWkShtzwi05KhUvXyNNjXQ6nlWiegCWBgBb7DLFtxx3lQKa5ztBVNjhY5tJ9SIlbSbVosPJ6m+7IxIRWbPCR2NqszMA9gbAANge6QLsNlYrcj9ZQSvTwxNm8vsYACZcvoz42AuweL2wEsD0e/j9lIR4eFPi4XWn8BykeUZqdgagXrHpg9WsYsdG6lTjtAmAwo+V2kLwnhTAEYiKzApHRCSDXYLfNkckbJTu2RUFUIpjqx1OUgpniYIrKgtIPK/U5QJ4ylHQLDympAKmflkIbGtkLbkJRNnTL/ww2E61uUbOW0pLz/NNAmCKm3p/JPCqADDHTSrF6vFA8wqVuZrNxAYZ9ksVrMoKQBBUbZhRgJA39BDodlBfI3guqgwPtDGFQDABR4pdTkeU+ExmhwjGYWmIIPCU9qd5QKpgTnvO8YHSbYfgq08T4Jqr0dKwBTREOG3wuhOheT2cDtydnAR3YgKSKS20Jx5+TyKuxMVC89B888OTkgjN72EVMPm/z+8RsYAhLW/bYHtqNFcZAAsfUesyb5SRm4gUANavSdxwta5ZZXptmUWB0vgL1XkIsnPcl2n07TQ35LXETxHe1LU5Cb6uZAK3luYuZ5ewwGUPpdqm9z1+D/u90yU3NtGaa6M9MQLI0xip+c1gX8ZBmq+cHrp2y558d8ELGeX8dsidXnaSHpP4WgQmSichTiAk4hRgaUcDL3a0AGoBJCUn4GzMr1g4b264WGS+d5dbwFQA3+UOYHbftIBpAdMCpgVMC5gWMC1gWsC0gGkB0wKmBf4zC5gA+D8z/W1/YaMAODMdZQD81ylO/eh02ITiRaWAlgBY1ACmB62i7h0/j02nBvC1FMAC4Ii6jUFFlK7+qXjOG4KNemXPVQ+EZSeD55FASdSgDMFh9TBWnVd/fCrYKVM9q/fUTwXiVGpeSoGrfwVTUeraI36VCiupslJQNO3YhK4jlEl0PgEGQrUp6TsETJS6kGvZqrSwBPd0NlQ1H0UtQxol8eI0rxL6pLKZksfpGiZsFVI+6tusYIhKtcxwUdPg8QpxSRDWSYUoq7W4/iWpDf2sAuTzBx+UCzUwPVRXil2/5mWIw3CXUzPLFMJ+r1SqizTL9KLhELBc1sOUdlNpQCFrQiufIAGV00WgTKhYyd78fYJnTgcrE92UYdPnQ9asWZHi9iIuNhYnTp9CYlIKkpJSuB5pYhKlgo5FcrJbAKWAhPIKrMv+ibELgcaANZQiOLUfhVI/6/0+6MtBsC8VZjrVG19DzUuZgpT+VilK1XV4bKj8rUwrzApDrlMpVL6Er1j9K9M+CyWwSgkt6ggTVBRpiKWykKCdrFWqFMB0Xk6dTqpCAk4AvCoVa7C4bWgiqbhAxykFJikn1ZwJqvpJoUojTvA2HQAMH3XQz2pQ1iszABYKdYJTtOFAzaNwimRiK2LMRBxRtbPVOKp4kHajRBDYy7qn/N0wGzRI1CdOrDZ6hPxWjKNUAqvayAzoRQ1YsrvGNZqlIpHbaRNQlFIHE0i1R8BCMIpSm9PfTgePGVnOR+DNLuqmkqIxCMdoR4LXDx8p431ueBII+F0BKJ221w1vchKnhdao7GhSPGyWAAsRaaw43TvPe7EJRKVkViAsWM+aFw9RH5rmFs07AsCUgt3hygKHIwIEvwMWUvzSZowoWJ1Ur9gJO9fFjQCldCegRteIiIhiM/o8Xo60fp+oH23lVM80bkL5S3GQ+km1rxUs1WeJYL9nRanY9ENt4jkn/VTVCOZUzpTqmFP5hlTelGZaAWDyCc4eQEDTI+oEU9uY85EylOGliIPcBkp5bXOKdM80B60WzkhADFBkNnDAYXeJ1M8ykwGNL9f+pbko22ync9tCG29U/GaYKuMvtV3EXVmfXLdBhecB+QalAKcUHwGqBRyAz+uGO/4SQ27a+eROuoLkhFgkXr7EAJiqfFPNYG9yQhAAEyDljT6y5jZtCKF4TqcgRbimeYM1kNOOB/dH1v7miBks0xCaS2RfxUd5zslsGCoLgvqOmo8K/goATzFaZr+QGSdEnCAeG1rvyJfJd8jOLvJBWQ+YjqO+8dqiUj4rdTelOZdjTSnxqZY8Z16gmtK6fCaWl1r3lkJ0KR0OpsAQizV3QDe4DHupWL2mwe1xs/rX4bDD5XLA7/bgdMw2UwGsX0nN34MWMAGw6QymBUwLmBYwLWBawLSAaQHTAqYFTAuYFjAtYFrgv7GACYD/G7vfCVe9WQA4mQAw1bEjAGwlAEwPpkMK4BsBgPXwl0GHfHitfzgaTjWnUiobBcDhwIyCv8oHwp2LHtTq25X2PEqp6Q/leObj07Y/5Gcyba4ufWgQjsiD9O1Qispgul+pSAuCJeJe/CBZ1cq1cu3VIByVikMCVgwLpAJYD4AZLMsamMG+SgCsB9/hAHCqlKE8dqFU1dQvSoNMwEP1kZSk/KBeB38Zzlvlg3YJwMRDeVHHlxVUKi0p19OlmsghAEwwg/gEw28CLSrdtYMAi0zh7BPqV1KSUopnO6lRCXrIOsD0QJ/UwZTKVdUfFvVvWafGKjx63k5tJ9Vk7D//4MKFWJy/cAGJySlISkzh5/PU38TERFYMs70kqFM+rBRoavxUbVjNkrqGtfIXVt7qNi7o3YzPoQPAChDrYxqry2Q72IZSAUygSI01i+ZIoatgEtdnptqrQhbHbVA1f7nmpUgHrdSLpEAlNSnZU40TbYzQA2BSgLMiWNqUU0ETqFPgVynQJRQJboCQonsFhQjchgPA9L6oiylrjHKNVT/X/iUFMP3kZAV0ftpswLVIVWp4P39GY6GHyno7KsAUnGecgDUUGzICwKT11r/0G0/ofQUaFRhVNZYZFPEYMpli5aQCtUoNSj5GgJQhHqUGpg0MxPQ5wzJBUheRYFhIDeyMgs3lgoU2NVBtbIuN1bcEgMUGE3swWwCFAM3jhc+dAs2dAr87Bd6URFi9lNo4mdWfBIE1v48VoTQGXKfWbg+meycVtlI3B31RblJgmzHHojkbgJc3glgYblIaaNpQQQDYShCY5jEr8yNhp3rGtFnDSRs2nEHlOY1nZEQWnjF8zQBl/ibYbyW9b7Dmr0ptzRBQpo5X/qXmGm16YD+Tc4/iBc9hqRBXmyXYRnJsVf1oHk+vT6SUD/q1UP6SSprrJJNClGCuSu0tUzWrOMEbTyidMEFcyvQbGcmQmeeo08GqbqH+FspSsgvXt5Xpt+k9B6nGbWJNDQFQGWc5izD5JPVU+JjKHhGMCwxexfFUC5fH10LZAjzwJMeLTRSk9E2Kx+W480i4HIfEuDjYOc5q8LndrBLXfG64fW4GvmIzSGju8bpgpXTZ7qsAsH4dVPOHeKce5gZVvCpltITDQm0u6wNzqvlQyQI1xnoFsHRFbotaD9musv9qQxP5VigLh6wLLOv/8vpDY8MlBsRs56rrMiU+i3QpHTvFyYDYEKDiuaVe277B/CJioZZ026qrBcHF7AkG+3mnktVh43znyUlJSEpMYgAc5Ypiov1HzDYsMGsApwq65h/CAiYANj3BtIBpAdMCpgVMC5gWMC1gWsC0gGkB0wKmBUwL/DcWMAHwf2P3O+GqNwsAu/86xSmfqf4vgTP6nQAbqVCJH9EzSqoNyiCY1WP8aJVT2Yrf5N+k8LpG+mQ66ioAGVTQhEYoLbClT9JCW/2DfL2iNZjCNU19YQVu1PeuBrxpUz+HFFZBWM0QQCgbVZtUq9UxaQGxOk6vOlMAT7RbPLQOtk+CQHVeBYYVaOaH/PLhtKoLKWrJqoqSAvBRDWc+p6qBKBWF9KBb3/cQoBTfVzVKRariUPphpWYkyCZesnavrO/r9QiVr0/WZiSARX1W6VLpM+6nTNcZBGmkguNMmDKFJqelFfCPwYlSrLFqnJSdQhksgAzZjWqj2hHhiAgKpzi9K6z87JxqA5MilUAyK14p86bDJYAzPagn9apF1AV2+3wyvaoA6+cv/IMzZ87g73/i+PNkgjpuHzyUzlqnBGdQIJWuQV8J1u0NpRAWqj/5Ra7dGnoFU5sHFfb6VNghxbSaG8p+yt+Cc0aC9SCEk6mC1RwhZSSrpVlRSuDEBj9TEQF7OaU0qxUFdKIazqqOMB1P1XWtss6lAGfCD1RtVbIL2ZbPRz6pwJccT6rxq38FgU3wTeGfIj1xCNSy79D4E9DlGrKixi+lfFYAmNR5BICVmlEPgBWMEiFKXkOeIxTDBIuhz0W9WHqF5oF+nqaNH8F5JBWMofmbOicCAWABRGX9WVXjWwJgzhygA8AMalW9Zqsdfgv5sap5bWeFIZ2TaugSOA0Q6CSASnyI1IsOUgBT/XaRnpZSrQd9iLlfAKRi9aa44SWBIYFejxsBn5tTQHPdX1IAe0W6XwfVQSXgKRXOVItV2ZPr4soNB8JyofqrCgBTSVPh68JvKGU1AV5ObewkBbOL/Y9gsMMVwQCYICnVOOYayHJjQWRkZBD8cppmn6xlTAp1inmsBCZryJqvwVwIcqOFhIYKmhIe1Su2RTlfmR6Y2sk7B2RfeYhkamiKeaRClhsFSJkuALAnCID1oDFYIzqY5lkqTFmlDVY8EwBmKEkKYKkkFQa3MNhnACzJI81RAsBUX5xelEpZ+Kb0W1Yu884PkQpezkPlA3Qt1U/qIgFgirHUGoK+AW8Kb7bQfD5WAF+KPYfEyxeREBcHh5VqcPtYHQ6/qMGd4k7kn9wOCUWV0p6ySmgWUiKnrr+sby/5jJr3+mweQRgrNzCJ2CNjq8x2wGttmtIQqp+0jojrCiVyKI6qdNSqBr3aiKM2foh4TRtDRN16leI5NSBWAJjhL5clELWc5b4ynqccZwgA6wMJ3VyJT0SOfi6obhWTmrZ3WOyU7oKCksYO5UnxIGAhqbbYBXX+8B4TAKdaUsw/lAVMAGz6gmkB0wKmBUwLmBYwLWBawLSAaQHTAqYFTAuYFvhvLGAC4P/G7nfCVW8aAD53mlM/UvpnBz1QphTQaQAwSecYBMu0wgT4FAAW9WXpQ6auQXCobJ4KOEqwot4L/tRxEj2s5Ye6Em4GYVGY2r9BAKrSBcsH22nH/VoAOPWxOuWkUvEyfCVQJo5M2y56Lz0ArEBDUEkroW1aAEwn159Xrwym8yvuGEwBLcVC6jsEOIXiTIIemW6bU29LpZMCNnQ+BT2EyNTCEJcfRyulrnygLo4jBZf8XJeimlOeUopnqb4VNhbqvFCKWFHDmPsvISdfiKCUTGfNKTN9AmCI+pGkbhPpnlWqTgYZerUbAU0CvFIpx0CXfVA9qBcpc12smrPDTkBN1tRU3yHfprqcHq+fH/KneATg+vPc3/jrr79w+fJlViqmuN2IT0rimsCUslXVC2W72qkeqnBu+ikgVwgeKqhhESJnVobpX3oAzP6v+5znnARWaeeGXjmsjuPxozFg2ilAo2gb6SBlCliZUpgmrZ9sRemFbVSnlVSmsiAoq4CJR0jIy7/bhGJRgn+6vvANWzAVNteGlRsAOK20ql1NY68n57o5FJr+0oYSAKvvMpQle1JtUa41TDDOD0r5TGllA1SDNeCB5vZyCmhKvMrAhzdAhNJuUw/1AFh9xhFMqqzDAeC0sScjAJwq5unilQLANJ5C2SlsSXGD26U2gMgNHEpZzja22pHiCzAYpRTIBEQDmpVNarWSAt4BjfzG7pDpn0nlTrWAxXcJ+gcBlkpNT/bzCa5EANhGv3PKZwGCNXcS/FTrNaDxGmEL+OFxJ7PilitbU/ZgWbNcuLUcb/2mFFE7QKQtlipU8hdKQ22jGrd2J6eBpo0ZVpsTARu1m8CvVAPTBhFXJJwRLk7lTNA5UqZqJgU+w1mqAUzxglTS1ChZW10BYJXpXtVYD9a1pk0qXDYgVHud46wOAHPKX9rQYLXA63Uzj1P+7/OQ8tzH8YnaQQCYN8J4hAqWALuIuzIjhF/EFqXqphTppOhWGyW4DjdDSlFbm9Jfq1rvIm12Fh7TYNzmcg0U00SbikZIZAAAIABJREFUPD6v9G9ZCkEGGVV3V2VoUHFE7XMIgVLaOsPbnES6dWqv5oOX2GNSPJLj/0HSlUtIuHRJbMZwpyA5/hJAqc8DfqS4E7gmt1fWHeb5S59RfWaWZAsYra6vYhV/Rv5D3F6mrVZ15Xk9k30mO3J8lTXn9RCYx0RXezt0bousJc97K3htU/YTrklzUZae4DVKbAZgXS9lsAhofG9EdX9dDkppL+uGy1reNlLVy/WWYp+wpUzlrlLxKwV63TZ9GACrxpGh+W/amUUpLmjCMuy38ELFuyhoR5Sf6Dnt9LCyGpg8lAJg7O/7zRrAqZZS8w9lARMAm75gWsC0gGkB0wKmBUwLmBYwLWBawLSAaQHTAqYF/hsLmAD4v7H7nXDVmwmAnaQAZvUvCUtEKkgFE+nhNolSBACmR/iqTm8ICPMD9KA6+GprB4GIksSkUegGv6GDg8GH1KlUxWmK8OrUwXphTWrIE2rP1QBYPDgPB5f5gbQCM/wgOwSA1fEK3AX7J2sJqyvSA219W6yqRmsqFSJRWoHAlJpXXTetJQnO6WsAq1q46jiVrjdYA1g9a5a1l+1cFlI82KZXKD2muD69L2BTUALJ76sH9AIghFJAs9BOKjW5zqOEXX5/IAh/Vf1frrfLaWxFa/lYCcJUu5VSWqWypn6oz8SX/Hz9EASwsEKSammK4wSoIeWkGL8AX48UwJS200k1NW1CQUeQmH/K+sEEK5OTkxEbd4khzuWERE7znJhEWTedLMBKSE6C2+3m9LVRUVE8XkJVJ6+nrinTxbK3WkJKVlU/N+24qmmhgD+RCr1PKkDDylxVZ1h3EvILAeKEffWAJWjrAPWXgLpIIyxUqFZodE5qv4NKTZLCnaAw+ZlMCc11NhUIJhUcAShRi1UPgHnsIMAVRQmyoapPTf4sFIhiA4HqG42zHpaymlNuAODzydrBCgDDR0CKUtKKmr4EgP2UlpiAccCDgMcXBMC8WUAqx4XvCGVx0C9kTXL9WCiFfNp4EASIstZnWvsG+6BqmOpilv5YBsCybqlK/ZsWAAt4L9Payo0WDKQsNiT6NLgiIhEZmYXrKxMAZr271cng10+1bwkAUx3diAiGxH6m22IeEawSgUZCNKrX6qP6vx5O+euAH+7ERKQkXIY3JRl+dzI0X4oEwFbYZHpjSulN/InSpFN71aYAVYuafIfhny7GMHS10hwl6E0px8lPRR1qTlltdwEWUbOYU0HLetPUh8gsWRERlRUuu4M3a5DiX8UxkV7ZypCWTsr+I4XmpHgXME/ak0GkiBn0otrU7KdEfK0iLbV60XkIOKtMCyKFsQdWqQLlDS5uSn1MAFjUEg9QdgBKnU3/KJbKk/Gc5U0xnlDMtcva5RIA8zHUB4qJrDa1cyphMfailqzTGcVzNxUApg0ZBCFt1mAddhobfZwQmZLFmBB6p3nLfqY2ddHYBDQ+hjN98BEabKwQ9yIlORFeUvemJDDwjb90iTcL+JIT/z977x6r3Xad9c397ve29/4uxziBhCpU4ZJglFKChEMkwECoSEVD2tA/6mCoiCg1EWCn3AqBtEiIogSKCBAuStyk0KYlBJo00AZbLjaEVgSICNRVqNMAx8fH55zv/u3Le3+r3/OMMddca7/7XOxznIC+bR3vb7+Xteaac8wx5xzPeJ5Rzh/dL/vdSnk9q9Vl2WxXZa06wFZ9qFLOI2xmjcesfdzWmtc8UZ1k1qeUkQ457HhmAekAwLHmkAyg+RyM+mQA57Pnb56LPpDEtYDbdv3x3/TpOsbH66rXSdi9rB8AwKcA8pnEFj7ejF8ULKglP/Yzb8POInkma9QfDQFgOt2ZH/xmMkm9XgMxP5kr24Hav3sKXI+OVFxYC+BuV1bLZbn3//6T8r3f81eH68mzv5/1wDMJ6Gc20OuB5Y/9QPn2v/Wg/OLf+J7y5T+9n4H4ZnXV5ce+r3zgb5+XX/Kb3l2+7O1vzT3erLY+u86zHnjWA7vy4MN/rLz3v/mH5d/5Q/9D+cPvOvssdMmy/NgPfHv5Ww9+cfmN7/ny8ta4os/GPT4LXfXsFm9eD1x+rHzfB/52Of8lv6n8xi97+5t33WdXetYD/0b0wE/GWvBvRMc9e4hnPfC6euAZAPy6uunZhw70wFsFAK8+9XyZjo+kKjgjiAn7SLU9TcmBdAK7V/VXU6JWgFOfEZwkYJregh49tlwws24c4JYdevBDfQB4CPTmvXr3bILw+fnu0q8eowC4UoBZMdqikO+ueS0BrvwMzM323sMaxkMAuEpDNwCwAdXrDGM9efRPsqISAK4MrmBKJQDM0wkYDwYwr++R6Awmr9lPgIrukQTRQ5m2vtZxj5P9FGUKBwA3rD5LP28FAPOfgugh2RlFWCMI7zqnCUK3NgNIIUAzQFr6zQTSVZaXjesKYTKoGdK5Zqx2MqmA9IBDgCknkxPod5XBhzSn2YAGRJ//Vy+UVx7cL6sVUqVHZbPdifHLM6im5/hYfQdQhAwtw2YwPViBCfwFULiL39XeQsI2/05baQFgATODBIkEfADWWnCjXicAYADwBFLyvexXMy5DRjdYmQDl+/FIoDgAIiA44K/gHxlP1NgUaGemvyVoDQDDXE2AzXPEADBSv5a8zvlzGADOWqu1f7I2eEjZvjYADHi3kRT0vqzLkcaCyRM1ggMgStQGsLP1EQnm5P0/UwA4ZW+Hfc/fzBzdO+R/kwHs9yzPK6Yu/Z9s5LAr9f3RcVkWcKHTMp/fUh1gAf8FdjtM2pkkuvfYOhLKJ3OxaDchucy8GMUDaz6uYVLD3NyV/WZddtt1OUZp9vK8LC+eCACGCQzwt0ce/WhfxnyPPgzfb6YncP+xWO8VCA47zdq6lXGJf9LcHLs+qtjz8zJFwh1AWwx0y44fHQMIA4ZOy/zsVjk5PdX1mW8w8pUEst44ISGA3t0m2N4xoSoDOBiZSmYKRr0Av23I1KtObtG8rnNNrPMuAWUPuF+2lQEsefuV656TWIOvAgzO181EdnvSz4/TP0QSACC3fDj9AQBN7Vikn5lj+CmkrwFuw6Askd3W5QbwZ7wNdJOc4ns5kcdz0wk8WjNCCjsBYO6Zqgzqly0qxPzeCvRH0XtLLeDLy7LfLsvm6mm5fPpQDGBGfHN5WS4eviJW/ugIBvCFWNJragLHHKzJHuDzu1VgnUmCHSQaSe2Y/jIoX78bz8K6oPejT2vCVAC7ycQ1yNv5StWAx36ldqAloyYgJfjL+x0ADBjdjRsM4elkUk4A5EPCOtsGIzxLGKjONXMkAOCq1BHz+uirv+5364lrhkkAwO4suX3T0TEGiqljcsqsMSt4SpF6TWSj/S9+7IefAcDPjgsHe+AZA/iZYXQ9sCp/9xu+pPzqb/uZ5Vv++YfL+//ttwKcXZYPff0Xla/8wBeVb/2JHyxf//lvxT2ejemhHtg9+MHyTe/+xvKhL3h/+Z6/9J7yBc+6/qeEoTz+h3+l/NkfeFS+7D/7+vJr/q3hoGzLv/rBP1c+8MOfU/6j/+Jry797+pPQ5If/e/n6L/vq8je++FvL3/kb/3n54pSoeiubsvq75Ru+5FeXb/uZ31L++YffX94SV/Rm3mP7SvmRv/5d5S9/30fKj3z8xfK03C0/+5e9u/yeP/B15Z2DJJfd/X9UvvvP/oXy1z7yT8vzT0q5+4VfXr7md/3+8t5f/nnKrLz2s325/F//4wfK//aJn1fe/Xt/Q/n5vf7flld+5K+X7/rL31c+8iMfLy8+LeXuz/5l5d2/5w+Ur3vn2wfVwt7KAfMR9cEPflN59zd+qHzB+7+nfPt7vuDNv+HuQfnBb3p3+cYPfUF5//f8pfKeN9mJLT/09eWLvvID5Yu+9SfKB7/+89/89t90xVcdY/ft/X/03eXP/oW/Vj7yT58vT8rd8oVf/jXld/3+95Zf/nkHraa506q88Pf+SvmL3/m/lr/3fz9fHq5n5Wf8vHeWr3n/N5Xf9mVv+zQ+l1/Zlhf/7neW/+6DP1GWz/3S8pve9x+Un/taTfms9OhnwQ4/K8/xU/AmPxlrwU/BbnjWpGc98Fb1wDMA+K3q2X/zr/tWAcCbl56X7PN0fFymIf8sJhCBUvF9kT2GDVXKOJDCCv4SaA2AmBGoFe0GMs05OocA2h5Y3C+ZeW1QE6Bsr9eCuslszfeHTKBkI10HiDvJ55ssCThgHSzHjtnYyf7yvaz1l/Uv89myjS0AnMxZvRdSqimZm6Bpfq9KxAbgOmTOZsAbqUoFnQMIbIm8wHoCKQhQ7w1wVnZb9HvWAE6WLezV9ifwhMqa7vqxY1Krnu7CIHMr1QmYDjBohuN14JdrAWoZ+I36w5VtbpbWerc02w2bTBa1FIt9cKJuNdcG6EymahKqBAwfTcx2DbYzTGXqVSJpS1tfeeV+eXp5UZaLlSRnAeKJswOscL/xzAwv7q96j5NxfU7JT0ddSj2jpKAd14e8JVnqbPc1O7f9NQR5/T1ktB1iAJvJ1weG2zmVgLDqycLA3ksgWYCTmNKTY4FyMC8B3nYwdQEkdU0zEs3cBJxJAHjksQ3pXT5ru6LvkeE2M9xszyOBg/5+N188fu4fSzX7O55HWVs2AT1L0qrGrxjAwdoUe9MAcKG+aADAvC8QbAAAJ0OUntV9G/xJc6gqCgRDvno0zwJAQPm5xr/p9QSukbuNn/Q9+XcLANekh4EENOOQALDHv4kZwZqdzMQAns7Ooh4u8rYzMX4TAAYELsfTMpnz+kwS33rWAIDxCfTzRskZa9V6PaJG93Ypuefd+qrsVvy3KsvFeVleXpTdei0AGAHc7QYQz4zJbTC4sVvsgTnnGsadBG7tL9jJ+CZJPE8EAMN0pg7wZHxS9tigead6H1lo6k3TJ0ghI7me8+r05Jb/vQm7CsAtpZ8zcaeCgCHBm34lVQVovxJVAshGhlpM6ZBsrsxhjbHr2h4zX5LhvjHTNgFgJKHxFwkMt0xrxmAaCSA14SP8tVQIABKnM42bpISZL5nQEb4AcFx9GAxh1YeeMG8977i3gNMj1/ytAHDMAxK7BKBmYgH9K8WHUH3YWGK/bDblaLctU1QB1quyXS7L8dG2XJ4j//ygnD96WIDr96tlOX90z3Wjd6tytTgvm81CALBJrTG/mVvHmAZ9aEWE9kfg+qB8ROsf6pzK9SPmXK6zyQBWCd1IntB8bv6dADA5KSkBbjnqfSSqkIDhOykfKP6ND+eHJKIpa0v0a0pFZxIVIHFdD0O5IqWrs7TD0Vf/1j/g8vXhMDB3bwQik0ILB3+TZXFUxqKDT/R7u9+W6TGTwDICrE7/8p/8n88koHum9OyP7IFnAPAzW6g9sPuX5U/9qi8qv++F95YPfexPl3exkr/ZP9sfL9/yrneUP3jvfeWjP/ot5cvfinu82W3+KXu9bfmJ73hP+apvvirv/f7vLb/ji189+r766PvKL/iKP18WX/vd5Ue/6zeUn/ZT9rkON2z7E99R3vNV31yu3vv95Xt/xxcfBsverGfa/kT5jvd8Vfnmq/eW7//e31Feo2s/g7suyt/8rT+7/Pr//ueUb/6xv1N+9xcOxnD3Qvkzv+bnlPd/7GvL//IvPlC+av4Z3OrT+urj8uH3/dLyH37wV5f/+SN/pvz7n9sC1G/M/t7I7Xf/8k+VX/VFv6+88N4PlY/96XfpUPFm/7x591iUD//OLylf+Rfvl5/1pe8sv/ALb5dH//iD5SMfPy93fuWfKH//g99Q3hHDuvqx7yy/+df99vJXn3+u/KKv+BXlHScvl3/woY+WH99+afnDH/6h8kfe2ckLlbIpL37028of+t1/tPzlf/RK2b/j95cf+pE/Xt7ZdMbiw7+zfMlX/sVy/2d9aXnnL/zCcvvRPy4f/MjHy/mdX1n+xN//YPmGvPGb3XkHr7cqH33fLyhf8ecX5Wu/+0fLd/2Gt8DDrD5a3vcLvqL8+cXXlu/+0e8qb+4ttuXHv+Vd5R1/8F5530d/tHzLZ2Vxeu0xLmVVfuw7f3P5db/9r5bnn/tF5St+xTvKycv/oHzooz9etl/6h8uHf+iPlJ7ZtGOzfb58/+/9j8tv+dZ/XPY/913l177rHeVz96+Uf/aRD5fVb/lo+Xv/5c/3p1/v55prX/zwHy2/9t/7r8oPPd6V8c/7hvJ//LP/tvyyt2Ki3mS7N/roz4IdftbWh8/KxH2dN3m1teB1XuJN+thncy/w2bzXm9Q9zy7zr3EPPAOA/zUevJ/kpr9VAPDulU84uDlGRtOBZIBeMWMAIKgjSkC0XAeAHWA1Q1igSE+uud9hQ9B1GPDl0xnQfSNdXYHAqA2Y362BYNhWAXi1ErDt5xIwaAPTbfuSgbcC9ELwM+q8AqbwCgBWBvX1nIAbR7ty1PyWQG6AaBXYjVqGis+LLWkgTbG7lFYWkQy5XaNV1CQUSNowwQTuHZcyO56JwQUALAAgawAncA8CJrBsp+8nc4lgNm0CQPBPAHFwCtuAejCnKuClQH7W2x0JDF0tNwJMAVayDyuwHUCfQMVgaXG37A/AoRYA7o/lvqy2a9UxBeBNeW0+A3RH//N6Ao9jyXL6enmP1bqTa+ZzC4G7a0k/LxarsonxuFqtBMKsV0gMb/U8/D2ZGWCg9ij9O5lN/cyrlZl8/ATzTOO4W2vcAJQk/VuLABvsTbuBwZhJBb2EiF4N5utAr569AYDz7x5A2dShBJAlmWAHYxYMGOAJOVzJ78JAPFEt4F0xIzFrxyLdnUzpBDVU8xm7VPdSi9bMdUCp7ca4RjJCASVTOhxgyRLnWe85ymAGAOz5w7WDFCcg17LFZbMUu5fis9udpXapUQoorNd31FjdCSCWDG7aWyC9xyQIhMS0+uotAoA9JimVn7LWgsQMvAfzXoC87HMk8FwAatTJFUM2GI+6Ht54Oi/T+anqAOt9mK+TaZnOTsT65RrL7U7yyUhAT6YOKiUAj5/nbrB4xc6nzu92I5lnGMCwf6mzfERdZaR8kTxfXKg/WRsmR6UsrxYxx/BxHRi+4r6SMQ7J8Hj+Wt9avtAyy8zTgvzzMUkU+Kx5KTCaYQAzmyfTMj+5LQA76yQD7uXcvnXrln2AJL1HsgN8KHW9ZT+YQ7JCAZQTzZOEfbBDj50IAvirZJVd0RzPpBhdB7+uMqzUaabONIxjA8BaK1DmPS6qEctrq8VCvkDtwR6T/bvBNrdlSolX1g7ZoJMwpFYAi3k8kfTzZD4v0wC73XeRXKMa83QbpRoA9ydiC2sdmLhOLveWfTcAsJ9DaQEVQBezX3bYB4CxizHzf71W20+QNJZ9rMrs+KicP35QHj94pTx+cL/MGN/dulw8fFjWV+dls16U9eaqbDZLyUBb7p3MJq972k8cG+tMdm8C+lrdmvq9Thrx/KfP+a3EhY0TiDy/upVKr5G8Rv/Sp5G4kX7QZSxQguB3v943bbRSw07jz4gbY+36K5NFnBpzVMbR37aVTH7KZJ+RxjJtSc/Ceg6o/ut/23+9RwccT7kmm6XsNGinZ3NlY2ihOMK5yWWWkYo8H6uIPRNrPGXAyFBgTDfl4z/8UVc2jh++4wyMLLTg1AHX5+A9L5fd5/2vlohdP4cfPvBu/XJzEX0nPltVMCqfOW5Zr3ftCuQSRCFuf6kWp65ta1/x99sknFfZd/ra/Qds/u7fyYsDWS5kr9nw8rWa3dg9qfs0u1QyK9m2bgw8FimZoxyj/hg13eGNZlw1NtS035ftrun+6kZSE0WLnWu05JvduHQyNh4m0+jbDXvdoOf9dZ0+RV/lqgfZa86y6cADP262uPt3e/1sZ05mN6nbCOTfHufYwNWssL7FXss6VSOjv4ZPUB/J9qZMsOvm2DnKxmmq7gSM/UaaIO9S69/UvvNFM8uzlTOot8smpD01fWt7vt6ybmNnO82fbva1s7v/YO5G22Hbr9WQBrfTeNRmtP9uDe/QPTq/0dUL8n272Ra23JiYbX8wGJq6ra3HF2JK5zO13/Jjtj3Sf7dvv52dHrKD2jd1jLItzVwcOB+eOX2OFg53e/z4kJxzoT2cHDBDfzbfGEy+Op96dnR9zsZot+nZ4WO7L+a10g/X1kYWVfqkbMtN9unvdbaZz559wkGt+oem31ovjF/yIeC6r2kP5bpT1jiKgbI/6dya/+1NQ1h/f4EZrCPDMeivf+GHmg/VfqtGdd2n6DNDp9lco87pziWla+p5J33uoLPqLpaj37P+pnP1/iDTrppnNdTXuMlBQ/3MXuz2Jq9+HfdlXUK7jUVOsAMbgetPc+D54qXBapfmPNhDDB3l4WG59urB/c9N1+o+fLD9Nzqrfv8NP9b3Rdf3Wtd6v91bamtCEMOHvByzXrCh+qqbVtZ28sQJ/HU+S8+Nxsrd7DJ6fqf63/BHnQvt9nPXeuqgDdxkj43THa5ZvR32G5sX7Xr7+r95oAGv/8uf0ScP2tdndMXP5MtvrDVvtZfrLcuv8Vjt+tdMoWs78DdjpN9Iuz6T0Ti0lt60O7l+nzc2lofb+focy/CMVPfJ4XC69TnPFf27td+/7n3bFfnAAt9+QW+/GSN88xng0x7PQ9vppqmvt9Wvb0RubuWhvu56tTn75iXyrHN9YXudM7L92E1nivZmzRi3Z+BPu+M/8y8e8i2f+VXf4BVerRHNGefgXuIN3eq1LPENWuCrhY4Obsajse3zXouj+ZzbtrS2avC9m3aWb6hLXsvS770g+Wfq/86i1h5SkUgdAp3C/tXRXAxNg1xmNJpho+B6xD0kY5p2n3GbVgITCeLm/Et9PZ/7B7V9q1RuSlh25+2MpeTveg5uA9zNOUdEGoBX7jOM3Qz8bbY/JZN51u5sPCqbhsGY8bP83beskQLYAHv8PgJAUGzO/Ufw2kBvgGgh0QwoYOC3qwcMtqUA8h7J3S5QngCwgFwxXhE8dXyRmDEB6Ok02K7Icq7XZT6F1dpew0Ay4+ifOHvvzBBO6dDhmKZJCfwL+VU+wz2QT75cXOnfWkJlJ37uBUwxMWKzlqwBb56Z1wGkDdAYaLU8dVcXsmVg5ucsMxwMWjpOzGaenbrAY8U5ibHTrvXWwIHuudkIAAb4BeDdwOZTndqun/M5k0ko4KrC49FjgzNnr8axuufI4EWuRdnXzCHTwZQoQDsFbOh6HaM3bdDATtefmncBPnTxfvdXZZgG27peU2z+sGnYgCQKAGiN58ECnEgSulBT1lQ5AXCUnhTj+XgiWwTspY3J5DZQgy0DUhn8XQeYTnvGXEfNHYtx6lh113+Q29RGWKVIhiNRvjMYBWip2OtyWZYXlwJ66U91434r4FJ1gENyVvxm1bgN+XFeD1BICS06dnb3b20bgKf/0/0tux36i7bWc3zR/sxAb/uM3t4h78xjxjiREJD2K/l4utVMbX02jMm1oQGeZmUyOynT+YnGhfe3gGtIBwPiI50MyC/lWDMd5/OTCsTvVkg/m5kplutuI4B3cfVUTE++ye/dGkB4KWlo1QfersUIhemZ6gACQJvYFr5Lzx41o93DWWvWICy1tAV8wgaG7a+a1ZMy4j8ldVC/eBoAp5nN05ltj2u3gCi2iG04qcJ9l/5VTGB1P3GKqPXdzAUpRRw5AQZ7FZs9WJvp9/i2JIdHgI/MTwDNqCOtkqyjMjkOafPNVu9vV9SodsxXCQ4JtAMIi9scyQBi33suKs1qQo3ZE4G6e825YO8mtkKCDoLU02AKAwAH2Kn5Th30AMjxa/lv2qCa3FFLG+DSbj4B4O63fA+1tEmywfdy791Wv5mL2+Wi7FaL8uj+S1ILoVb04/v3ytXTJ/rc8orkgVVZr67Kan2p+ceIaXswij3EiLm/qclMCcynz6Cvc3+QPkFuLvYluyVsXM8rJdCEXL5qSutlkh9GNQGqW88MPJ/Mx6ojrTWQNBf1mRMASCyir1Id41hYK/7IfoSxm8+cYCA2sVjYYVvxfF7bSFDq++DqY77md/7xveovhM71cnlVLi7P1aFsgo526G5bAprf2mjt9pKagAU8I/NDY7gXzRw6/ma9LJt1FPLGsdLhexoRBd23uzKbTaUpjhHZwCVariBe44ptjCEn4YWnc4e+tLM+3AL+Dy8Dsu+AoKSstzsZ9whK9Na1Q0Rnz9oWcWGyIHYsJkxG1ThHHoAMkABN+GIt+GwDkuPIRTDqGGRjBMzJu3fIvWXYk3FNPo0dOgC7zCXO9GyYkCdhApMR8uDeK+Xh/ftlccXGiWwGMjiKpCYi9Bk9QEZAFBjn1iN05I+VwTGJDYhY3GxkeL7JsfTBGYvpdCLnLwkGwH0yQCKLjDXBC6rrZ5DRx/s4iDRqFdMmQ4VJi/b8ZiXnz2ZXGwCNo8dQWWqRkefnt/b9lg7KhVvZjW6bExFom1TWGyPYlWOkyTnUaBOwlzTDbO5MI+6XWV9KduKZcVqSiIhFkTaRbTOZumi2YUkB7us1WvJhX2Q64tKZhLuNanEoU2dNvYKtPqdnjEHUYqBEB2+k5Li0iPIESGDY1gXs46TV966/3UuKUFbOWPfgXZwCmYGLq6tycXFellc4NxIEGHued1ROT040trkBx87o7/PHT8qTJ0/KFXVEKBZ/NI6MooDabMw6mDAfNP6xmUolAM3X8Am5geE9g2S2+brViI1R/Tv2L/gC/adrlXI8HpWZsqusOIC9+HndHKYkfc2mmM0atVAMgMe+UD4o9PiRegnb15hje1KOITOJg+VUB0xtaJRdYwCB1/Ab3JPnpj3pWWiL7T8SFXw3b1rY9GmRJUFmXMc57ToPHE1Ogg8gTlT2Ji4nRhwOq95D+A/apE2q9jNeNBkf5gztYo5PkDEhG1TZZ/htihzE9ekz5GnIFI2Jwb2xDz6/3ayd/aWN3b5s1c8bXU8AC0/L3FfCgWu+u+C90pI07vJrvCeQOWwk/LOT17CRMA6+Ext61v66/x75UKuMTc/gCqSwqM6RXjmZyy/roBuTlpSNAAAgAElEQVSfJyNQWWxsDCITLjeGZIylc/X8tWQTPldzPuoUOdva80D+NWRlJMkSayTzW7Itki1x1pz7rJSNshTtI5yA4blKW5WZp3G2m9ZaejQqE9+s+gRnsMeaER49+1MDZ0esflSfjVyfRUlCHCKVCS6rlgzT/phMQdoWz0U78VXYP41W9jLZ2j5oar7I14Y0i8Y4Ika6JwccpEl8GFbGYwQLPFzpPTNpqHPVPkzav/tQGIuB0nSdJZ7ZCQnq8Vve0ot7L2HE1pH7hXyvTYRo8y5uDsT1AjYBJKaK3PD41T1NeobDAbxMP2I+5E+XhJEbGe9V1CfxLH5KNvXOyuwzGLpaI8wP2w37gDz4RJvkozwuNWtBPjxf6yc31YBSJGzxNfW3bIqDsNdWzUgt8f31136/nyxVn1ndbturYPmgE23uHh+vjP7x6+Ekc5MXbzCnyHafz07KbO76V0pExI+zJ4muS7ea+5Y22JcWpQ/z7PW54u/cjGktSbty6zIhhIO/9gcxN9q5wJNYAnCv2j7qy9jraCzI9iUIRDCIzPE40KuvUpJIfib7v+m4yNvzM6QMmBe91tINjMcWPdrJd+yL7Ke1rvcSV8J0CJ5kACJsyUMdxqF7+24dENIEGdId6BOHawC0wzqcW01zh281c2o4r4fzsf/+dcAmZ/jh9l3/fNpn3zP0n/p6ssGwtpc7zSPThHSuPadF4D79n7T/tJGcWV7RHfitTWluc93vDfpZX3Zf+wneWDsP5MVUrNHveS/nA7n9f+un3eZMHmzH/Lo9tPfq37ezY8+jA7689+XooJuXkgP94P1A/nT38L0yfpe3cYKiz8v215x/svag9/Y+k3kP5r1M+9Ofj4ea2iXwtvP2sI3d9Kg3dsEBMzlkX9fm+rULRlb9IDDa+xjj3y4WNpseZn1jOzPuFIZ+OO02Lniga2qv5wAOArE5NyobMXxkBmzbUcv4gW/Tf6Ccv93r7TO2T5cb687Sevdop6cDFzF3Y91tQc+YW2/E63QB/9y05re7e9XZ1UyzYbf17zl8vs57eWQyehIXDFs5vCNrZmDTEI9H338keKB9Osp2h+ZXnImGbq8bhYEhxjWG6x3xtXbUvS1od0FhFbk9udaJ3vsP9zX5TGa1dQ/Q+ps4wUTi3OA5dY7PBIbmWeL17P9+33X3qfMpfPk1H5D1ejNBXX1NmTsIJq7/iww0/xE/4pw6Gu2pgCgAmPtygjEQ1t3XZ+MO0M7k0mqfsXfL/uqkNWN9SY3iAIDz+yl9msxcrz3N3GlA5dZchmtWy8LTSNc1tG9lw/Hs7+pivHXsBtDt9qT5vbqnH1hv+74BPAMZWTs2AWCNPLGEiFdyhjQQafAzQUnkiuszSNLY9SAnMP4ISEfQg3WKvyfIlRKPCYYVZ76WjFAD1XVQY53knKOfYMzlvnMwPwVWNExHngew9Wq5cKyEB2nmYtYeJraQQX3N//hMB1x2QKb7xXFis8rCL9HmkNAVoBH7KwGOxEolR+vnFQC82ZXVZqs+5Z5cL9l/xM8dh/Z7gO2tTdRnbAD8wVD3/szat722BsO9teWuc0Km9wAA7HO8z3spMa34egDACU7rWoPxSBakATJingBudWQJ0EZN0ZmAO0vMwlaeRbzIdgVLU0BS1r/OmDf2kPPyiJihbRVAP2XMuZvijlHTWfZbz+kById9AhrL3iHJ7bdlLNapij8rNr9ZXCneKzhMW1WYdauy28A2B3CiOTDyPZ7EjdVvAl1HZRw1ug8BwG7ncDW76dyRfRg4QjP6Gi8BQh22Uv1DBrejtrWBXZ7DzFD63/PCzPUEgBUzov3HMIBnYgET+9yNjgUAI9+terHEJPkPVizx8xE+IOrIEsNdue9lC/ttWa+WknneLBdlTzxtDZ50VfYkb1CvlTgfsW6wBZESd5LVxhI1X2IcGRHGLWtvp3RxlbDOGqh6bmK2tMmSz7B+qW2LFDS1fc2EndufTWZlPDMr1/2RHW184hh75fVtyov7jJf+QFLUAewKzAtsYLONPgh/RnvpJ9u4a9Bavt61dHPtGYUvFsbVAMApSb5f2d5cg5q4ktUBzAimBm0Md7SJ+AG2CXOZ59Q8VazW/hEj1/317yPNwwR7BQCH/QgfPAAA479VSjZqctfa7uEnxPJv/Lfk1cEhIv5wpOcsSigaoYRw+bhcPn1Sbp2clvOnj8v9F18s508eSxqZhIHt8kr2dHXxpKxWJGtspEjhRB7i2WtjA4r9RzKUfPG+rMXep8X2AckAVgJa7LlQQKbvLT1OtMTnMyWxsB5SIldzGHuwfRKhlWskbn9McpQVHLiTZcW9vqOAwjWoYcx3rI7hNtY+Cvvjmfy+awtrjAReJ8O8Iy62/v7oP/l937pfLC6VcTSbTcry6qKcnz+1jIGfUhuv2bEpxDQa4IiNFgM8v3Wi12D/EsjaUMtBUhOA9BSkJvAICLsvJ6cnMv4ElhTEj2wsgnc9eXlNFCZxPzNRBZO1qXDdAC/oBNPbjCYHuITNhHORwRxZEkSjRXcLtDPAS4ez+OoZ0PBnAxP1jcWMl7MLdB5AQRtWL+g1mJ1U/noGci2N9pRP8F0LSgbtYiFlgYqpqOsJeGbh0kYBAPheuffyK+Xi/ImChjQA0OYIzXkBVgFEC4QJYGmMM9uVKUXLT+YKlBrUdaYW/WEpbwIJsLmt866FJ+RY2LjVMYwgKQcv+gZ7YDYqQyEmKH3qjZYp/iQIcB8F+2NhZsxWJAqsLMkiQJRnVbaHg5GSBNHrWSsgMupw9kolMmBKNypLIsApNvT8TYFsAQ1kopAphmPDvfPM/D0m+cBjgz3SNDKTGFMWGGNILPw4nGRLd6DFerUuSzaV2Aua9GRspMa9ZCB8rxlgM9Nf89bBrATysFHatMnC9QmQqFnd82phUZaIZSVwEowr8g4X5+dlsbiy1MN6pZrcgKmn87kXBGUQevNxdXFZHj18UJ4+fWrwXcBB3KdGzJ1OIBhaNTNiI1s3oBFszhoivB3O3AtNB9vpiTPAGAG9xLYBpwXCgkFJKmFUJvPUdAR4toSLLilbB+xk8bLNCHfSmCcAnMkjYTMC73xo4Vrcjzml32zGYxFVgkEAT9q/R2YPfXxygqwJgJkzcrBbH7Zto8wuB1kM2As4IzGChSRsXVmcAfzJ8QocbJJGwgZzUy2MT7VP8shnMBFbde31uGdgZ+uNfSy+GJunNbQXaQpsnr7iSgJwVJ8kEkQCYDkmE5hDCJnS2oxgqDvZM3bjDazb4kxJs855ZGVEaVwjMSPZxX7K8Ge6QiyknuO5Z0LaR/I8ZBSzUGnBG6uukTbuSmaYVDsgW+/07FaZzwHm8eXrMprM1I4EJm3rBsDtPwKwDPt2IiSd5w3imExl/LwA9QzG2Ibw+/ShDw5O8BDYy3oQ8W9thJJZv4n6EuHytcHSRs5Zz1wLP8uT8W8Oxzo8BAAsOEXrYRdH9pzidWxLC5FBbvlJJymppsqODQtZ2Qb6tspOZE10QsOa69hd6nuuTcEGhaSIcSREBctZB/Qs/ZA2HwcLkpJU88Z1hFjXw4T9uzl4eNvjHwc5uzczGcj9mABWZq+5hpLmUQScFPJpkkk6wLC5YeM3+y0Ztqz7jq4TCTluZ/SzYkjXw8cOPTVBhKzp01h7r0W9zOJc4gMwrbJmbb0R5ix/sxbGGtjcT2txJKn5M2QmOxnFcS/sukvU8DNFwoL2HfEToHGC6/lE6cMTexYwyJhH4ofZBemXtYky2JqZ+u15lc+yB8se43O9Lk34sLWUtve87mIr8jE6lHv+4p+1pxEAPBcAzNjhB0ku9KbcSRd6BMn8eJ+RYKfXFrffNhD5C1ELKrq02m+bbe3tjvdeaePsXQyJ2l/rUIpPUHKIfazWsghIcIn1cl2WqtGzqmtZtkd+JeZz7pPqGMshR2c3KMj1eeZ9dJ2HdT62ge8G/A5bIfkw92W9CZ4KNHn7wRTJO2lk1b7rc6g/Yz+Nv3qowYE52tigP/pqbcgPt+vVq7WpzpScSNXv9UI1g8seAoA1F9h/Nc0bAqNt4Ppwq4YBouGnPM7VVJr+aANC6aPzc62P8+cO9KEOl5oIw4l9oKnD779Wu3PdMEOrAg3Dfh2ofB7G4Zp79f7ZXLfpo2Hj0y9k0CzHpAPnXt2G2zaln+xe89mj1ghLBFP72wgsjg2CCAAhqDDmzOnzSdbA7C2u6cfaxI8YJrXUzis7uNf4GlgKgO0mYLRnz71OH45r7g9yT9gHvLrZ2dlHu19+Le+QCagpEdrNl7hvSu0NkmpzXcxEnJvv09rtIT/SUScP7RfSd+ZuPpMAe3Bb9F+kZHQzbWjMcu65Vxq2xX93bchxiITE4cIQA3h0QwbO8NbZP60faX3TMMkh50pQxG5wXdckpqK7umdJ+6tzr33GWNt7NpqJaNE9vTnaY8/SP/SNDrBdv9UHjzYMfHMc5SQXqY/etLTEdV4twUkP2wBSmpUhB9pfS/rqWv3ODPlU5fb5mdofJbJ22SXahOdZ00msuTfvHkTxiVCec+JbR2CwK258Rw9dbt30wA/U/XSrHpf9Z55U7vWIORG34D/O7kzhaRAAdDIJjJfogW0w5nq7/4/9Ueeru+dL8EqB5czKrgl+Gd/wNdPuAD78vbSLRtVwACr3+z/8XauC2HygPfdnW9v2CRhpE13iuwZnuPHxmwYAtwzgBIABKc2Gcl8kAMx+1sCaf2fN4KxHKNluAN8ARFmnHNc0ECz5Ysm/ZslB95M5Ek4690+cifOs1NRwVFwsZY7jnFNrScb3lfwckshO5I4YRsM6TiZ0C6zktVXa0C0zSNXMH7OgA2BpZKe9X+p23PpOAE5cw+2B/bstS5LvYU3WBPp46p7f4ZSSKmRd3Vo+mQBsmtRwv5htHtbyzfVPcZfGNisjPOZ1d73rDGCNTrSz9l1Kfdf4WkNGynVOrNMOABboE5LZMDANMk0VoxZHMQBgjcVRHwBeKz6bIKUBNe3X7EyCAWxwfVjHmvYDBGuORy3PjLsm24/YuxLjwUPEUi2FaBGA8Ha5LrsVTFTv4VAoGALAtmODO46ddQkTmg8JYA82/pna1I2r/VHNT6l7hrSX8DNxnXYVkD0GAJzXq0ncgOwKrOQ4ZTzYADBMWINjJsPg/4SFTKYG8krMZYBS5GpJ6IAhHf9JLhnmYhKNItFC/ouQ0lrVn/VcENtU43dxqbjC8WhXlufnYnCK6YuENhYPEAq2tF9pPKQ+GwB/BYAjIYe4uetGOwY3BICJowF2Tifzcnw8NW61JyaGXPVpuX37rgBgnl8KB5CHiLNqD94lX2UcnQQmz/GoH63xde1qpcmGrRLXFLs/Ys4AwAJ4Yz5RY/j09DSwDchxy6inu6lsetlDPLeIJ0dHFTQ0KWmHnrR+Vz+7QRGBBAXbIRLE+lzW/tW4WbEAABggVElLAfgLDA+AU6zg8dT2ENLPCQBnTWD8S8sAZlw7ULvDFxL4bQFg+SiZ/U4AMHFdA8DgKmORVC8ePyyb5UW5fXarPH54v7z0/PPl0YMHZQ7uM9qV9WJR1suLcnUJ5nFJ1NjEM+q2H+3Lan1V2bE8d8ZZXDN6Lyl+fLzakhLMKCJDRltjLPGdxAHCvrGPXJvENsaPBZuYNY61j2SnMe8Rt92YBa/kCHHuwOSMR6xWSJxv9N6M+srhW/U7tlkqsyD5Z5fKsK12e6Oc95Khl7+PRKl3f+O37WEEnp+fl+eeu1M2q6uyuLosm8XCGvZajHflZDIr8/lUGybVF+DwOQUUnmkRMi05gL+4rzX4TXVmYt29e1tyAg6UYXOwr+hVd1YN1gi95kGCpRcMFG0MxDx08Xpv/Bzg1gEknK0DbVt1DoAeQT8Fk2GLUVchGHIAIkdRAwEfuGJyrJc6WENthwHIBoeriyUGaLgzwElbJtNxmUgrPjYsjTypgu3aSHtnK8MSyMnE6+pnCDwn80WAqWe/AKuQtsAprper8vD+g3LvlZfFApZUN+29IjNmo+xIQD82X2LmAYxoc8Ri6cyA6XwuuRWBn8rCc2CQ/jdI5owTQBja4b9tbL0AfbDbBKaNj5XtRIFtBaExXJiakloBlBqVk9mJA7ARZM8Du4BiLcou/u5MPAdOsQ8zpyw/UzfGktFoMw7tILDBjYrHO7sE5iOgovpSNkrGziTYw2YBC4hRIXDzF/geQWRs0uCXZ5aA7GAamMXsDaWA3826rJEBWQIAsxgF0C1wZisQBal0yaYHiGdg27IwsF0ZcrELk22k3wH61UMsdQo8b3CosCD5HsxjaiacX5yXp0+eauE8PT0REEjASIzLAPJo56Mnj2VHMIe1TZL0RRPBHsTZHDiPg5B5SE3gKMCSo2DExlyvrJDYoFTVkfiqMlIKLK2QeJLci20VeSDlckWWk3yHcKe9+ggAmMxImkSAGhvR4qZ+d3v0XLwWigXKrOMgKb1/DiXO0Jkga6KFDBtwsoCyio9HZTqbKBmA/5SYIOZxbAQNhdaMHQuh0Ddme5NFxrgmg1JSF+l9B4dtbbBYjNg0x0FGWc0srPG3ujH+rQ1sP5IrG+QlHaqUaQdzfe38nThfaybwHLDMQFvDJxl8jI1KPUSbzcsmS8ExFXmIXKAAMFQLRf8BNjvwgEez5whwm42Qap/YvvDXGltJ8diWlK07PXaWsbhmjOOxAGAd1Nggs6kU0Dkq85PTcnZySzUpmAuL9co1NgSqODkCPyCpJ/2N/RisFFs7QQkNyEjZcEr0Ub+5zr26KvGQPMOxjgiYPyrjQTVgbWYAeLDN3TqUdiItQCBpkRwWYyF5jrpe+ZoaI8mhhHJFJC51kaWcc/gES7QA+ilTm3ZNJ+o/1pUVh3FXjFDfsXHZSopkpKQmZSeTcVuKsjbJ2j2eM+f80EoE4n+sD0p8aLOO0x8yH0g6iPfEeLaihvYKuQ7XAKMDBzocNVFF+iHykLQ3kK9WcpcPfGJyjsdafw1KurPki4Ml5QNJN7nST/uVDCIOoS+/2wvmt0GtLmOlBsraQ3V6w5zUNdAZzfBdm0Y1DczgWbcetj41v2OfzLqY7A09fi39wPoeEkGag07cwH6dGGd5tk4WK5LhkrGewG8E+LK18lK+UbB94ylCEk4HayVCZKmGeGCxWiNhogEear/EiTWfrvsd/wq/OwxcVCBRWeKu+6bEC+0BjwXynpyelvn8VImFJydnIXVjWScpWARTXeuEDo4kJoaCSIxLJghWFm0GA0KxwD4tMj4aoYYwIu2D1e/JsIbMTuKRxsE+xf/eKkEjx0fzsZSyXHAgWyuBS7W5YjRZt3wYyXprXkfataSzfO8nbPZdSQXPKekd6ZCst9uyILFf9OatHxiW7F+0P/fWw8BxBpe6dvCvZr6pj+PGN0XCBwH0QRykXroHSLTBsZuYxXGhoUTa9Yh9hkryogMmVP/hmj3Q0KLjg1qsrqMCEY/uX00vdgpGrV/KDw7nxbXmvMYLeQSswUt9PhPQesQHXykeq/qDFhDpYrL5sF7NFPi6/syH7aLpJ+8CbJc3ISl5/0OG394y+33YjNa3N/frHrULlaWf9TTqLqS+O3D/Oh8OjkG/s+pnjyLTP6eFGE22A81XF4RSzTAl64lUFGo5SL9pX2sQhCbpjH8IrYt9eweSdB/r1qFkWMcDND7ktWbBzYz2PgDl1IHsC3733++6rg+oqP9fy6SUYBotbSRbE0jt21UodjVjxT1eq8ZnAj5Dm8jLZEAx29s+adqY9+HN/wegkzZWgcTBl3Pu5jf1rA0zsdema2hkGKzkcruEzDoWR96/sd+78ScSkmtspU2UGzAv7buaKw3d4012ml8azq/e3L7ewmuuqPFdXnbCryQQWxOXuhtp3xT374BdL/IVCLm24roHMwjXlppqmlAb3LrFdq+o7Uzjm7S/q3uwnivu9etwv6mTTZyR7RH6CmliRTX751YG1Blng7nPOFaFIRJOuv1EbA8H+G83n1t/2EsgaidyyjcHeJv9kHt69ims2SSHO+nFKlW0w2cwJ+AGD6a6Pp8xYqZEILdOp4F/zD7Ud7JtUQczGabtPPM+zIHyIQBcY1M3KOBYAcbI5nBNafdPUpWKdSdjhe1YDyWgZS9yEIcBYM/Hw+k73VnCDGB+rGYVkrkio1gaFoDNMVzX+t1HwDuBX0gzLQCc+61kzp7MAFaOVZMyhwEQ2HLQU6uHNAQCsSWTFa6WeY1CBdjPFEnWjaxwPqv9eb+fUb5SzAHwFzlozukRy1H/pmQxO++G2ar2o6pWGXjdmTFJEVn7uDdOciS+Fj86x9kAAhjy/ddr4p971UdtgXQG1Qy7kFyN6VnrOcc/8p6ZtO6zb38NzX7R+N6wlmbr6ndjH5IOrFujOuZZ6401fxvbBb3oWNPui0M/xCTUK8TemK8BQBoAtuQw8QqJNKousKWESXhXcsHUjMzN1sBHsimTYOV6oiS4W2K8/a+1/yrBHvsl/LnAxATQVK8WiWfHOUQXY8xWSxGYAIAVU1MMRLUaJf8skBJ2YQMA248kk939dhzus/VJutZgn2QWoSWA27Gp6+BgX3BtlxXg1dAvJDM8Ez5MAIEUZnAT4PYYlTzYseEfmBezKcnX9C1DjBIoTNBxGSEZDOYi5dSRwOAjyAZKxGtkfjn3sL/dRsxotynr5aIsri4k+XwEvjTaid25WcHkvDTbV6GqjaSgYbmKxhV7agP13fqu/XMkoGBP2FwymLEx+p/5iZz4bAr5a1oAYgGAx8dIW5+VW3cMAMMGlp0h8wzwnUzdus8xsoF/zPmtutwKfmrH4Pq2JI5JHjnUVZmzwmCC4BN+nTbNz07lI+UfwFkg1lUpfEdIsDNhIgEApwR01qVOqeVkAMNMTwBYdpaknkieV4wx6gATW3RdYNeQNfPe7OdkuGp+o9QhXInUCEsfJ56USgl8x1Lq6wpqY09SRZAj8Hxt/Ynal+qCUWc747jTyXGZTyfl/NGDsl5eldOTWXny6HF58PJL5enDB2L6UjuaGtxiAm8A0Bdlu6YUwFLx4t1updq5TjKzfyZGo1BsKJTmfMnSEPtjY1Cov9KPAnYTTM3au7EPkVJJqCUTmxfPTOuW4/WM1dWTJ1XDEPA2AWD6CV+BPLRK9KI+EInATuj2ujiThHkkSen6fh0sBYzFa1Wrzmc8LZnxR7/5j33n/vLyQkj32+7eLsurq3J58VTgIoHmzZKH3JaT6bzcPjtRUFaFujfOmhzNWgkag167I7OEhdhrifeG4u5zz9Ui4nJm40mZIPsqmWdZTVCXrc2fm1XJq0atNzmZkIXUpiwUOGDM5eYD5y1JU2VimCWjzLQozi2gR06uCVyEtDOBOea0J70D0GprAsgxgQADkCA8mZ0F+zaEmAF/4nDUSiXKeW52MjABnLqqA8AGhrssVF17gjOyhjsT//HDR+X+vVfKvZdfKlcXVwosXj491+JzjAypQGM7VQwmmbCAtPxHPwsYBBAFlJSEd7KuWUTtlMw8NHtaYHFkUCdoOsZx2o/LsSH3vVjSnp1sg4w/DFdMO0n4ALzuBUDYUM3E1tPvdwJPV1HvQiA7jLsAemnHRoXLGWfLT9cDTQ3S7J2EsDVdX8xfSdn6HjwDOul2ZoxBSJKnVrvYlsdlMpt5U4qkQZa25LcAsK5Oakop4+Q5rAAEA6jym028SMnaNJsV7YxHLxpi8zCxA+S33DCAmMEqOxvLTTI2/NsSnHvJd+cmRqxq3Whbjne78vTpk/L40eNyfv6knJ5Qo2AqWxAQH4xp5vTLL79SHj54oAWKUfbhxGBzJlKYOWmf7MB+bCWGER/97YCO+jXAIm1I4oDmjWGwCuvB0oA6cuMkGJxKCh4wPJmSHmP6Bv8hgUHN421ZIjGPNI429SE1Hr4B55n3o906MCYjW52ahd/NEpO0FKDzCfcn282bh/EUcOGknCBrMiUjzEz7epDTliOYXWwKI/DIk0qmPCWAMiCSDJXoruq7JP1DTZHIoFOyhbd3PHsMgMHTrM1ANlXKxwdQtcee5UsNZPJNLbSRhOHaJEdlv24ZwEjnhYzz0hllumXuJkUdJeWXzKQ4cAVQY9ahgVWz9SO5g7NU1l8S0OoDk3y3xsHgPgCMpJpDBkcyPyNA4K0kkfhh1Fchq8HmkWxDwN/52ZmAHp6VZ0Q+iUQZMfXlV7cBAFP3wdLYWs3xTZIoonxBlENJKWSpIKSEMm3tpHcZDzHExdwla8v9m9KM+AU2wqxv2OVGdV+inoq6ENaw5z+TSlla2oSGbPKulLGGL4PCzlptpcLVIZRiiP+pv5Usg4zQqByNp4UVi3HSZkvM3yO/RrKSYssECUoZz/EL+H5UEab2a8wzbSQ3WoN8eGNTFrLeGv/u8IvtC+xmfafPGTPtEZ30oAonAULJ7lINoQKywWKPkgxk+euQf+SM8UwE0xojebBOwq6LT8chX9dvAn1hv/YDEVA5ABD5sBXMD60DTRBrEPxX9zfSSekXc2PoiRrTtQliyvO1EdF6CwOoJF/ovsmmbT4rsFJJwwGyRwt1wNkiB4YEEvO3U96owSSdQUmoisx8rCFkrZNVnPbWMXO7OrQZhMy9ixisMMprpmkyQ3ORcEKJ2ta4kPrsjSvr9V3Wwk4gNuPVOYYxfl23+IDguk8OzMD8vX3rbjm9davcvn27CzAhRZRMGjJYtfZE0l2W/ahs/9yLRTDYDs3+0foG9snJNvHA9gY8Y6jqgwSs43Amfx2qDK5BxZq+UbIhbyxXG+1/lgtqkTnI4OXK90h/r2SuBgB261INoqsp3tqj1oWop1bzGmI96IKRHQBqO/d+1AkEkUUc6hYev9gXVHUWpx8ksJC/XVcp9whNw4eozg2BqeFzHPy7keBqg6vtZ296vZm18c9syGtBX9lfuS/ygLVm0b9/OofBb76mL/UB4M6X9AGM19UfBz7UBuW7IGEnKK41YqAAACAASURBVJkBxOFXE0bogJZD/ULCkNenBDBvbudwoP18PdCoh2W+0fHobG0YaG/TJtr7hWfoEowGPrtnO01gyY7utQw33k+FiDhD0FeJVXs+ZYKrP++SLU6ktVIIZ0ESjb1eMY85q3nPHgDwoeY05unm9hNDtPQEuyrHrH3efLob51Wz1vn67Qux72+MId+v/mEA/PfukwHl12H0WcvxJmZsv13XLzh4jLbFFRAYfqttq/N18+wxBLE7+9b2ug2Wt4HcBsiu/dQAl7pf/Jfvt3ac1zWI2c1YjUv9v4GRpLrbq0i3ew3t2t37W2eGsNW6hjeAU10jA1BtQJ3svxag0n6hgrHX2ZX2Fd1opQfrpmX4k+pmcz/i/rgOhYVSR8R3ujmSCYZOkrEyUjfXcx4phhF73kNmmsBv2+a2DfnvmmMaCI0S5Zu+6GJIh/0ni4iBhb4lZ9K+z/Odz2mvMpyx+Ry8nu1IpZ701S7j0zEhAUdsYt2V63PmDZqbamfelIxxcoHvLJG4SFpL8HdEbItzUzCpSNi236s9V7vf5w4rahzyzu1a2AIu3bpoVpAfyPaT/ZoM2BoOiTlf7fCG1DzOSbpvA9C1AFTOBfuHzu4zwbb65lqTN9dNA8C7rYHa9nlyXrW2N3z2fG8HpBUKFGYoZok6Q1Aka/PZlILm32arep+IkhxAqAGOkRKH8/m45+n8pExnYwWqM8jOnkExmPFIjDXZUz1jxnpYfUqQU2p8x+PSsnVl/+HHqm8JhmmCvSSUG5gx2SSJJIBXqfDIdzPGppsI2ECSsxuX/Hcm2apmZ7Cj04doNsSZUfFnHaUdb8v/rHCG6iQxkY6hmtdIgMUEB+ynD6RmHycDuLXh1h95bG7+6Wq6HgaPE+xOaeDs37oGNnVlsw36TpC3Op/SB+YV12OeZpw/gGOhJGJJTswmFSGCmAXqlGYHtwCw5HqlqmalNs5V6rMoc0hc13GovoR2xjSIe2gupOKkkq+xlbXiJ5mQoOR07i1VSNeeRV4X9Ufqqur6qq3NGEOIYtycfONSZPaT/VIspYxaSXLZ/GC82sQ2JY71a5oPd+XdvB6MeZhP6wfk2xoGvcYtAGD608c3AHdwANemdbWuY5GlpifEoVFBtfS5xgkVUcaKmJcA/J1tF6Zps1eSPQGObR0LIX6/Wi3LerWo4C6jurq8EoOT/iYoApFAal4i8UFoAduJNb7ZP8h3BznIeIyBybaGsYC7QjyY0o8wfKdO9AkAmDrUJ2e3BG7DBlbsAWZs1LrNZcJzwbEvJcpsqGOMn9kZ/9B6ZKBQIHAkMQD8RiFq+8z4nJRKRxEXntv/SF4YQLuuqRF3V1m/YPkqcSqAVPWNbdXrc37eeFICxpKDDlKdYm/MOUFxxoj4raSLYHy3ALD3pQkAU/PZoLr+C8DY4DXsVZQeXYNY/QdXn/HKxKj0F8MkFlj3YCGo8u5dzpRrEpmFBbw4f1KuLs/LyXRSlrB9ry7L08ePJAN98eRx2W+XZQIJ8tj40XJ1UVA8Ngi8UuwXsNRlQQ3er5abTnJfphXy2sLNotxfrCUqPxprt5VrjfFB0FEpQoBa3d99472TfQltwl9wtANrgNRg3Ie4KsTPhRRkwfPoNzGIlWACzuprwBKX4qVUcRU0dMIVDOmZ1RL808UTksGt8f5P/+R373PTQ+c+vv+gPH5wT5J0ZbNWp472+3I6nZU7t+ZlwiSRfC8B4I1AUlBxsd8EgJkxijQpTFWMntqUGBG1G2WKAFqwTUdjBfbZijvIjuEYBEwquIBR+RfAOcsX8yheSF0rUn5KgI+zA6URH0WuFwsydQCxHXw3G3hSyEwzYGxHl6xcBbgSABy5yHfOOb6LXB8DrFoA07nYJ7AXq/GLPm9ulzbeGQcIXXECs5XFKvakJ6bYKk0mleu8GgDGKJH6hdp+76WXy5Mnj8riciFDP4ZlhhPVoxgUxFHSF9aQt1yDwF8V9p4LuEYqGOBL4AJ9LwbhMYilnCKAWmZG+OKunSmQq4ocstASxKRAu+nrGLHqK4TZOTBmJotLWnXHDoKEV7DNyeYRC5dswaOyXlEbw8xG/acsuY79mxvGBB+VpadseUvKqq1Ra1f1j2E+ky1GSIWsnNB7VymHfVDnkbMWgDwt8/k8MvCUP19Zv9ZTN+gLI5U+XC+WegbkoJWtD7CKNAAZKAofb8UkR4ZbgfSQEwD4Y5NiW171QNesD8pzLlXXwNrwspPdTgCvDmY4pl2xbPvjJ+X+g4d6jYkP6A0QwCGdTcqTR4/KSy+9WB49fGSHRfB5iRO0lDbcRkts2mll31cFNa8i3U+165ghtfZrZLkMD0QpKxX1pQGAJeMwha1sqW6cHQ3jGekDAtACP+mH9bosrsiCshSz6gBzKtHuHVtNNkAkpojdPpaMlOxFsgiW0layRLC1Z8zfkPPw+FtCFMCdJAzJrYZDT0dv5rHn8XEchuvmv9bQiK6S9nc6XyepeL47QQZwEGUFFoCsEd2x36zAkJsEBkW+o8rcxCZN4DOSDyHfraQXNqEOTOtMy2sb15qW1SkZYSt1AfqIxBoPaWTRhQEgc5NZt8mghWWrA4zkTbm4GXApFS0/5ui2CcRRX8TLkCXn1Qcke/DtCazffVmy6Q7W+RXKANoUHZUpzN+7d8vZrdtlMpvbJkJKXSAh9RoEeiGtZKkU1eUmQYJm7PZlqqxS16831h0ARdSIdm1j16JNH2Uw1OvamExI2OLJmI7nPQ7W+n7l+j3cjkVccx8fgCQ9h9wtALBrmWNT+mEhF10w7WMvn9CPXoQKR7C2dEAXs1EnkrLZHxW8p84w+KY98vrrsuIwr3oeFPSwJM/k9FT+X+oakt7elxVtgPHL5kegfgNGazG177UPNyuV76nOTZO5Lbce0uDa4Ggj1zGMan5Bs0kX813gLyUFYHTOxWLPDNwMPuaS4QBnsv3DWrX2ZS2wbuw6ZsaBDGRd0AF1r21dVm7s5ganJwdP28DlkIvZX9c6xlhtewZGErgLgNGJM+lzA9aLJdKHfKMkKQWcyRdiRmPLIVdc768DiBNWnH3e1YzpHYKzJnf4gnqvWK8zwJCKJSkTr9rE6YMqkN1ICLdRRR0w/UJ7rO0FCLMueO4X5LDSf3TDQBdpjyKpIeoIeS/z3HNvL7fv3Cp37941uIpPjhqZmmLrTjHEcp9RliPXuDxgKwhl9YhufxFITAbnDPPFdjqDVlut+bKiiA5moEugs9jHzLNgHsgVOxBFUIhElcVyUVaLpQ+sGXRMBZJIwpKajiaE+yQZGz6Eef99CJRCgl4HsmY/xj8roD2UjAwA2DWTvc75pl1pCFlprA+ZQU7N0roGhitoCFYNg3IQmm0jGANQrQ1WuNOvwzWd1N5gf1LtaXC/a8BdWmY25HUAwJ6UvkNKsjZToHUeNWmlaXo+xqsBwNcd0Kf3SuuzfDjvkmc0P0giSevIxkYwwofVCK4cBIoUJnpTGMD5dNfbEuPXjFs7hAl0VNsYBBDSTvP6PSAokkTStFofXtuTNxsAwDUAeuOwZFAqgKhkF9X5ljXZ+gxghZGce6X1VrUwyeZWYABGiRME2et5RnbJYT6mpYOIPUW0z8ocMUda822mRzu96mxoArw9u26nou7ZPWe/S3Jvc9095fruvhzM0/C5r2X1lcF6aNrqBn2fMQSE67vX/MLNfqBnf9Huena/4TmGAE8LmHmvlPuLLiHHz67oRiRl29fLPtL91Onhz3RrwPXkoPZ7WYeM/hs+ul17rHMN2Od50pUpyXJRPi8eZhtmAMRr0PUx9hM29zrgt9u2pD0k8KYk/vipfjX6rSZIHTCiCqQPAeA6njG7UiK1vm5TdVyA5NXD625l/mY/dq1s2pusVQNE6sdYW3M/dn3FC6uoe8Tu4Tt/3SVxG5gI1bFmTtX1e2BH1Rcmy0TrRXfPlEzP8cSOqsXmWnFgnR4OgfvPPom2aLZFuQ+foRQy19GXz7KNbNm/XseyXR37t1MI7Gx1eO9D9tTF3vrrelcuJFX8fLUa6M5x6PnRbtQyMVJ1FJuf4Voz9A+5/86vDPPvdR5jr/YqAHA7X7s50s01EoUVDdD8dVxWcZVk+iqW6r+ZJnlud/zCSaGc2f0sBoAV/4oyd7xOnJXYBjE1JzH5RyAeZ3tKELF/rb6hUiI9iwF9mtqW7vfuzJeJ+cTxckwS0Ob+Um8ToGcAuCrxKL4QsoU5L2BwRSmlnEsCv1IdMZJe6CdigKu1wQyfq5ws0J0QovySyBFZP9mxFdeLDDntrK3c9Fkrg0p7tQ9uWMU5rur3WJ87RYLOznSPHvurPxPss69LNOf1+T0EgHu274N+76J5Fk9Gb30z4mLdvskAsALI3tR4/EL6+Xg0K3tA/zJWTPpYNYBde1SEnfFMoHDu/wkF6swbgDefkQyqygOaAdyff+EfIhaVLHTHFTmfJTBmWV4ReYjth/zzjjKMxADBGaR+CgvTMtEqnSapVSdpt6ffIQCMvbWs1TcCAGse3eBXDjGAD/rBqPmqcVO95ahhC8Qm+zBgKQBVZT0dqwUABs+Zz04N5AsAPi6j6VxkK43NMQQ6n1U7Cf30jY6OlyVJ7HuxfCEswewFDN4C0EFi2fD6suzAowSio+TlWB/9DSAuTKKCa44FdTYc+6qwP/s8k2pU91tMYFTnAICjpGcB6J2V48mJ4o2QwmADAxIKLA6gM9do+668J/F/M/wlfXxM7WQD0PKSwW432BrxOZE2UJ9ECdJENZQL5HfmIT0dCTBJ6BELWgBvKDDEvgwA2Erk2UeRMJMs6YiTpuQ5GIBiEQIqiQOaAcy85G+YyEq6OAAAy+foeUbleOp2Oh4RDNOJfSNzAwBYfnJjnMiJsCbb2L+F4kHYc/UTEGcg6EBOOS7lZGpcgwSA6QwAZ10WF+fCt3ZSxt2XRw/ul5c/+UK59/KLZXS0VUx/MjEWI4XjdSQZlG2Zn+DfbTPagm2In7pPsVv6h/eksDlPNdmYI8IlxxGz9nPKdwRIq5gNsd5QBq7qFdisFE6IJ28LFQJv3bpVzs5OXNsY7AIMdb0UfRZF5uXVQs8HyQgSIfM+SynY93QqBCqZIfwiCbWZsBdJLOFDNV5f+yf/p/3J6UwINUDSKy+9LKlhSR0slxG/25XZ0XGZAxwqYM1uAKPdlONJBMnJ5tJi6ZqQKzI6lmhX78pc0rpkg4TW/OionJ3dkrEDzukApAd3Afg2mOX6nCDokzKZhZZ81CHGM2OYBNEUENWGyIXEGUQC7DwXQCoHaNU13OyVRQCTTGysACUldStY3Q4CQAJQQVl2ui5MTdeQUHswqtlULJRJOAa5gZBe9n6+y5bkmjIQBWYNxHgCeII60zSUgBUQn0ShbqWCl6uLi3Jx/rTc+9TL5eVXXimPHz0oTwDzcIQAMTBgtQFxUJuxAIiezqeSfqZenmrmkc1CLWDVpTT7SUczFDeUmWJpZ7OxMmvBGxdviiwrqEz10b5MJwA6zroS9Vwa+VFMO4qye2GPOn7onedmR7WABV+EBPBcyQAkHSyQ1ggiIowzMZEiGzedvQ8xlmDUUgX4K+/OGBtA12Qii0W0XlhzbDqnGjvpqzOcx6VMx5aRPhpNyunpXJlROBVR8gWiutYqgLrqdywXYjwj3QgAjMSyz7F7yy6TuVIo4L0WKxd70aZdEg44FJy9YRH6LzecMH4EjKg2sRe3lH2m79nIUsdWfcpG9GrhTcZmW+7dv1+Wiyu18WQ+1yYGu7m8cPLAgwcPyuXFZewD7NzWa9d/zj7NfZJsl2wSsQG7H8mceGRst1m/M4GdeBdgwj/+rUVSGwqrAjhDZVqmVoDX+M9nlk9WFovkXSzry6ZjsVqWy6tl2a4sAc1rOmjUYHZK5jiRgjkuKdu4P88xFcsbENa+gA3a8QwgmgXfGxgOKcpOrTUuDLiJDSWgJqWgIrAV/iABpy544o0xiSt52NNnAo8yOIAjt5wpNpk/BuTNxsL/WR3BGwyNCgtp7rvlaJykoIQN1UX3Jolkh+ByyibFqN66ZgZjQWIATGF8pA7OCtybneoTzU6+le/Kt/EZanUg+0T2Y9T5Trk02pfMtQxauYqwMnScAcxzxUt4bAk4qC682W48zmK7K5dINnFYGo3K/PRWuXX3bjm5dUv+Xpmg2mcgbYpSAmvNSsCv6mHDFCepgmQfZ3k40ws/gA8RWzmpiQbIJA0r6fAABnVIHWt85EOS3SwAGAa91wpJfStg60w3ZXwpa5L6DHsdcmG4K0ElZI05PLt/AajNPlYXuZMdC9WLoZ0h/xnKEpFlRp+zUVvAxmVGsYEhGWe9LRcodBA0mTsbc39sGWj8/uzkxLZ0RMkDy2gjs40/klIDB+VgKsrHhORvZi4nYGlmrg/+kkuCmV+l7B2Q4X/4UPmRfECtIzCjvW8AUOQ+bFjOzs7KLOqAZxBBZQ1iYji+3TFK5F22ZmjXYGS6nBoYHQDArcSVkp+cXamvtYBHzq+IUutp4t5aR9oElxrkS1CwTuVe/Dl9QwK+lh3vWL61bnUoXssGaF8AiUpSY0Otet6Wk3LGsRnwPpC4fjYy8HoetTs8cc7rkFFyxn8XEGoDY9lWA4HBrue6m6gBbQqZDmAZAO4DdH2mWx5Iu4S4MPGs8ZyB5rDlOgUSD5Y0mhMFWJMlB396Vu7cea7cvntHADD+TeoWcQBkvDJAlD5Na7BUMULuOlRYUnI5n6VaXbOOVTDMneODFqoR0cFK4gs2l/Z2cYjg2UmYIJmLezPH1tSQwv+ttwKAN1ckVLgvFWiLDb2DF8G6NhbgzzRBXSXNp3RsZ3o+eOjgiHRZbzl2XpGcaI5/F4iXPSl5XTvqHvDa2YivpwST5qce3HCFAV70PpBMjfpiFyxtQbVeXw/YX931nPk/eORX/dtuqG1z6130br+51/5q5ZQ6ALhui7KbB0HwNoBbn03rRgTCXuOuN799E0TQ/0b6NgdJO5wozqf6sA/i3fc0V5K1GG/030dZ4/U2fBgAT5/U2V8OS22jkoX9ueyzIYiUQFa7hrafMfjRf6Y6FSLxl79t19f7Mkt5OLAbe74Eg2KPdrgHIiA0TC669nff/mJn6mSW3bbMSHaZjRUoJ6GMN5SIq3P3qBwpQJyB2gZIzKSypmPqGuYHdr8O7L17xn6/D5+xs+cuSaA3rZrhVvtexUyM/7aLVPf3QdCwuVGVgG6epQKKoeBwre29hjbqH96A5YOngfb/jot1zT0MAOY9c65l36ckd+2/BH5rkk6/P3t7Q93UZ/Bhv9T54TdjjneMxtbnVb8evJWcX3nNLsEnH7azhdaGbvLRw3vFt3vDMJyjN5lHuw/Itaf1B5wD/eNxHM71ri3XmXAZP+jNC3dx/clzT9pFv587AKRuF4f+MOIOecE2j8T7s+7H45LJVeGTWocbH+3OmPm83Zp0bUzivNh2TJ713V+H+6XnT8PYM+DN9zJGpwSxwR6gHYjqT/hMr18D/I1nspSn1yafYp2wLUUluQPiTdeln7VW1Dnp0nH914brTt/HX5eA7yt8dGeCDiht7a9d19U/1Y35Pko5bPbY7Xdbm0//2I5fz94PMIAPAcCVQX7DhEq2cJ7dDMyQbB8MsQYAVvoocRZ+c96ItTRL+7VMJwEIUll0oD/PNTC5TQyBBOG4YgbUpap1xP6Zklcdq1dti/NMHtNdXi3IBY2cdpvUqvUwa31G0iyXqvLPxC0UTg0Z3yjllXscKZVxZkiVtQCqFayn1iUxu4hfIP9rFZ9kDVsim31g7eMAV50wTa1fw5XsWbPdxEUymbO1k6wZmgDw0G580qA/Oja+901+nTHz/O7/TrOotnUNmO1/B8CqvW62g9cMOvd9T5VyjrYAZPmzvk7nKwJwkcRdxB8V46COLGSjPgA8VqlFJ70T/4GZDUNRMsMkPTfKeJaqjfKFwep2SaUoA9YkOad8cGUAkxiQTHHZoGMDME91e85iSLJK3td25Fgb52QDwFI+PQQA01ftWSYSqO0o+tLQ1xVNDifYdYkTHtnWZ7QuoH/mCZIbtpHsWcW5PH/MqHbcBDZsMmjFtyF2NiFWe+o5fXYSJbvMGD2CSQvrUKQ/CB5ZoKorgynASpNkWwrkPKksQiqkHymnuBaTc7W4EhAG0AvoxeeTLez4EHE46rjbd8gHZZwuavGa3c/qYg+b8Uj+tiRzMHOPqDnNs45le5PpSRlPT8t0jurtVP9m/qf8sTubGF/EtUMaX8pXxIsjPi3sIWoAY9fE7UwsMckREox+i4yNMp8ly80+Jy5mqfMEKXMcEwAmTpCxCwGxkVAFgG6QPGp8Nwxgl9t0n9Hn+EdiDroPJeIaABi/R/JS1v5NIJjPimWfNYDHsL6zZCt4jrETxUG2W8X7Pe4u0ykvDGEl92913Q7ZYtllyK6PR5pfCQCrLOpqJfVQYKzV8lLXRAoa8P3h/VfKS598ody/f6+czFxnnpEHPO0AYPYt9AMxGScGCYxmHKMtjAs2nr6uJrqpFI9l+sE2s555u/bm2VklvVS+At+W9ez9m8QnahRPj0flzp075ex0rrUQAt/pDLXJnRIjzp88Kk8ePyrLq0vPj8DVPN7pf50woMS5ALRzveS+NUEobC9t8Ojrvv0H9mRnwRQAOafG7OP7r5QZAMziqsBsAqWmTiFOjWYhL0stxGDxl9HYxoOeNtkS+PkVBb2X1i0/u3Uq5h262cq6mI7L2577aTIYyQYAOgJ0iMHmWr1a3yJj3cbqOqFMpv6h/kgsNkk/xOZLEpmS03PtVCbIXBT/sQq34woAngVksuCk1JGkaM1KE4uKOq8KwoKvbSR3IqBxOi0nJ0zMSRnjBGewa5noarQlhKnRG049F1AO9DBHMdKsN8kmSrLHkWkqVmPUpJXMsPa9R5IJXJxfSgL6ky98srzyykvl8f2HCuwB4qzXCwWC6R3L206UTQBrDZr4GRkGMMBUI3YqoM0Mj9TQdmY54yCGMECx2LTObEuZAQFNI2p64Cz5DpkZ3twLBD5GFhUrMZ0ehy1gOa5F4WzqcCDL7Q2z636KCcokXu/K5eWlAXzGATo+ADD1S8NpaYGKGnV14dRG89iBU0mzTtXXfI5nqhuP8VjZiPyHQ4/8GNXEhF3KwsB3BdYkE3Q8rnWfZzP+vSmLi0uNjUFWAOBVrMAeY7TJGVfGDJY413SCwrqTgAh7Ve3Q2NCxcbPskhmwMIWxPQBdXgN8EygSm4fzR4806cmMoZb3YnEhm+f5Flfnkg5/+OhRefTwYbl8+lhSkxIi2e3NllzCmArWQcNiSfaPsqK82un/OwBYltFl3NXgWAApNePO89C1DZWaZFYkyRNippvgKud+4noxAoCRX1+vy1KZeGTBrMql2OJBENuRiILSgBc4MzUDvJMt4FPGplIEK3N+MhPAJPa1HgcGO8oEU42PmWVexJjjc71GnWsvEK6L6CQTBdcZB+ptC2Rxxlx34PMYMlfywK7FO1VWokuZOiQr8LmUFq4bBPwAEvk6DXfyVgKB1Jc8gjc23qCGDD1y6wDl2AptCxlw5FLY6CqHBwlZQKLVthxPR5JIlpSyi/qaCcfzsilTRqMBZjV7vRXIyvW9uTHYJ2BMSS+MSSd5UeuoRd3xDLJjGUsAER0srf4AU/VqtSrny2VZYeMzsu9Oysmd22V+dlv+VtmiWqRheHvekviA2gNqBGK20zbAGWU475S4NMHItI4ZAGaBTcBGoEuwUTP4oXrRUkSwbemwFeCP+9yHt/RHkpsCdCeJQHPKIFEmIWF3zM0KOGbx25hhMt8qbRYJTfGek0LIlnaykLIxqSGKLQggdn3g88WiXCwW5Xg2K2d37pTRbCblg+VmV46RNcfvMaePj5RkswSElnx4+HoxSM0EtoQ1my9L1mqjqA1bFzRifqDCobrAqjdmQF3ruTIs/QAJkEjeRLWGQyYrggXsH05Pz8rZ6Yn8o2wvlCxkcwnO9g6RIGtWMEjQT0lNvTKcbkAXJmpC0XF41ni0kcOQwm3v60NQF0xqWSv5Od1I0s7dz7UAUdpPMjx3EuluanD5oBrUiHB29teW5HXdl2Rfu953MPLjEOzDUWR1ZjTYjawNY9NroL87wLddULPaQwYYcJ+9ggBgSb8nSr2znHUzLzLA3AXPbDGKAUbVje6+8bwxaE4MCD8mN+S67PIP+NPxWMoRt28/V+4+9zZJPwMA3759R36A9Thlb1hnyKLM0ff6E7XjpV5gG5N95DOE/LOA7eZALSnoyuJzN+IL7JqxKV9XwHD8LQl29jnsY1Tzy7L0koiKkhXsba6uFjVZUgIMCipEPfKYB6p536QdqPU1OOE92fCQr3Ux6tKEcmKjNpAoQQBfVfovEow4COX/XoXhNeDOd/Osqr1ci4hH34UpNsjpsP29edXMqfafTnFq5lszR9tA97W+qV8ZAsCvBlVpgsf8DvtQSCE1O7p2DAMxNwPAltz6dH9eS+K2BhrjBsNgXs6rQ33PV3J8qypJRTpsN65B+8YloGtg8iCw2jGsWslNzbkB2JBZ1dl/15+vD9i3vtnnyHjCxg/27En1x8PX9dC4AMxbp9kbxC7BrH25Y4AE0KeaFGQZu2OTmS8JaJR/ppbPJOlzz1pBYimBKNWuOi779boCwA7ADxIiEug1yhpNSd99vT9rP6a93JAQUUGXZrXrgZIDSehMqGnnZDtmh+y/Her+v7sJIyDKhtFOPv1b689rTec8t9TvX5fCvMm/6B43lpjwt3JfonENNRnFNVoZ3FBO82P0gfl2N6Fdtvxlw3brjW8D/MZcSYCgZ4OZ2KN9WUWLr3dhs5HytsvnrGuAX1WMirZnwmItMxQM10GS3XDYso29rVha7GB+ph/QmuvRrmPusR+aRTfz2z1PSmpWvxKblPxMBs4UKB7OhegTBwyjGUM5ymQjZfuGQfpofwfU2C5BJwAAIABJREFUxNkrmts9R6du0weA+/vNZhL0wZ9Gij6Ti9VPA2acezIVwJrxrMCmhz8TzohdaBybvuntjRs79xHR10zGqwERgqEeMwPuoeins2tAHIQFc19c95J55o0WhN1lKbgEJVvbT79QbW0A2OZ60EmtZ0JGx/Cy3Waw8TCgXMezqSvbA3QHShVd4nRY82BdGZ4j+BQ7kc2gJuxnAgALeIgE46x5jCJXd960eg5AZ7ItBQzHGa6CfIorRgIhao9R2zDr/ir5n5jH+Kgcq+wQ5ZUcq6x7bJ4/QJBMUkymX6tK1+1vurq5YtYFK5frwVIW2SFiq+yd2e/zHDD1Urknwemc+7hG2lnZqY3SFNdHHpsNkvpDCbkQFpxE57H2mZFYZnd2DpKRSlyx9h9m4GZiYzJXe2fPiJv6fNVXwMr+a2XBO796HQxWMv3gpwWNhwBwnukqgDCgprfMX9rSAsBaC6vdE2cX9cdponrdieqWena9X9VTBiOo4wBmYEAeMIp+yjqjAFUAQWZquoSk4qjE7holqFgogrHdANhReicBYEr2YJMi7Ui/GOOHnbopI2Ld8k8AvpbUVaqEFAPXSswWy1Fl7HRYbFapTO7R5Iq3B4lokZzeDc1bAwB7+TfDXGMKcKs6rlYHkA2rfFsmKli+HQBY7FSRdgz2AV4eQZgirh61ZLMGNHYhnxVEiWRMH6NARxI7MVbwFiTal4uyvLwQIXECgB/gb9YLp7+VGEHCRcTfcn54/WDPbh8AnmPbcv1fKR3wIYgAKrlndu7oiJh/yI+PIcvdKvP5rTJTyTnXoDZD2vtu2ZbsxQkvKsmVAGIoKniupAKX7+NyfhGvQhY74nY4DfAwEhuy3JbvFbV3kwEczg9fQ6xWMYhcUwMAVh+vFvI5mUFLfFjx6WAA17URomMLAIMNaR11IgAJAYrdRGJAAsBZigsAmHYqQSZZtADx0W6uRXtSApoYoeMzBoDxlxqPAwCw48oGjPWsR3vF5KnlK1zxlKQilgkkpifl8vypFFkfPrpfHtx7pVxdUF9XQvsmSFAQj3mpcA3zEaIeifcpRx2lQwNfwT+jYJE2RPxffQ3GhT1MJ267/JHllqVszDiG/bNdrwlPELS0b8AvZEIKvoVzHjjktizPXevawPW+nEzG5eH9e+XRg3vl6vLCJUQBgYUhEq837iSyJyVMo9Zwp8jUJAiZPt4k5OzL0Td83z/Y47QooEw9houn52W03ZQXn/9EefroUdmcX5a33b1bVpcXArXmZDTsoVVPtVlD0paJYxDJ8ntkEeyODJYsV0vL1x7ty/n5uRgcb3v72yUhAAhEQFn1aSnCHcxRZJZxHLP5TA9niroBCEk0rGBqjgq1UFdXyIZ6ADsmo4tvq4780ZGApdHOR2ParZyAjWVHoPrn7l0u2oir5s167wCeXPtmKxk/BlnyB2jdM6DSSU/msjerTJi2TmReHye3FnMOB2aKuYwqNs98JzNUgLo9AQJgYMOwXJaH9+6VT37iE+WFFz5RXnzhBdWAxUjv339FQBLZBNjYTHr16Oxvy627d8pzd58rp2enLtaO4xEjGbr6SmxHG5HriKpm8AQnGqTokD4hwIpcLEHYPdT1ybgsVudlfjItZ/MzU983S9cizfq1212Zz2D2uk84SBF4ljx4OBiA6tPT2wLYnz55KjafJRBG5epyJYYM38PgJW09HmtDp4WLoLRkHwH7LQXNRHLtu8gK0kbCktbIdo+l+Y7NYZd26HZ4sWEgsHU8ESNtenIiBi0ObD4/VYF6khvUR8GaPz+/1IQUk2e9NDOI7Buki6+uFISdTQ2UELhhfOhzSUKzkI0c4M+DBd/DPgQ+ymF2AHob0OM+F/cfCHAy+G5AUgGi8XF5cO/lcu9TL5XzC2p8X5ary8uyuHS9Zu6HbDVJDszfDJqbTdZtNhJQd63K2GzGYmTA05lKtEVtU3F1a/TrsAXgKPmU8Lk76/jPJKfAf4yNpdoAuQ2mbVSLl83AFQzU/U6JAAB866XbjvQti4kOiBpbH0rz8AljQrWum4Mr4z89mZWT2YkSGLATsR+nIzH5zcL1swOgkzBBn4qxpbqnHCQ2hUMvzFBJRIsd24WAOyawb6ysULXLTENJ3ceCwYLG4QjflrKqAgnF7jAgx2ZWP8E21WIUWag6qGyz7mpu7pmDGyQMHCzEt6j2gpAFzUttBliANlu5O4um+6CHT5At+WSuGvD+nOedEkGQVYoNm6RC2LTHfJcNaOvoZ7DseWSaU+cV8DEGhddVY0j+CJraqOzH43K5XJeni2VZsDCenpZj5Prn/n1y60w1mteSfKcmy0RgNOsMICUJDkvVJCcz0LL/AnyRU4QFzqIQcj0knHBSda1py3low4ISgDZpzHGPgzLRY4PVYpAk7ChjLgJU+pxKq6vgiAMFkWTjTL4uIqlUhywxnnaqm3W1pzhUSK1B9h6S3iGFzEaDWskLMQvpy225kO/clJM7d8pzn/P2shuNBBIj9Uy24eRkVsbzmawcf7tg/ksSxCoJCjxTpqBmQY9c53x5VZbI8oQklTeJtCekXeIgQ8a35b1CGUQsLttigoRaqyO72vWEPedOTmbl9PRWLT0gWXSBf/YtqiedwHFkeLvcQCdtavvLKeMNv7v0QCQ4pXMPML/yEJ9BzxpwjM12HpxIaGrfy+Bcnot5dq/jBjPtI9PX4+cN1HaASCf7rNdbgkYkWAAEsy5weOSASW10/LjXBidu5PVYW7s1wwxh+W1teoNRHP3V+xXP6cSvrkZVHr68XvkA64NPykAaNgSc1LPXTHXvObqf+Dz+kTYGk00HISXOUFuLNTSCbSrfQZuPyu1bd8rnfd7nlbvPPVdu37kjKWiAYK0TqjETyTi1rlPU9JW/NOgLY90BG2cSK1NWUnPBGI9DQUr2Kyw6CMppiy5pd5KNvAbLjwdgxBxiH6NyAQJ97TfZJ4k9weqJ71quyvLyqmbs5jyhrwCNNV4JwkZwye457EgO3ImH9SAc8yLZ8bkeZ6Z7yo5qzxBSTEoc0DztgATaoPU21vJedoV8W8qoR1RWGVBd8K8qf9SAfAMg3AieNWbSQ3565uP9xaD2Ww+cyPbl18Jx9+dyWmUG4sJfxH1zX9bdORnR8b1GAlrt6ceDGwfvK/RwKjkFZ4D33kwfIwDLG6dh8LjXngPztwvidW8miNNviINyCVTV4GXO/6wTq31WMgfimuxnxNx6PQDwwP9mR7ymDUQCz0BqsAN+chz6wF1vruY9DtyrByAPx67t10H5Go/lAeS+vtSArc24d3BNKwHtjlVQRhmCeYiESBFSXwr8cNbm7MA5LZQwUvqrMruDmROJPzWxZWAjyRzRMwyeQ2veq9iUnr32Vb90Uf1aBJzoX1+vGx+NTUjAEVRrf25itmbgovNv/tYQ6Gv9X3vdusY2AWsHBvsP6rX6wLjW8W5XMYUf6wV0jwEQmcm8SuALJZl+/+XUj/uqfZ0PumZjCRAPAKTWt+RzGRxPx9vdx34zlH5S4T+ez0pA10Hw7CeduZt5dNP0zc9UgD4YOYcAqmxv7vPynNn66eGI5HsJ9LTG0E33rL94eGLrPqrvxreDeZIgda63yWyMQG5L6NVIBasj94NZMzf/to12zNA0ltwndn83a3xKcEcgOT/T2kLas/cKCU4myNABPazzCdClz9L+KgLy7CX788TWUfcWkcymmIAbnZsDq7q1igYHfXrb97kXb3JRmpsrDqxGAvbqEKUfuajYU7ld3TVhZ9U+jH8kC6y/L+/bQH0v1u9uvUw1oGD+VbQxgYRMlPXeuU3kaMeynh8UZ4jgeyjC9PZoMdYtADw8a7T+op17iksCdDT7hbS3ti38e5hk5uuMyka1Cr3H8z7Q9uJ9K7+t8paSz3otaoH6jNjVIBb4ydku9u/sKYjTWQaXdcsxNRT2TmYQco7K0Xotv0hsoWO5BZgSa0f1OSnv21OsC3/MuSHAmWQD0nb+rf02ZIKolZlqX/wWABxnIsUM49oGP5DpROHL9WXz7JuxMoDHsnXiNf2Ayg9nWc7htluPPfe3OlgA3AoJOLYMwJry4PaDjYqHwCyvjy1L+Ka9oPqp2SelH+3N70ECSgXtw/+3tjr0w4faB/nErevWQbUj/IswbrUr+lYlB+wH1G9HrkGdtVkTAAZUpP+Jy/Jvqzi6lFWeDwGlAKBIWnD8LMAWEZiI61E/M2pwD+oA0/+MnxTz8G1xjs04p85ckIeIrXJSY/wlU2xpYgNvhkUdNIlyORF/drwj/+tKUeSzpw2OOCM356VcT7Kvh5LQFnoyq1bjk/GNV9u7VoA9+r2JYXBCF5uzHAcgH4mF8u0GgC3TPRawayUGA13gNwCYjIFIhJQmhPUpFVUD/AkAK3YWvhCfwH/E2UB4lGoM83qFElb0MbF02MHgHqqBGgxg5keU3yM+4Mjq4b24fNGIBA7H8rzZi9rTPBN7kp1B1lFIQJNQzL9RGDs9vVNOb90RAJy4TDJe6XatoSg4KfE8VFBjH4E/EMs5JdZFRTYTPpMnAN1V51pS5y4nodrITaIJEtTp073edLEd9tAxQia0hHqhYrPBABZzVmdI1wkmBpxtFUM3GO+Ec+TXIj4pJrRwrQ4ANrPecwug2sQ+10RO38szaU9G8swUfM/319oiBvDG2Ewkg6ifIqkwbb71weqrWr/amB0JFlxPJMSyKTPKnKLGul6URw8elsePH+p5Z7OJyqRS9xciwGQ6KqdzFHBdfxp/vVpfao6DUaos3hqyS/hvVGCVSOK1P5UjqOkL/oe9k1w0QmF3PhfREmwQv5NKESJUTiwdTbyf2LlKP46Oy3w6Lsz/y6dPyunJiRjLL3/yRSXDHe3XUiM9m83KxeNHeg4wWEDgp08flxWS0JQYzLVLktDHShYmacWl+tz3LudqSfy6L8Wvsnd97/f80P7pE25wXj7/Z3yuLrBfLcs//9j/U1564YWyu1qWtz93V0Fzsl/Gkr3blNnxpNYEZCzNFMxssI0MCUCWRU5BtdGRmJ3jKXXbnhMTaQIbDwNCThnN9SiuLbbJnhq7ZucS3E8pv9zM8h5AztnsTO8rIJqsPKZrUOoxEsAanhxWM7KByitYG0AwYBOHadpMvSXuS+ZQHLbYYojJgWEAZqmmrDtTNYphLseipg6PrA4tIskkSSkKgrXBauQrfD8DQA4gWnIF0+Y6HPQBbzBMALFH9+6Xl176VHnxk58sL3zi+bKlRnMp5erpuRmrgOSaHGbLnJ7MFDB97u5dBf/twDtUbLVblxOArrrxcd0PS3lzHTtuwDEDe96gSJ9ci9G2TE8m5c7pbX1O4BNTJaRE5xNnhrDY4n9SJ15ZJwItCWZMxcA9f3pZHj5+gJpxbBiR916V5coTpp49JBNtAJjJsgJ01UJGlrwDsBnQos2zE8BeHBfZYU4qYINisG2mmgXjURY9F2TmrCYkU+fTsriCRQR4C/DtlRbgUjVby75cAgBfLcvT86fl6urcAVtA6UKNP74rbEv1owEmabdsLA5ftFvAGyAVkguS3nFihZ0ijDptNSo4Ww8F21VZLVblamEZBALKFDenP15++VPlhX/1ibJWxsxKzuPi4sIyGru9QGHaSkCJBUhSnyGjwVwSkzM2FnlgFdNWA2+JTxI7si0JAKv/+a4Wnk6CwtEaA/WwxAHF6UcfIndRT9uMTZy+2PJRkxQGFSzgxZXlKjioxM44NttdHItnnzK204lrAAfjmfk2nZFscFpOJK1x5HoVoyPJUZOIErsx2TufYw6qnjky8xwkooa35Rawh2SwZTApfUFkvEV2tAFg2N0A4E60EBgYMjMCt5QY4DraGpMoSi97ksSzsx/5nVLQ42BAdeO0KfvwFXvJe5dyFEXiqVcMsCupYx34NmL+psynfFXGU1P2ekHdgW2ZxAYDdhoTlHkuBmFsnPPgkDUqMhM0N9IpdpYyIQyalJAlsU85AR8kdyR9rDblYkliz14M1vHpaZmc3ipjrRknXqjFyh1TajvA+Z38I3YOoCLJZSS92aAi9b2NLCmeV0zVfZmRqSi5XAcpMwM5EyASfEz5Z2Xbxnh6E0d2qQFHgUoCpW2HWStVeZM6FHuTQu0+ftKPMu7aICVhKAKjXZgxABZJ4IYfUDBmpEQWjjBPLi+dKKGD/qjsj0fl7M6tcvbcc2UByMu8xu8jJTmbl92IzFwSmqgxvtKmU2x5gHjhiq5dkUECNuuL1WU/izkCJ+tV9J0SGygB4OA0a67WxJC9rwesOLg4SDBSYpUZ9mT6uf62rjOZlfnpqWqZpw1JOjtrh8WpFnt00NL3kx1WNYIaUrKyyOAn6+MOD1m6RsVkMmNuEOgNsI3MTx/2O4kjHcyyfZlME75bPrNRR7CtdSxYXa05rCbBpQaWA2TMMgrsy/CTKFAkwzX3SBko0G++J4AhJKcD9Kv7k15QN4BqXosa0FnzXOUrAszXdYONLAyoBk15IidA5Y/WsRDjabmsOiqKqYsd+gDkAz7JT+wlInOo7q/G5c7t2+XzP//zyx1k4U9Py2x+EjWAXb8lD5r10BFZsmpfAPDYt54dVi5JSzDJa+3qyMxIqUPvGHrWU/d77DsaZj7JQq4Rb1lulStwbrheI0kF2fXcA2p/AzthsVTihpIvyIwJoDrXlxrkS4knBWkjiC+Jn+vBI82KqDVkoM5JKWYpRzC2ZhSH4kP0S30/EjiQ4889QL43nE+a7hEETBBYB6EI3taF+tpMvP7CQWytebHadssAzmc68LmeHfYuPgSAA3DM7cWg9mudq3Wh9Pe1rh4EGLv9Udtv1cfsHQC7hkRFg7vgZ2N/B9t/oFMzKalDb6qvyk9zAM+9fz3kNs+R6TTyn4rEd/Nc4MmnCQDXIODrBIArkFT9aoIckYB4w9i3Y3JofGpi0pCZ13Sn/HmjjmN//1pGnOtFB5Dai6S9JQAc7Y+aaxUoJTN+t9N5gXMHiiIAwPzSeTmYDSS2Db2TVr2okdkpb/Tbm607BIDKnhv762yl8ef1n/ab1+d2fiDsX+fGrg1SM1AyYh9qvqk9XUC0/xztnGqTjTxGg4BnAM+tL2ivVu/xKoN7vYZwxA9uCsDGPiHZa1mzL/frtf01ka2VgB4AwfITzYGse5AuGSHu1wVFG+ZQAy5oRdJ5IP1dd6/su5v8/E2Wf2iu5TlcwdZmX3Oo37v3vc/rj20EvAfzvAdgBhNZ86H6lX7aWb/tLm3loHtIlDYAcF5He/0EgBvZd+1o5BYBPPrATZXWbILt7b1zr9TOre75u/a37rFNTLDSUsfuUFsD5atgbVzce57m843CyvWMpY6d1iYzuG2dked+Q0Vqmr1y2/cVpMgxO+hT4qnyGhGbMrDaSMc3/ibvIT+XDMZmzh4CgPs20fkGwJ1rNqEXhnbTAcA5dgkAt74mr5XrZoJ7dWwH60buj14t4UZ+qdlf1H22zs4od3WAf2tX7XxMSeDesx4Rd+oAYDEydy49JlldGLKcj8VwNfCrPXUwXr2nTXvx/M6+GMd8SuCU9wALCZQTJBeIoDrPW5VQcXJ0suWy702CSJnLtPcsV6X4YTATdWYQsGDAIhnKBqy78nsAtCTws9/3c/I3Ce9CdLSXFzlQpCYDuFybfoIsg8Q15RfoJ5ebgYVKOIyyhwaAa8Kt4gNW01LfSMWyO6eq/xS27oyi7rvr2uX3EgB+Nd8rPzRIlKv+NxNRrl0g7bpvmEP/1K6/3b8dX/KgR6J8tjvINxX0zlhmcw4XSFwZkNZj0z6TvQ3AnX4byB0fz0wUiISDKbVVBQpPKuM6kxzaOJkYedEmKbRlyaXYG2epKZ2JdFiLpOgA/MczAC2rXwH+Qj6DBCSlvAAgy5HxBmKijqspmhXzIX43iVt0l1jnxIWaZG3ZSDB/6/lSx99m3/UmAMCtL6TPXfuVWJKTQlRrPfuVYqCS5gYAJlZqsE8MUGLVgPAi8lBW0rLPgMI6SxATqjWy/Qz0f0qyw/yd8nxiNQJarkJiGwnoK5VXpO4p74M50Q9EK/kNic5qhd4/H/LBvMZzaQ5UJY4wWKnJEsMFDwAMi5jsCCBwrlJp09mZ1Ach+ogFrdjtTM+YfkEJvAGiWpo3YlCR0OkawMaf3I4uyURzNSTPSW4Q+SkVAeKZwCv66013npDqo+zO5xPPy4g9hFQw8VnZW5UOdrzNyQ1WwnTyhPcvOYdgc2vuZBnQqAksZVnFp8HAAMvNUK7JN2PjRPgrMXeJNUdsLAHgPG+alBcs2iahMQFyvlfBciVDO46qhH3WE+oP7SCwOabOuiBwe7MSfjWbH0vReLtbmlQ2QdIZprqxDsgMgMP4c8qk4mcglNH2ZPOezM/shyKhtcpn46Zg54K7gUXeOjNhUEAva4Ol5AGZVd5ufmI5aSJjoVAsfOjqUsxlyGr3X36pfOrFTwormoyOJHE9HR2VFXPh8qKsFpflyaOH5dHDB+Xq/MIS6GqXmeD0FVir1i3t77skNiVXKYHDDPQ6Z973N39k/+TJ43J1fll++ud+TjnelbI4f1r+xY//eDl/+Lg8fPnlcgvwDDASe9Wia/mDq6sL3UjMU0ncbgUwIVcMeg3IS6FwSdYyOKuVQMpbt28bBJqflhPVArbxc7BVzULJKHjxJ9sEZiUMF02EyCiiM09PToXEE/CHGi1GaWQbeGMLZdw1hlmlAbdP5yfBnNm7/rAkQlVZx1T2mRccso8AgLVxDvRfAX4VhGbhGTvorwxSJrglGrFGgKdUDlN2WbOoLLYO+AlMFcMznbulQwiwiv0ZgIEyHiTd6mDf+aOnkuh+6VMvlo9//P8ri6dPLD+8h2mLvO2x6tGqXp6kgKfSF79z55bYyvqJjQjPBWhydnJmMIdJG+yZNBCYxIBhsCHlZOnI7a5cwVjZrRXsZ6LdunNHmzsYXYDDEleIvkpwBLBFTpysCoD95Vp2gRNhPC8vFwVbRK5DC3NsDJkwkm9lRIOhCuiPAwFgBpygf9TnNfjvfzP2M5yZJjggXzIqx2KdM3nJWsqcd0kTK7tjZpY3LDvsS7V7vdA4++nYrMB9UV8QwH7y5Gk5f/zU4AlSz4wdC5gWBhjCSzGzJXk9n5oltdmquDgAf9b6pd04MslqMAdUT9RgWTpPbWSElO/EHkIWgf5n7l1dPFUA59Hjh+XFF19ULQWSL6gZDQtf2f9HzN8rOQ5AF35gUrKxBSjnp2bPSZfSCy/gjNn+bMbEYbJNxftkdeVCLWArD54BGnBvxgB2PyAwCQoAkTgrapGL7cjCdjwqy4UloHWvbSmXV1fl8opNNtlgDkhq05Z70HoILyF/Tk2DzDj09hKJhNOzk3LrFMavpXDpb+5LfWzLmftvmOuwqSVBHvPD9TX9zHK06wRUggWawFdsiLGFdhPOWMp+xDblAOCEibwembETQE/JZHjDlPdWjRpqm4T0sCRy9z6k6PshcUpGGvV998u1pANJ3MGva78BOIH8aNSrdDKAM3yxbhINZGNksrJRCOB7nNmrwcQUQAFYsaJmR5cd6813opk+9PQOE70DirMJsxaE6gAf7QVaXq1d/5eenty6VeZnt8r0lA3ZzGCxMn6ZNz6cUs+WBT2zfekPkkaYP9jcGOY5NR2UlbsrI5QnKHOgzD3P7Tyc5d/0A30vKf3M5Ja9uW42GwDZZoyRwNyIhmy21NdeV6BX6gOoK8geq8EKLFKiRHZZ1uoYBDC94SEQPHWSDYkb05kYwA8ePyoXVyRXTSyTPZ+W4/lcks9XZD6zEeAZUMKgNjqbENYlai8LfN9zholM6P544Q9IXFlcLZQI0UrA67kDcBMLkqSLyOxTYIPRiwCBJZQSgOtAcYGdUoSITR1qB8iyz+blFmULzs7iAO570Q+5X9B6ELVhq+xbdm2yaCoU2w+xeJ0IhmrDCvI1hz6F8+2hEI1KAdUfHQraeq3VL3ZBtXp9HUC3cXg169Lvmf3tzXIH1ub3EtzdIDnEwRSbl/S4a0zhzz0uAXAm8Kx66Z195jOm/86/E6DWXiZqYtMOsm2V7BCHhxrkqABxHHQHB+ysZVQTsrK3EpxSBnkpqwVMgG5tYYyZm8rY1dqeNdrH5e5zd8rnvP2nyz5IaCBR57mf9jbZCYx2fGcNmFRp5xioHJ9gA7Au01espeqDZp3SgYwsy+aA2WIDOnBJxS3WZ549AgdiVOh/3tcpuUVMfLPuF2SSwwqG/bsGAI7aLvKrTJouEKHgYcMAllnFQVgHrKjxkiw53hdWF0C69mE1I6EL0ulglpn4uUdVQlIj/Sv/FvN2CCh2pl8TLGpwcvDZTBBog131EN1eZ3CYH87FznwioBABpZuCAJ1d92uldZuGnOs5v/uAyFAis0oGZ83JLCLSAEBtm+vepGUVNqAAGegZtGv7pumS8AvduHl87acPfae9f/572D/5dx7Q9Xcad5MAU/sv9jO9/j+y0ovOBG1t9WHjw0/XvmgB+tcBpNZnbNqX/jAZptc+Eze7Pn59pM7JLOl7r6N4tS/bNaFhaB4aa18tWHkhEV77LfbL3R4gAjrRf9qt8KYYBAQikDUkQToAYIRSVC7HwONMqlihatAo9whwVHJKtCNt7v9n7116bNuSLK3p7739dc65EfkoUckPKEiUPSRaSDQRHX4GhaCB6FGoBBJCqhYSEr+CDqIJlS1EAxopMitIVJURGZn3ee655+HPvf2JvmE25rS1fLufeyOrpGpcV9zw4+57r73WnDZt2rRhY1iejxynyJY2MF4HKf3pBMnucqj8HON5KnjFfjP1N94Pul3OCrPm9jyuvznJ9+T1831fY5kAybyIR755BqT5DPGkv3MBUot99/YmZRzrPfn+PZ5RXpwKMVrHxd9kAs/r2997Ikz0n1TwKEwQ/X0mJWr/P6TgssjdyZ+8zh6J9g3FD8/50w1Lu/+q+lpfE+Dv0bWtAAAgAElEQVQ0/j21C79JsSf3n3+fgJclUTXsZQqYqO2I1/pknl8Cfm3zocYSSjZGIKPWq64JwRJlfL2+tf93dkomUGdsJBcS9jnN9iLjTJQFHIVxHEWB2XN2JtFsvy/mjJJ+dUbcp9b7dQBZitUShNI9W/azAOZxf4NRX/fx4WvH3wXOSrnJ63tqGdWnDluK12ikq1T2rKe1PFtxO8FIH9eX/+lznusnz5ld2aS0bJnbZV1fYvfltWIPzLN4PlfMRa7YLFD02BgAli+cK1RkoVS1Qr2vyGDbD2ge6z0YrKuFerP4QnNqBmVZv4oVSwzuhP6mfYpPVbcyzt3pTyTJmb1/+R35SUnsdgA4euTqjJEAsKVVq78yM5Hf+X5YKk6sR25rqy12t/Sdn31GCEGbUJgKkGKcg3RGoMA4z615xAwfojmP4njO3ig2Ru4k1gXPQW6RGBwFIKmzieHL0ZTv5Ll4fpTaApAeRJImgFcFM0r3Zou7FgxDpUVhXSUAHCYTOQWvVZ3POrBbQPvJFjs7p24okItrxOvQEXp6Xh0X9P0/jWzC4GL/Gj5hfn+OD+vcxr/jigAQ4VOS3ey4p1dQe39L4DtZ0bILgY/sPwGox61EvnN7K8BEALKIdxYBACulgKIgAORue3iIPJDn0Wcl38/uInsBZ+sdcmN+Ft6jPqlx6I58biexRd7tDqndBFPEZBcjFcnnbL2kooBQGnXLL/IekoDW+Ob+lOPlWN8+BABYDOL8wnZjDrKw1HhGjnP1XZvi/75Pzij/Ho9qXVF6bkKPW9EEALy1sx+9aWG44uthYcMuVPtISG4pdbu/VE6yA6MshSyeILdnFjZAmHMaAbrfSZUPPIk+p7B/mQMRTWCpXl+rtSLAJa3rGHuRS5QfCxBNedjstey8uFS5SkHMtpRqs62otvYBAAsc3iL/HIUH2BjqgvT7Jc+4s4v8L9gEeeDAAnhOESVyX8AkFLskLiGSrQg2uQZTodLMdXAGA8EGgGXvgPAiecX7fJ8ArdWn157fWns6m49WXhTL6P2p5Gg7u1mHwhj2bZu35L3uN8cl+QyS8wZPkAS7CksCW7P/3hEJklw96oFx7yrW2QuCnUHUaq9jvrJ9ovaDkHH367qSSulVa1Db+0EHgKVESm7qVnOASuse6q4oSuzDvN0RLkJyc2cX7ALQNhjFUr9jbUOW2wUXoMABRi7+PXL0YJoCoPP5tIfcWWkvc9uS0IRMGExo7Vc6m2ceNVt9ET+6mEm2k/azvrxozA2EtR/evW3ffv11e7y90dqg+PcBnAsVA8hn61U7//C+ff/ubbs4O1e++4DWQPJfUQjBs2stpP/o9pJETtZt90Hse//o//j1I715+Q+w9PrTuaSfz9+9py6ifXr/rp1//NAeVrc6bOLY6KeII7y4OpN+NYMtmeeHRwHAsBEXi4N2dHIYRqQxorLsUU21WWRK8i6X7fTVF4lMh/wySWQCElXIpOxpyK+6V1MEB/TdFUBD8JJO3Bs2A2IpU7S6AZtgJBEc7m3tpe7+djtE39tATaBrAnxwcgquCALT8K1RHqAmKHoyCw0AwxLmPiRnwoII0rSWgpJ/0XP1GjZzPksADO7sFgZjicDOGOPQR+KVCdY1rtt6tWpvv/u+/eov/qKdv3/fri4u1DuRShXwHmS8CZqoyAH5Pzw6asvj485aDlbIqERbLBdi1AIowXhlfLX53d620+NjJVpfn74KJweYtLPTrlJW+O7xptEX1yAzjLDV9aXAdjEZkWXOpD2HtdU65FUBVdb3D9mvExDyQNWG9HlFJvvqZqUE+GKxDInndIwBFtxqDCUtvBNsYAGuVb5F5NNgAUaFSspWZF9XmquTOCZ4BfBUWUOyhZeLQ0lFi9WuKr4AKOtX4Bxb2bsAGeDHdrW6UiEFYDqgq0Dd1Gvn/gBhkY3GfpYpbw6Y2RukC4w9aCts5Pa+HdI7W/Ib0XvJNH71qRbQjqT4texD83x4KLnqs/NzsRv5vO/ffts+fvzYzj68b+9Z1x8/ZUKdQgHGjB6lcYoNB509DvJnnlEBvKtuJC89+rtSBKCAx0k0VcsFA1gbWr6Prc0HJmzi6HjZDpeLdni0CClOFTBEFU4UbG23FcD19VUE9ZLTvmkX1ysBw65GlsTvTDqHjUqxI8GTmIUUMcC+pE85LMNFO0IKAglgyb0HSIvts3aJv3itqwcdBEef3pCkJ3kvR38bz2Uc2ptZP8ALNIctntWtqmqMICB6j0alDj+z4eCTsAG++BykIVTNajZaHjR7J0J2bFV/RbED/hAQgmIbJGsAPWUf+AOSi7DSBPQnQ1u+hU00GGV7MN8ZAyqB727aLYxrBQ7BtjcYoIr+e6Rnw8apcsUIqOiC5arKsmR/614BXiyPhy2znhXoxwEJQOuGsWjbjSKZa3oYb++oD7CYv8i8vn7TDg6PQj5VQd5uHGDvt/Q7VVzld+ZGLG2CUe6dghv2DTWup+9IsPJZQ31+JRU/juwxR8jIhE0EOJZy0dmzHjvR/CSg1AHghxsVLWGf3AcBBq8N5m94klhbEfA/qJKL3SIPDvVQlckhMWN39qOCjznd3W0fL87bp4uLtr69a0fHh+341RsWdPhWDiEckpDWxnaRM+JZqAbLnutUcIpwCIAu9QZL0SSj9b6169V1Fi3hL8a+wX7Bfq0gSYfl7PWtQq1kmKTflqyJ+rnci/1ohrECdlWFpvR4rg2KRFDrePXqVSSaECCRMki0AQiwnmsGK74fdM2KmAFDhUvQ3XgcFEDwnk8W2rdUcM0HDFfM9sNbMusnSUwXxlRZ/ciGyqdJcrewEFgLvWp+Vh0cB4EoNHPvLfwHB1LAeTM9lJzhuqLYZ0VoAptKlBTWVTzDVOnBny8Z9WS5q0eP6OGjilq+IIFT/iawJRmmPSlhidwEmAQ45nNEXBCLgT3fADA/E7uIpZsHKinF7NJriP6/p+3NL163w8WRAODl8rC9+UUAwEjKS1GDAB92uIJxZaECMBNTJnudM070HKIIx0oG2VJCyYBUuvBadfK0xgEGbHh9JFpHf2asirYm7seFNByfJQYwbUAozri5VXEFrRmiZ4+B9LjXaH+CnWQCfc4Axo+kDGW3Vf0uDlX4DMWsedN6fqt8OKaSZHcUATlZp9KI0r+uA/6zwpSe3M315gOnv9uH1iXm68ZBtxRbFNbXPBHlMX+SoOKU0kHjSYgWB+EZuCf7L8naweibAsC+Uk2udX8RV87/zyrbZ0DEfm8b/h77YUpszYDvsLnN91+T4eM+nz77pt/M3+v9p46J5m6G+424plwVANi90T4DAI/+s2Pv0yj+BAB4Pvd1Pqrtx7yPBOt8HKZzOiTV6u+fzP+8KKgnauaA8rygYM4A9jkiQCfFzmJ/xkEef6JzjKQ9HzKZAeM3kh3EtZKAViuZLVWI1wSR79sSr6Gc9DT9WwHgOj4e454o3GRsNn+uWxKTuk5WynvxRYlJAe2KIwg/9LQHoe+hvm/O7q3+oCc9CxpdfcJzAL/80EzCNs6QhSGYyjxF83pSdDFaqw6Aut5/v8/8h5VfxvjPekBKZWZU6I8zrX+XLRZKbBA+LQB/5dAT5IuPHACdXxcBaNjhHgyUGUA+H+tN9rPpGet17P9pB2bwd9Oa9BnBALDf57mvn+P9u9qr+miWr3GvL8d08ZZp8r1+lpnRvo9otDOcVQD32SOrj3kwgSdfda/JYrDqW2x/8dwRm8S/4zpONEcpmZPDWViWOYnwH/6bE49ZZAnDxnFZuU9ZhkkLsyKQOfN3cr9pK/a3Pq/M7aHOte7NPaTzYmUku/09HboAp/J/fVgdw0g8FPP23ulr59mpngnqM/R9RDNIEWa5m5RMcMsMq0ON80MB2YknacsjNHw6797X4pw6vgwAd5+Vfw7Qe1zD68DjXGtUR4zGPr3bI6h57KX5nRW9TF6DTOs9xdR4g7gR9/5F8YU8ls6G5LNSMlcAXBYzhmyvmf3xjP0ZsvDXc1D/BuNX/mr7sR0vyDeg+LQYrZNSylckllL0IhW+bFcmclDmqBSrFhCeXAB5SLWkS3Ybzw0gzJkcFZ5Q7U2AuYCyXm8UnDrfxvNWJjPPqPOozjzDf/ex7ef7yIsLaCskoA7QJ6HDazFGcAoAb9xLshBBz58AcN0Dx95XbHK2uPwaAailKGRiq6X1SI2v4r0JUL4AAMtfJ3HHyk41jlTxNvl+FatlJQ35BcnkBvlLjEn6/WYPYPJOyhLxGlirOu/x94gjrLTU97pcz9yL8gcpiauchdWPEpBR/FXk2hnbm7t1+uPI0xExqMgbostDkp16v96A78h5xnmygPMlTvJ5UO3YtH+NIiDZgqZttn+Vca5ztMk+tNY2AMBz65K9qsdyyDzHW5CYgTgDAxtWcMg5K3+OOhtt8jR2Af7tL45EhCDvxxIUjQwQN8EwwLNgQgYb0vtbgLl3amsJ4AUILBKXhuOu3a1W6gWMoqVyz5B+CjxqEDkKfrIXPDm/BIC7/4Ssp2IS7COJI5YkR6WgEf+oVFKsVkiJ+4vjIAfuHOh9tKFT60hJIAcgi2/ROOtbKGtxT0jKs76JH+wnNJuZpybfGaBiAnHCGNxvl3UQgHuUInB+D/xk+IhU1NSeH636yLXJz0lpMBUF7fvSniVdDo6Svlv/LmoEBqZFriFXugt+gyJmEqiSBGM8BWA9cKRg/2oU6EOLHxeQHXlvPUmpUlOzv+7/ed0s/k8lM69PvxewU3kM1BdSVVDSxtuP7TbXKJ8nEJgc/2KvLRZxTqKl4v4BOcrHUDMXETt82N5BFhR19YlUoEvcSDnq7isyP6K4MSW9D2hVRj4pFCU0g2AkmtPIlwdWE0Ujmkvy4pn3lV2DUexuC6N5+9137ersrF2fn4XSwGql94Gz8h1yLv2NAYBhwStOkRR4zHsQuHI/rH7J7RHcqzkJBFv/6P/8m0cYqbAB2WwfVjeSjF19PGv36xuBwF/+9jft+uxMLAIo+dwMkdft6kqLU2xeAOB2L9CJ3qIAv/Rl29uLyh716tjeboCN6rUJ4HK4bEdHp2Ld9iAqk+5alOq/GT0t3aokFnMg9IA5O2xgJCIT8NGykERsBMBMyKvjUwUOJOn3qRbCQaliIKo/NMGq5tyJHrkAQ2z6JJtTQmJIQo6NQ6lbKllUCRE9SWXwMnw2j+hhJ4bl9pZ6mBKAxBcsrJAAsbNyM3tJXSbTGZ1wnhmwDmYvCViAjB+++679xa/+vL395q0A4ZOjQ4HizNH5+aXcthIF21sCG5EzhpkX1TtBA9dC39sVKxqmJUZqSRoSlQCrv3zzRXt1+qq9efNaCcuH21slXdHnRzr8Nin4sGVP35xKIgVJ5uPloRbjcnkkp+8NeqWerlE9env70K7p9bleCWzluXkWQGLuTX0ckDVG4lJsINYOMq8GYba0cdzcZc9Pnk2tRKMSQ0EXPyc7DZnf/YOlbA8AGlYhiXSY5AIDqfwAgNs/6Enbns7JCheqTVgr2GUAe9tKNCPJpqrDFXP00K4uz6OCCSA7+61eXgUwz3we0dMUvyl5jeiB4HLey0tYuq0dv36t79ilAMnszyzG5BrwDelzJBCiMoeii6uLs7a+Zv0dSPL5HVUl33zbPvzwXr2AL87OxDpiEkhWj54CAUyOnmFOHIQkswFgbIj7MCNyfbvStVxpEswloutIbKlwQVLd2fMx+2jD7Ds5PpKN0pydQ6cBWAEBu7FeVkibZk9k+gAjdYsUtFhvD00S5VrPZq72Cn5XQlGgQrFI9C5gHAH86ZsN8E5FENKbvB8AmgqiACKy560O5GGvjDH+gjUsyXlWMQUcaq1gBtk4EGF/9Dw3K9YbXxx+wgeo3jSDCWQgKNaAlc5FkZtZHB9NmD6WLcI/qXemZFBG0kjb6X3IrCDlT4UdP29nP2AYfARVYpDKD2SFPhuYehtjZ6g90Jfzrl1fxQbEuqbijJ6nVJepwonqptuQkpYULhsRQRXuMBkUmruUnqXiNiIFCjcYY5QAovAC4EZSVts77Vr9tG+4dEoaw9TeaW9+//fbyZvXktegcIZD6UPba3dU7WZVIIc7+heJZU+xBRVf2MddBEvUA6rfJweHnSxuKFIZI6DOQAVfXg5CsV6xtzjshnQOPUUDGIvHiz7CFC0RkEqyEea2knT5lX3xnBiP3psBCmrdhJZ2D6AsI6V5SdvgmT+cn7Wr1UqvO3n9qh2dvhLD9+J63S5uV23/8LDtLhcgau2aewJyoA/2ctmo4qNHcFRwW+ItEi7q+JB7LwAwa1F7m54jnoH3HGRA4UTlkD7KZEAmtMzQxaZUQCHfEwcVnkM9bAVqR4EJwDIxxevXb4JRrgNcjBEAH7avAyby1Sq4GpWfYsOEWFBJps4YvFH2Hf6vJEnmqfKegMm58OGtJmi6Gn2R2nPQTp7Vr9X4OVGXcsQEcRUEiXmgICMOEr5OjxOSbR49ue5j37mLHsBmSMfcRFUqwbGTD7ZNzxXP74NDPWSouEZVtyn5lj1s47V5TwmYwjxWAYmATwJbG3g8txnjXlf4gpqEsk/k/TVhRzGbPGQqDgD+qqBte6ednJ60X/7il+309KTt7S+1152+fiU/y/WJO/AnimeyNy+s2ujblAC0VDqir5P6AadUEXtXBOu5J6Skj9nitYKb+0NRQuPa+1SPwxjPJiA7QVsVqZCEurvVmiVOvoYBTIHF1UqFESG5jY/NFgsZa5sB7CKaYGxEkVUFgD3Httv4+1MGsNZjOiMk8NRqIfu7jRkcttulnStzpyT8LEE1TTBG8Yzs4CkGpY+xmkZNWvV/P2HhDWZWT1LDwJgltu2bJt+LL6hJk6cAcCaV6yBMGHJDnlB+nh4EKQGtz9vAMtT95fW6X8gq6fYY0mJ+hnjtAJP6uuzKNk/7c85fU68xe4z+Y08AZp9u20u/VmGJaR1u7KEOAJwFNJ8FgDcnNn8cADwdn+GrBhOlzmn1t5uef55Q2TR+fl+fr963fcxNta8nr+9V7QMA1bW6gxwS0HpvYQDH/hVxEec34od9tRm615lBxYxiAFM+UAooSpLX+4wLZyf2lZKidWzmicTP4fJjPSfAXRZ4HV+fd4bhTRObbt3w4r3MCjzrs0zn0uDnVI53/hp/ltZvAYAjnhsJ/VjPo/D3yRipQmOzXT83npb4NuBjoG/EGVNZXyfR/HczgKsfqfetz50AwCMmncQyyQCmoLBeq47NJvv22NvU5rUFE/+v4knO4WPP9/v9meyJ9cuS5fP76PdSkqFzX9urffTmlxnA4++bmd2UjcZlkqHsBG4uN9mO8K9kfs1sdM68NLNl7idcEOdx6+BQiZPiuYadqQRgAs5EHFyvrdriLD5WbJN26hgLhiZ/5+w7t9U67z7TxO9GYY3n8X6mkFLf6zmue/tksuu++EIh2AS7KgYnd+oGgXmt+pnzPW3+2cKOt4cov/7e/XPaRVcYs5JCAu2+D+LKwlTvilfpQA0Ae/6f+KK8/ucA4FqwUwHg0OAYX7YLA7oDwHbBcRas64xBXgMlurG/B/sXlmwogEmV6/Ze/XNFcOmgcrSaw+6izjTuIhQVo4DBMbXzKTrX6tyTSk6Pj+14SVEnrcAAWLLMIgsao2e6x12N0ZSzUO43SQh8plSYOA/luiBHwlkxWojB4oyz7A35uZsbFYtz7pT6YMkbeex0v7SEy7NDEHhGcaSfj+8qfO+t2oq0pmTh3cItz9eFXbppzT1ZG5N+62P9T2IdcocbgNoR322OD4Z/DQDm6f2MPuD17+N1o7Vb5P6stBf36ZwChTKxJ42/93tTf9lgbQvwSmA7QKUAgIUDAN5JWS4kiCMvouRp7+Ha+zJnPB7yslafIK8StqDMQII9YbBRlK7WeeQk8sw7CvFDLQ0ACmAycqHYQrBSdxJ8kW2L+cv6CXniETtkrFeDqsw/iCiTZ+rYM2ZgsH92AU1XNojXuXey8yse21rAxOvcesL+OQoMH9sWQGSOg3vQkhOC0QgADNA3B4Bt18zpDoAf0tDZy1k5PuY68zixhmLslT9QDiF6Jm9RvH6z0nfNASAluf9kPVKlQU9g8owaf0nd6gnC5l08ufUo7MrPXmMQtYoTQSGA4CEYKS3Ktr+HwlxIXlNIANC7d4CUbzCAed8CaV9JQQfrGV+AL8E29yEUksWF2KB2TuATMFKz8DrjK+5DcZqZsuQNyH9CgJGiZhC9DAD3gok8IM3PN5FnA88ihxpqoPK3qQYGUU/ESDOVTVwpxSzcC8QPTX/eF0B1XCcVEHLcthLQd89f5f91NglGNPPOPR7ACN+N9cxryC3we8g2sU9mPJWfd3s/9Zlq8SaENr8nI15yx1JdzPz6I/iLek5FYYbGVq5Yudbj48N2dIyiaCjUorIql7IDHhQkzq29kHCNn92bOQvKdb9BRB125fw1efsonFArRp3/U0mR4hBy8z3eGi3fyD91uXAIZJBpmT/y0duP7fL8rJ29/9A+vn/fPv3wTkquuw9gYlft4QZ59Pt2t7pWD2ABwBAJIMilNDbjAQAsdyte2Mhrmb0d+dvo78062frH//fXjwBasEYxIimjP2619eVVu7m8aFefztvbb77WzS4A1W7WAojv1iFhByDMfJOw5YuEIwudSVguF6JXA7ahpc4HIwkdctFNADD92/ZIRmfyTjeXFRD823rlToAyGWJ2KUm807bo3YbTLb3ttDFnWAS4CdjEBLFIF8j+8hxITvK8ewuBvKFpnzr32d9XCyE3kSF1MxiHUW10HwzmqRZP33BIRDIOJLZxGpKrVo/FcBRU2mFMlkmW4bMIU1ceh3m4WGiDulkHmMji/uarL9s//8v/r719+1aFqFQQLBdLNZbGEcHcUZNv+jbzbPvRc9TMRoxW0soCRQ8kHXxxeSEpQpLrS+SEkYdeLNqr09P2+7/8IgDa65XAAzzp5eV521/SI/eyXV5diYVMMhbw//d/8UuBPDhcCgyYE+adDAZgkcBSnBbyrfe3KgpY39638/PzYM7Rr/n4WPfMmF1fXcm+2AyQJI1F+ajPlvw3DoDnS+15PTubRKkoQQJ6cbAMhwQouDjUxgWDCJvgtchC8zcf4FwlKMlXSXbftgv1+l3JiZAAZj5JxEcSXq6+XeUiRbedQUB6F/llJ0SOj440RzwGIC7bmfvNAoIzZ/Rt1r1KMngvJAoyKCVZDMsThwj4qLlkXZFE3mpqdn52dtbevf22/fVvf9u+++bbdnV1KYlqAHc54xR+IJBhw+HzBTwWRn0/UBVJkiqNc3O3ChajmPDRbF7S0Qn8ugdwV1BlvWxvt+OjY7GAGQNyyo/bAP4JkknmDunttfo/R/XYo8Z2dROscfda2SfQEKt6MIHCUIbMrAByVQLFOPKdogj6AcDQUhEHigQwTfdCKYDrYa8O/MdhMvoM+HAd5LGULJccRzAaxexX4UP0GI4gODa1OMAQEDPnrMMbXYPnoKclrF8CGgWsKTNs0IYiERVD5Pq29LYWGtdTUXsw5OkFvJ/yakhI0LuXSrBgBAd7sgdz90iArxuJARQdxMwArFsRvN02evoAAMPUQ1bj8S76cOyy0SUD2kdp1hGJx4c8TMufi+kYX7FWUwbkjmolwFxrVNNz+a6dUwGIr6M/KDLrt3ft9/7wD9vrX/xSQAnjv+Jkt7NAwFvJCY0NwJWKs1KSmPnE0gWCPzSkrNlIBYrP+6vUSvBMaAJS4+O1WaowIQKjnkBKgAO/bIAs0v3BiOQy+Db2wzBLV+bHgQhGsqrECIaDyp0SHdFHw4UmxMz6N1XbBAIA5Pf37YoqyYd77WH0/d0/OGw3D3ftir2GQwqVm0eHquq8JigEtDpcaO8FFOZgHzbqg1rItl+vbqUKQp9w/C+frT7qyzx8m6XCeNakaVFKkK9KxqiYje6LmkGV1sJWFOpQbCQfxhpFqp/ipV1k2VFiCLl3/BxjRkGHC1AINBW8uedQBrNmVI3kzDSxK2PMQKkmCw1IbEpe6QBhBqYLPkrlv/ab7N3aD1qWIE4QqfbyimQLthzroiYBe8LBh53sCakEjPpKZaUp+4eSGzFHOuw5ZhHDlXgjfJEKRXKebeq0LqgHpnFATAZ3xmC0QYiCgIxfUgpaDFvZfjJsiyR/rJkp8tcTYp3VntJH2V5DxQ2ygwPNteM/KmGxCZ7t9PRV+8M//IP25s0XKrDBXgCF+RtxDT8bFFdc2XuVA5hEIlMHdKmcrEMRwYUXHO5IBtxFjLGkL7ycVhYUzZARtyAwa8vjbF+vzU0HvOBcaW3drNvZxXk7o3jjOtqbSLJfPip78riXmBMSrkxPLyoAWFL0xJ5TKWAfNG37OgDb+xrICkccSjdlv3ISLV31YCA5ICqFFh4zHSALO6rbcoKuasVRkL56UN8EAHuP8D34+/wQrM/RATxA0/nfN4Gx9TVx3SHxGD+PhKN+6gWptuNnAOBys/Yd9f7r+PQksMbelfdpZmYzzRgbk8T2fKzTR7w0XvO/+WfP4RMZ4BnQ/xwAvGtQ81+RBHQFNjY9w5OerBUgKmy1+t5pEn4UAG2at+EPs6BlNj+b3hO/s6zZdG06KdgBtExiucDCDGBOMgKAd7bUH4rznQHg8IPhiPB4tv3w7RN3FRL17gtb7n1IOG+GemflUrpofdYKAGv9lTeM8TWPoYz+TG3DzJ+ZuU/Wsv1Y/R6LPmLtem99v98gHzwFCPP9qYARlxsxel8fsx6hT/zHrIduv87MWBll+eVUlqgMYL8n5nHaA5jzb/9yZmd+7TK/Y4yc1N8MANsOiev9tUkK/AnIOitQIW8xfx/v6cWQace1OJJ7tI3Ayuufn+NTH++Jz58UkD3n1fj98wBwfPZgsG2asycAsBU18iM9zhIQ7snNUXgwI2CFzGzx2x3ELXFfxGGF9VsLTzNhZ1sfoI8ByCkA3BMYPe6M+BeQ/YQAACAASURBVNcAcDCukbWNwvonX5PPHn+d2wMA8Kbxm/gK+x0//waXM35lBxanKM+/jpBzNq325wSw8hY9LiPuf95GtKOPYYvrbwCA4x4GsDl5tmzh1vMDeT54wgCeM4T9LHk+MABcY6Pn4qserxP7k28oz277sP0pFzPzhSowVZs9/DaFlqgzxrgDnopBewuAGspgYs5mWzbHh04gx9l7MNQs/ezCFv5WAWCtzK4o99AWuzuSsRTZQ/mt9JPkpsTWKgnt/BxyOSg7Kq6mi3Dmv4L0E0l7PkNKYUhYp2ogyjvkjXrMU5ji/C7uawoKd9Wy7neK8VJEsUGBzkBmf9b6Fo+Ve12X89KmdWTrnbQaqJul6tMHWDu3exeUP7cKtrMFQLW7eG1cs/rf6b+zX22qzzlOU05J4Jz7pOb+1cHwAYor753gsE4QKsjKHCASwwBUtHrTwABGkhMICeKIl8g9AOzRJzrAGMCgLqMMOaS3FoiiAz5DuIHAwDhL6z9ynjp/ZcHedrDnkQXHx8XrYKOGfLFyuoq9yEkUv5H5DvL72JNzfx67bk+Z7goWZyn0nsVHQjJEjBh7S1zrKQBc5/4lAFjjab8hEDLYjJIpJr8kxdYDgZ07e8v2IKblbttBoRFAU73k+I/eubTYDBYov7eUt95blNlijd70HssikagVHeSSB7WcI9+7uroUyEV+kv7AtLdUPpM8BsVGyYuIWC1VJcl7zs5EjjfIxgdRKyTFtb/2+Hy7HeydimULACzWP8zX/SO1gIQBLCnkoyMBm5Dl8DnKV0Hko12ievyG0iTn+NUq8iTEDy4kYf42AcCMUVBSSx7WBS9ueZnroq69yDFEDhOZYBUlWIEwfSbjpbapmVexginHBjOylSfqrSQC3zAAzH25x6/itcxbCyBPUqTIdQUAxqzMlDYAbNl7AOCIPSrgvKd9Z+qz8hzvnHkyW62SOQeAMUMzwKWfCHNl50EA8MnpUhj7wSFYD+QvcmNbbX+52xYoje6iHHnbdvYHAIyd271KxnonlItDwTIKF7wWed5bK4AUYkfYXjyrW5dquaQiKYUOIm611ha70f7zdk2bzot2c3ndrs7P29nH92IBk1+6Pv+o329lvgqSH3jtze11uwUXUxFKtlx1j3DnJ5MFDKanwpeUs1bhAf7wv/6/vnmEaQbodCspXWj4j1qQW3e3An8//vCu0W95T2hVLEakZgGBuak4hAXw5QoEOz62AhJyi8MAgAEbSeCySQK4bO3ttcUh1V/7Gmg3lM6osktjqZeaq8y86TLMTAByJVSeyFGmh8gNfXlwKGlcDtZMHqwiwBX1nwWcFd0fdiDNv6OqQVWZmShU31xJJaShFukIXqt+ADm5sM7ifaEvzhcs4NAGD8dB/zf3AObvVNexAMwO2dthfPYF7gGqrq+u2unJiRiVGApzhXF889XX7e0330qekwVJ9QDM1aOUcIbFJwNdXwtY0sSL4Rza5poxAKaUziDpiawzvXVPjk/am1ev1bMWYwWA/nu//we6DgxvNlt6Pd493gssurm7aR8/fBRrE+nn05PT9m/+/b/f9g9229UlIAI9am8EDO9kz2Z+F2A3rB32kl2xDXlmQDnkvQHDsBle++nTh9i0kVK+vNSck+SlGEELLcHR+DcggpmcAGkPYgUCui0ODjXP6mt8fNL2dvbbPux0NgdsfI8KIPoCR4EBm4WkELru/4PYcIyTk98CgLd3AuiGObSzI6r++SfYuJfB7r27FwOXRCzVWDQFBwQjqAB4c5BswOf45FhjIJDkIEARJyMdwAOUsU9cXl0L1JUkekrEHR8t2tmns/b1l1+13/z1X7dvvvyb9uHjx/bpwycBOvq8LfpiSxg4Qj6zzwAIU4oOiWrGLeQeglEfVX0Rl93eJ/CQVTiSJFUlXTK6kvWpDUD9WONAwL0eHiLDHGtDrT+Skcm19w52BXTCBKUH7/o2gIHbm5h3F44DvDOXtWeu/ET/XDMFoym9+g/vH8imsU/1c1HT97A5AGAVmOCX6DcL0FJkxnSgSOfNe6TgAEBNL1qxgmOd48vMruvgmlTu47AjRigVr3JLoMiAJTSpj97mi5xvA06uWow+NkjhPgr8x5bieeMAg99WpSL3eH/XFjuoAmxHDwF8PP3BHwFC4lB79xB9NyVpRDD2uC22CQlIfqZAgwKLSBQ9qFfn7e1Kkhf8fluBOGBRAL5RvRWML/Uczf6XBLnTpEh0uXi8j+4TgJlx4tsViIt/xi+QngCkvLxetze/98t28uqVgEk+5xa58v2T9qiAPmRfKbixPxaLe2c3+ndxfZj6WDC2ij/Iyt65BPAkydd7sETPdhUJ5e/Cf4aiBHMAuw//HAFAHCQogmFOxbbO1gTx+7jOHgdYSVpHr3lsIPaVO/nXWKshMRPS6sFARwFA4E1GxKho7C9Dska9j9gvkYLGNvZ2Jf1ML2CC+d1FSK0/bFGhhx3BrMweTNn3mH7sV5dX7fLqMqShUZJYHrblkt4feYhjHCjAShai/EdK4Pr5VdmpZEOMiw7Z7PMpjb2kwhR5d+wKOfy9wdTX+rpj3Acowzqn0Im1LHvn8Of+KQqMI5DVXpG9Y32w7skkHIwZwOUwNU8w8T6XLWxKouhZdKkoYqjr0KWmzvNYWcFj4AO5KpMLo2P44OzrktX1NTnoa+j7fQCy+MqQc83e5JZ+JuGRFcseBycBw2ZzXrLn7AAGwn6xW8mmreNAAWAdB4jomysFjJQY1HgXvHeaUIsnNgDsufBcYSMG9XkW4kG+tKcSQ+5SWBay/QDAf/AHf9Bev36tA4gqPk9PNeeKIff3AhTHb7HuNE4RcLPbaa+zXDMxFVXHPIsORPfa2504U+vNyVckXHuBWPaAt4/3+Hk/V14tFSoog2VMKNp498MP6t19fX2pnvZ8fvSg4t7wrTH/tOGIhEomeswskc1k8jcHvdp3v5+MW90DOJjF0S5A19wijhvrstulgefMo9finbifkSCq4GtvBZH+ryanuLbi8Ezs2tb9mZP1OR/2GUvBa5WEUV2bVXmiJrD0mg0gcQWAY5SnALAZzCPxnYCKny8BIs3bLEHtmErPq2PJyARqXJTVDgZwfe+mcfDf/axVDtSf87lrbBjSqD7uRUflFe7pls8kkak5oCoJ6L8bA9gJsY33pjkvGfqNL5pJLL8AAOs5S7I05vRlCej+kbNErW243tJ0/p0AfRkA7j1xFUdNJaD5OeQxYSqwpwUDOBQw4pMpZvNan/SBzQVri+sg8RwgniOv+UCbAGA/q9aVi5YSgJ5LQTvh1IHO59osbABQ52MbNl/AoApozNaO3+sxcS+uuhaHv6kspyKtV8dkDljPCzNyI3jOd3mv7fOQfsDjMhLnToRlAjo/R0W5FQgrG6z8eAKTEx+Y4xWy7r5e9qr32OVzOVE8TcJt9mV1/ie2UBmQM0BTSf6y/85bacwlcn1dP2b14RM/V9Z5XYPPFYSM+R/rXetnBrg/YSCTWi7PF+mlkbSM5jxmAk+LkMKvxp/nDGCzoqO/5ADQHFhUXzL99/BhMTbTAjsDlY4/1ds0E97cjyXII6cJSBYFs3M/Zj+5yS4mfi4P4pMz07xY5JmipjDsyezFDwMD7n/cWKaSwGzs7cNm5/t+XT+TseQPkQPvyjCfA4CjjnKsUUmW5pfmuwDAscdnbqX4L14uGVttP3mt2u/X7yl71SbJfj4r1K+mqjpc3/HpvMDOMZfAMoFALp4OYFZn7iKhTBG2ewFrHQO0+WwhFrHjuWFnHm/ZhJlQ3W+Ogh3ALyR3cWFmYQk0IheUxTD4N0mv6swdcarOzZzrdc7bVr7AqlJSFMsCFMYY1Ti3heK5ZK4dXIAZGcAj5+/I14wiCcYqVN9mjUomwHE8I+M9PyNOi4m5r6dfzylM2A8ZUJ36uLIaEgCuNui1KDudxZzzO9iB6Tn7msaRT+85rh9xH+4HdT+eLX7vyIHqeqE+HRAOu0gJXKmhKemXNhL5V8fzISPHegrmJj8HqAgwPPpsbj/y72jz1aXJNf/p16QGV2J6YtbCKjeZg/O5cpv21wkkAxCpT7iKJgIAJrYJRi0MSwxKDQRjoFK5i3yH9mePSymoDHuKk0r0cXW/4ATVy34TrcGGv7G/77ZVzlN8vHugVwloxs/3QV7PX/IbiVkg8azgEiajCJjR85YezI8wJGntRl/c7SBHiVGrtUFemlym++waTI69MM70AVAGIzULvgDKRVQJRVmIS2AeN5eX7R5FUMSZAehQq6StIInWTi7ImBoVE+VixxnAMf5YDwl6YU+ag8yXJut8d/sobGonnoN8QgWAAYTFABbTOfpTu+AE/ynLwxYQWkwJaOUFs9Cvt3LIedJYZV9ZFY+I7T5koN3dHj8be+Es/usFDay9OA8wfsYEwGC4PuOl3EkvrE+lqlR44PXq57sb+Tf7L7fc4rnVAzdbSFCoIUIGEtmpiqa8FUUD4Ga54ahfNwRLt7Kxr9RS3+kFGSI/CXhn/U5zAjy27bvns5TXwp4ir8eeRJ6a/L+6BGidoLp72x4ebwX4Lk/IGcHgBgBGQa6JZHZwuGjLA+wXBDuu2wvjUkKZe0ChN5QlQj2OWI957cQmsKHFYS8Oq/lNKx9IUZcix154n3tY9huHmIS9CNBFUfnmrq2urwT+0h/4+uKy3Vydt1uUOCH1rK6k8np1cRmseJHHIn/EVwfak/ChgioKYRIABgXXGkm/tPVf/NN//igHwUiLXRo9ImFKKe96c9fefv1Vuz4/1wfTdJF+RNwAzYvVU5JqDlWaBcsTUFCa6GIWbitxd3B02Nk7NNjmi+/b+7DeWISxiQJ0kWSXUYr+rQ6OsbmWKnMfKnbvQgpAm81uyP2qcshVYXd37ejwRBVjyGcK/CRJfccC2JPkKUA0SfotQFpVdYVLlwPHuLVAwqE5gci/5Qihv7sBM/ftvm0YiyqYAphRULMTLGCAVf4Gy/Z6FUwTql/E3N0JgBagFcCu3d432KK3tzRKv5Vkwvdvv2+f3r8XU8UV4l9++aXmCwBWCXrdx1oUcwEWuQEJ3NqPTTXo+cglhnyp/3v96rU+88O7H8ToJon6b/zh3xOT+uL8XMEWARjJ2KvVuRjBOJtgaj1KXveP/uiPBKKRlAgW2Tqq/Hb2xH5ZX6/bwRLQfa9dS874vn06i/60b37xRTs5PRUYhx3DNP7w4YMCDeb1/OyTZHNvkGK+vxGQGdeOuRKYtwA8jaoLJawfwjZhAEujfWdXQBsBkFhmyS7a3uWesmF3jtNiuYyqH9juAsyp9sGhPqhogi/GmflgLfCa68uzdv7pvF2ff4pewAD3Z2diAPOl/tMkcJE/vV0JAHcC/PTVafvizRc9oES62nPmg1msj9ZW62sxiwGA6ZkJSMvcHB0ftcvLs/b1337ZvvrqKzGAP7x/33549y56JidAyefTn5Qv5pWximoSGqKHcwrAcq/0aBmHTnoAC3xAp14BfwA+OEo5VgEx9wJ8xMLFAQmkZqOFibsrsB4nxb0TECjxtdiXg5PcM5LAMIFxlgKCA2h1kmeXClKkxnoQnwkqNplk0so3qS91AAmsvV0VCUR2Vqzg5aJxLeZBBQjLpYoPfKDk+aIyNqqmsSFkzAF/1XMXGU02aPxHMoC19glc2ewl0RDrT0UZ2vfCN4R/A6vjPpZtCWiY/SMD6IpNioMKvkJ5153WkF6XTaTUM5Ks+iOFCAC9yJTs7CrAWl1eqmiHj+VAJfndRqFDHAJgxPHssNq5F7H0r907IsBmMQGZ7wzokJg2qEeAJTA/5XD0+w5OjERo2F7eJ8+RSSJt+tv09QXIvVNwxCpDKeD88rq9fvOLtjg6FCgJQKTg4+BYTFYFpjBms9ewk6F8F/gaOt1tn/6xWoKoXRC20787D+m9lroc1UqCbbB/I9gLv5+VctuhAEAhVTAxY85QoFCBEUFR7kmynZRUeZScdch4q7cKYC1+5RYAi4rCderLxv6hijDWxGqt14pZrCKRkMsH/yepw8FqZ3nQ7lXldi8g+J7HZK3tEdxH/SoSP10eJ6sNuRV6b19erTXXWs9q2bCQlLpsxcVYhMB5aLdPCfniCEgEVNs+qaalcICe3w8hV0KCUz46fY/GRb3rQ9b54XYAwCTNaKeAn5PaQUqQRc8Nihmy9woJchjhML6RJnJv4s5Mb20nD+3qiULhQvbBigAv6sh8oPRhYiSVY09n/mMFh+SLdEiYSlUKxiFZElYKTkMOn+e5o5JVEmSRwOtJmSK5rL2YgyzjhV26h3Z+f7Rkr9QaotKdQy9rVAcA7s/9eiUrPJgaNUGA9LgY6Mkotq9Lgln8Xr3mAxRlXnugC7ifTGArEcwB4EmPxRxIJ8Xs0xRsJ/tbcQl7kKQjkaELX0vh1tHRoWI1CtR+8YtftNPT02AAH+yrLzCxFnOCL1f1f8o+K7HDnqGemSkLpt7nUfV9t4qKTDOnUVrRPWgPG33BR2IR4D+ug92FfbuVQ/SA0rNl4ZQ2GQY0iwuv1+v2/ft37d27HxS/yKcigZ6KAeofZYntVB/o0vCZ+4kSE3HIdR/T/oTZY60kqiwUqHVbwKyoYZ8mkb2O2U99sBsHsmkCWp9dEuJuIWIf0feGnHv3TPaaqskmX8t/m3+vSWa/LyqIp0n6GiNVgKQWYvk1Q3LNSbUBdPL5jsn8eZab6okYA8AGxGYgsPfuTYxLEgBm3jw3DpNk3mys6xiO+5tKyNYxq37b7zWD3eeDPuaZJPV1n2MAEyMSRcylcJ/O4RRS9H39ywCA+7OUfXw+Hrat/jzJHP0cANwTShsA4E32OubRz/tCD2AlNqNoJ5RjIgkpO83WGAC/xHjRCuheCUMKntQ2RoVUgZfUgg/dV9rjHLDqY2WA+O8EAA821ZNewAms92TrM1LK9i9zO61j2/82Axr1mprczYerY/EyABzFi/H1FACWv58jgrNClNqaqvpCj7N7a3fv4nlJW+0Mxg6SPV2/9q/yZVbVcfxV4tM+t1lIGO8rYFUWIkVCPQtZeg/IAV5W/7nJfwzfOfX9c3+ktZC9rJWgzOLf6tPqtarPMHPL6+mJfVSJ5MmcTGGWvh47yFqS7QkAV1B6Pt3Mj/byglTys3oNpvKGwV0+2UDEmP8ANkbsUJRe1B5nMHA9Xpv2v+pX+p7a9xozTsa1Q2km7jvea4UfV5BFuxknMzfOndnDMwZp3avURmoG8D6/Fw1PXfeZKbw2nl45NmKi/qsoBJmCWpm7LIPmsa42syl2UBI0JaDH7jQUPrxfxntHa6dqkyrsyqKACvj1fa0oA86Bdvtp3e8E5BlP3AHcWQGZ9qUCANfks7xZApJ+v58lis4yZs1WOSS6OZdFC7rHAIDv4nxDixIVd6cNcV34DD4v8LrwMwbZhtSp4/vI1ca5SCAbCekEeFG+ib6VEWv1/wSOhO/i/Ez+lnFybE2uL2Lz6DEaBbAA2CM+JVdC/sbAr+bN4G8WVdu3GtjX2i4FxN7/nTC3RKkLPBkvx3B1DbkFoe3OTLcnMajj99k+PApgnpY+9HuWAQ1/5997rp/bH8ffI885q8KYuZ/p2WCso1iXYt/lWXns2UZRBwBsqeIKAMMclcJaL7qMHq3QT1QYBVicvX/lh+WLA4TTs6L3eJeMcQBiYqKHYPUFceMulOBoA5bnNGwESwxFojj3eoTNIiXvKLUrgb/k8+KcRc5KwK77vyI9LApinq2zQIHP9XqcA8DjPBS+bCclbDUnxRbi3BIKlmO+ihxt31PiZGcJ6D4H6Wzsm2TXOWYxdlEa1p9eYx16MppZxlpjH3Lc9L6lZVhgCRRpAPrutzsIHGLOBiNff8dXmuGeucAAgIN0JyKRODo3UpSFRIeinfrU0vP09ibatcEAJv8FwQQQWDmMYo9iAKfqmfbjUFjx9y7FqzaBAQD3LVNnRtr8HQrkFgFiZ1+qoAdLWpfuSx1Bvzs8bvu00BSgsCsbUI4PP0puDNsDOC8AcJyrYjxs310mPeWNlX+jzzD3l63UTHQMQk0sxbhS5CH63mPlCK2/wWQHABaTN9uCWTVPzPgs0PeZ1Hl9nfdVNBE53yC9LYO0uRWEEnJE5D8ZH9qJam9WgRMknL1+/iO3rc/PZ7cz8X25R7OUbsgzzwrsHA9mmVBgbmB6sq3YI1SIwdlHBCicUOQn+TtsffIiqHvuH+62Q9QOl3ttsdxtuweofO6JeMZ3jEWs3sy/c80oOMI2Io3e7c1M2nRtfI72DCtGSIsp8oL+T3sXDF9shPETEz1GRD2AHx/a1cWF8tKX51ftDjLj40NbXwQADInw4tNH9cJGzZP2q8hCn3/62G5o+yfs9UYkTVqPMsfKqaoVaqixar/ZiSKqUJe0okIWMf6X/9tfakWxiAHuWIjI7UpalRG9iQbc3331dXv//fe6yQdAmpt7gR6r6/PQ5b5/VMUGCV0YwntiS22JrXZIf9pFSukBUIHOL+lZS1Px0JmPYGGn7SGXvEc/2OxtmckdAVIylmisrAqXh0cxk0HFb9bIoj62g+Wy7S8XMhAlLG8B5PbbgWSeDwTACAR1Ao+Fx4YvhuO2mFLRXiCAU5da90OYNeXT0Sgo6TR12ImR/AMEtzEzniTleV7+RrKb5zhYwDAMlsf5xUW7vLyUQZHAvL+Jfso4NAAhqj2oElhdXoSjEZP4Wo4RkODdu+/bLglOAdww9rYFLFrbXJslCXBVUIVsMGA0BwAHPNwbDG0Yknc3d2LaYswwcf/g935P11ZT9i7fGMlamJQCSOlRDLi5WLZXr163V69OBWRYmjI2XzBtEso3kltG3hVGDO9lHgBuD9SflYoN+jY/tE9nH9vFxVluAg/ql3d5hQY6FUT0LQ2WuapB5DBgMYY0IAd7J3YZR5jeBLY8I3IFSF3omWH9hocJyWWqXAQUj4IEnCOLSYzgBov8OqQXHh8EZiLDiSY7we1KlRqX7ezTBy1WaP2AQ2p0T19QwEBJfcPMvO7MT5ws4waLmnG+fYx7RbJVtpNMJmxgdbNu16vLdnFxqc0bpjgMPRgDPAvM4rffvW3fv33bfvNXf9W+/vrL9vHDBwHS/B37Yg1JUhhggWBIRQQhS6AvZCYOkExgA3RpbmxEXmMBDOTruc7jXQC+gIGZ3Oc6Aub3Ge8AHQkETk+P2vLwICp7Hu9ULADIgL/gGQHVrlfI3HLoCKagqmtgOt6EZGxIKYdnZb2zQeAAQxp2HL5V8bS/m+BuMIB1oIBFDDMY26PfmhQBosBB7MX7+3ZychzSoPePYqCGP9hpDzdIoa/b1Sr6UMuX6OAackqyeUmTb8me8KswLjX3Sj5lRSsgdj4LzwEAvDxKafwEZgGHAUTwE6wrHD1FGd5QVAV7s1YhBGHYw81dAsAREKzOL9vj3U32QQ8wm3I/fIJsP3vnKojLHpr4IQMT2Id/lt2wF6ifR1axq7942IiDYEBs+fYsfIhDHOBWSsyKPUtshrTxY0OmSSxO9YaO3hhrbFGS16zdCFK4Z3w9APBj+mqApbsMTJzfZc4FAMFqVy+KHe0ZskzULnoFfS3lHikJQFbZeu3BkrZG0GTfQlECPqz6Rz6XPVU+bT+KLDhEOBhXZIeMtY8gbNawBLe32s3qrl2vrzRHUXGaFc/4hJsI26XokNL1rP/oPU8/jsf2gIbOzlZ73Icp/dAukB3hwMGY7e7pYylq4rOWJ6dxeE7GbAQ2D+1qFeA/11bRT/pFHa4SJGXy8Id8Nv5YvXx7n1rVCPb+wVTlkZICXIbZrOrhnR21GVDf9ZRCkqR72o0AOgp4UtIkZKEp4jjS54odnIf56DVNMB2y39qXI7qLA5ISeZGQU2IslYw8A/W7GZLesxzIdvtNsNbJJmIXQXJiauMzokcr/sJ+U76EQhb6meg+tyV1j78CSI1kTSRntMdLXQV2uNBpBenR7iK+93shuOetKQUTdhbrljWqFdkTppEANfCuRMWkv1Um9a0Ika0quG/3emfdiBWMDJIlqfMaPkwTr+hjcdyTBG0kYfyFAojnXUG8RJrji3WyJt4gBlketjdv3rTDY/a4w3ZycpIFZDvt6ORUKi9x5gV4jTXL2pEvg02blbAUxGjcUqWCojqSUADA9oHunxP+MJLu6oushOGW4loAYK5DcU0c6vH5zCFJCPbRlJ5iTRKXoDCSzA+KtX74+LGdnX1oa9blw4N6utyr9zBFTsFcZo7UF1gfnCyhHJuuprCBoTbYfqOytdpvTa6bfRryaVmoMGGzG5AIsMUVyj3JK6AnCibql2cYUEtrpI+fkzdDcURJpWeSyDVxO/2E+Clq7LNhT7Hz+rw9MbaBqWaAON46e4i8yHO/H5X/cwB93OmMhFEYEvl5LzFcJXG7uUdjHa9+f77/UvH//L3n+KUhBVO9JBtneUcnlPu45q4li9g8bH0Q5vdQf/4cw9d/n7JpqiVs4tWEv0sn0n3JZI7TxtUDfjbv0/sbCbhN5vEUP50C3cHSL/aQTJH+u0wscO7DD2jnEgAcfsoAMDKZBoDNAObvLuzo51Nf2Otpxlh8AnBVDdTQr9m0zMrvcn+oc14MoCaIY7ynPV7FGvI90ifNDIryCT5b8Kt6Nt10Y3P/MGfUdj9VJi/eEylQ9/rz+Pl6c2blJiCY+8ntrduYe/z6Oj6X2P/Nn6EmaPs9sIeVohreM+4v122OP+f3cc+DKR0udTBVXQwdeZYBrkjBZWYjdUw3FWjU+ZmvfYOdxCwRn5T+mSWG7n6E+GhDMUJNovn5N82/Q4kxz37VdF0HIDp3VKleUMa37hv188yc9fgpN5ZqPZWVpc+pbrSwQqv/8a04vuz3b3/c73Ww1+I10wKleK5gLj59PqsQhB3o735dShlyfuOqm33giIif85Eq/vnMV9hTatGX18aWs1nhoccPc9S07OFawc/s2XVNbQi+QwAAIABJREFUvHx7A/Ct15oXLlqq3q8hec+/idPql2y+KPr4fMhrnhspg791nXcrLucMxVGVfQpz9SH6LxLj6pzb95eYc9+ne7LGes5cSfZgDVUzKxFxTQqQo8D5/JLWawHq6LtaFkXRslouZdwcOY/Md2SBM8+ue8sCSQHAfDwJ6WTekv+KOGoULQpcTZvhupw7yedVEE9PoIJ4+8OMjwsYwvlJMqjyO2OeJv6N8Q3vPfGXda16LurY+9/kI+J6liCe9s6tPd5tA/Xz5/b70t+qH5y87ilG3E3yc/GzC7Q+t4br3+vask3Wfd1rRe9xAUQWHRgEiwLvyO/EmSKAMvkxgSlhc8pNScGS7yH37Nw87+dcasKKC60hpcSZTLzkAESSHGRgWDkmjAhAsvh/2XCCZxTnxpzhX6PXaFiK4SlyhyPGib6sUaQQ5++hzmL/O3VXPCEEBOdTQ1Fsbm/dc3AOfTJRsQ9pH560o0qWn59NGYdh46yvACZTejuTIQDugHoC8FBn03iTj1u2vQX5SAB7sPkAgFEAcD7WADC52QoAC7DDPwk8R+kqewBzJSnKrkRui3ZMawHAPA8A8M01oFgAwDH+RVEHQsH9uudzYhyc38m8TwJzzrHJNrsCAPmXQ4G8MJ631RrwpB0evWr7e8uUZt5V/1+Az2Czxzm/x0DusUt+JglKzgcoVoCAYDA+yQ4uYIiCcNQN9kTmcDGGFR1sM8rbKU4vMY3PL94f8p7sl9xilPt0DkTniyLLLUAySW6YFUQmGLS8h1wruAhjYkl98tf8XiRN1pNs1f2LU6kBQolA7zzfJzbmOJ58a4Cs8bxSWktVXZ/FHTd6jKPYZioVHW2vKNDkk+K5lGsW9RqC2U7bW+wFdnEIsL+vnr97tA84BMimoIGcWhT+91g5iZp97HMN99YEs3yxiFjKb28/UfKr6xjSUeTRoyggCiDu2vryTBjWg1osBC5Gnv7i/JMYwGfvf5A/Ip0LAAwgfHH2UfjSvdQ8UZ2M9cOiYV9VMWsW53icDQS7QKpLyv9Xf/ovtP+JkQNKnBsolS2wEgCCaBMO+PjDd9+1D++/F7AAwHv+6ZNoy0wENwmgieQorEQqW6Iq5UHJOeQpuSuqaWD+gswD8kCtl7Y6NwxAgowlFQTamCMhpcmJ9u29uTK+ADNb7O22FVKVF5dtzUAhEXm0lPGKit4lQ6jyQBI05GIPdsOIo6Ilgw9J0R60thfVR66WqxsezxR3khUa2RPNrzEATFyIAUdj8LVYP2JRJiNVSX0l8IPt+/Hjp3Z5eaFEr0AkKmdv78ToFRMQwO/yQolMy18CfJ+9f98+fvogdqkZlmw+gKJ1AbnSwhRwgWskHAnKst8pABPPISlTpFPu7jR3MG5++YsvNEcGAhzsoaXOta6RIV6tgj1JQj97AfdKqGQlaWGxUQEsLg/b5XodQBQsn+WyHR7TGxf5WZifAD07Ai0/ffyoRLn6kKqX8rWkU8WopRAgafz8rHlOuUVJQu8FGCw73F8E20hM9YVsDXYRjE/Zv/tLm4WW8sI45QCAdwUW8xz6maCcftYHu+oLfH15EYnr6yv1VP7+228kYwFbnk0wKkZDroC1BoOSjQ9ZU/WqBhA5OmrHx0cp6bnV9hcwlxdyqswNSXvG+vz8Ipjht7diRr5581q9bQEw7VzPz8/aN9980/7yV/9v++u//k378MO7GK+9PQHTXAfwgfsKu6E3/W67B/yBuZu9ZmEwah2WDBL2ZekdyRHIjwAohLSJkh8w8QikkN9lgxW4GmuQa33xxeu2v7CsLiAaAPCdfAMVY1RwUuAgx/UAEBX9ilmfAq4zwImCucfshQDzN6XyMqCKDQJ2fQC72CiN4eNwgNb/jgCl5YL721MFUZWVPj456Sxf97TGN92vm2TOz6/SHiVtA6sqJZVc9Z7BFxuZgLTc8OXc+++i/zA2S0GB7vEgK4jYNHd2xYK+vED/P9YGthIbUNP93d2sJYcuZuPNrSTyxQAGyLlaSS7kgLGHWbumuCcq+LAJF2q4p4X65WCzCmQoVnhUgVAAqtG7+OEeO4mAl9cNOY04DPIMOhwICAjQN3x7SpGmWkOI1AQeGnYWIA4VcpKOScngqFKjby1SHkftYedAfW4FsrFnRZik/SwA2pQKTnYNbGDJpij5GBJGVdZj9PqMxBqVjZZo1jhsR4Ube1X8HD2I5OcJXvNAHIfkBxVRUXhCUYXWR8q26dCvewJIylCB504fzD6yusU3Wkoo9mcCQSUe5KeyKhobpgpTYBMB+r32WUDg+52ttn64aRc3KwHBO8uj9rizrcpNGMGPuzvqtc79MvYRsEaSgGCQecFfU2yi/SqLIhwwsd4lFZMMaPyJWcMeF/nJrS3ZAt9VlZ19248W9AI/lm/mSz5eEl8RKLm6GyaxbUzr9+AwpLUPPK4xtsyHAzrt/bXHXVaq1/28VpS+dFj2Xmr7jSA/EmQeCx0WixxP+McotuE1SpokYzbWyrYKxVhHSsAUCXnYzCq4SODbFeo9AeWDh4FXHwjY98UcDgCYa2tc0sQsGxyH5iJZlwlSy6z5eVFksIKFAlhpHQUAHL4fNveoenQyWekQhucJcy4TNemXdYi3LLEY4dmTKO+XFhmAr4vloqFMQjUutsL+uC8Vhz3JwhM3aIyL9FLEKihJPMgP6uChOQIARrv/od3SQzsVDTQnqXwQiammgJqx4KCgVgDpC1kTAdi459WUye1qVbXYcBV3Fqixrt5/+tA+fHivNYbN0y6CfsxqZ0LMnf7O7Qa6X0pnYQDY+3FPxBhsnwGqNW8gG7K9EP+qh7v7Ng4Ay7beD0dKZo+EtOzdSZF5LzOzYgwmJ1LiteDkLYfLev35fb60JiXnlZXcfp/v2T/LZgsQUtdqxA71E5/+28D/5ldZ+u0pAmqfXuclrjEdXzPJN12fezXj5bm/1+eur4kE6ue/zMCctmeoElxxnfp3xfAJoSl99xkAeH6P9mExNi9LPEdhzRRUmSZNXwbtn7OfkcCZAZQzUEHP2tmDTz/r6fXnAPBgyOk5OssjR8UFHJkgdeuVygAmBjQArPhckl5pTSkDH7Y82HC+ryE1nMys2SNUScCwzs8BOjMAeCP4K4uJedsAAPte9XmP2cO72Gsd75cA4B6DTLKqyXQsRUdTezPTNQBgzlJz9m+M3QywekYKuvZmjAeeSlWHdOkAOecrsiZlq5/y+u3+ckPxSqzLUWA19XNPAeCIV7MAx9LHAMDVP2Yxou3nWQDYsMkMWPXriV9qIi/GOdplONGnI9sLAHBfo7NBq2tudECNF425nq7r3xUArrGixs8S3pk3svua3FOCvtXO5z6kt8KokvQJlE2fYxSgxO+nft3PVePT+Nz0mwU01PtLS5FYpZvXe73ec/Ogzynv9xhM/bPXw1QJwVPaCzY2rFc/r647289+3O421mI1oYnPNoV/1grgsWo7B4zULyG7NoN/1nvSBRAeg1pgNrziuJsK/j6J4dKe5+Pf/V4CwCqz/REAcChkmSUesT+9L13krucSwIHaHW2t7tu1CjCTFRip9oiH1dYn1auKWogLGpTkJudnSexZAU48QzKhsmVUnSPvW87Rco6uAAGFkpFFsD8bRQ4+Z+nslIZS13H9HIrOPVf2j16381jSv68xZMSf07h4Oo/T+Ga+2javlakv22S73YYnoN+PiU+mznSTtPh8j3rx8/t+sXmtGQD2+jEAbPvQ+ncvZZGUyO3tRv7mMcgSkdsgV0exsBN6CaRA4OtgcsRqYZsB0tX9LtbfYOlxNoVm4BDG60xncfKqqeTW+/DK142iIc7KYh0S0yU7c+S4kjgxK+SqoYog7q0o8HfP5fl+2wvRcp+3/QwfNo13eqHkrGWL4N/ELob9juJZ7SvgILso6QU4vLO/1HlPZfXgEItl29056BLQ/O6BJBLrP5UyIrmWJJgs+BJgqiJsVP/yeTkv0oqN/AG9uYU1AQBTDL+SNLz61d6sxLgOBnCwt/uX+jPfhIpOlR5Pfx2xu3cKt/BMCeZkMu/vHbYt+mDLxvbb8vC0HR2+art7C9kfVwYz2N1f9OKrWN+uwMvchwDgUJaNz4xzAMCy9jEXuHRVsGCwE8iLQZxtzJR7LZLzT86PLqixIWXuhLEcZ90ocFfedAMAHDF1FmDsZjycikOO05CAjp7be9ErO4F3ijBErMr73SH/ahtXoQVjOWwSe67rU3OeKgsir3Rm7WD11/jHAKuV8uyjQ+qaiQ4SFXln8C/vKxArRIbcgsC4J0yQad7ZJw+5qz7AylXvhTJpB8Zhp5tMVnp4VwA4/ETEl7WFCj+r9d6sKE1gb0o9c65zHIlN360gfYbKntqW0Qc7AeDb66t29uG9CLgqVL69aRdnnwQO36yulbt6zDatIh0k0SryntnvPFsW6pnIWVltwQWi/82f/vpRYFFhgfAzgA/AJB94fHgoJ/nD27ftm6/+Vv1MYbJ9/PhBTYgFLqxuxMgIAPhKlR3cEODl4SEVFAepMf8gCrl6Caq3KbKryUDbQS46tdbzsOAAMXqHwVKLAQ4KNSDHWgAbvXBJUvPw9EM029PJ6d1M3O9tA75QGQDgZ3nn2Lx4HxUhAMBq28qgJnO2V6n6oO3ErxqLD6ckCvokqH+6EQQ4gGwuTJHtdn4WEsckz31e5mDOpNGrlC9VyKxXYgnS4Jq/8fovf/ub9u0334jtK2123UpolrPAnHwfQeNgKIpVJbCA/o5LAbAYIcxfKnVIsH/xxS/FtoGRquT+3a3ASq4HOwXnTjIYGWKDwwbeuRNVmWBPKdkp58MmQVJ3cdRuU0aAOSGxy2cyPlerYAUD7L7/8F62RgWRgK1kqwYzLuQjJacsengk3NXOIJ2fWKKPAMDL3h9QLM89wKmdtlwc6fkFFCddXhVOJIxhqSNP/gjbGXSePq3IzyJPGsApgBuAIWNw9ulTgOg3KzGAv/zb3yqBzmIHfJLTwxlQDaU+rSFPeXi0kMQlnxlS1THvWg8CDGmYjoTqnRjU5+ef2vsPH6KaZHtbDFUlyJfRJ9FzwJxgH7/61T9rv/4Xf9V++P57bVT8fX29Enue8VNFGOCVZCl22l3+HkasgJ8iNSZbSgm6NYw/gRR5wM+Nh9WKgzWDj6ovQHcYkdiwZBYMAB9kEI2G/+0qpAyyj+PHs/PcyDhJALYFyMO8iSUnQHhIdOGLmPcAgClocXVQMHu1UWTBA9VBYpryecnsPlggCQ7DMGSvXTmI7WDnd0glJVgjuSQA4OuVClC04aaDtQQQTeJl88hNZDKa+8DWYSMT3Eiemr7Ve8Fc1M8k/fBjWWBhu2Q+r66uBRxo3o9O4vqwZ1fIxK/VP5j5ukcVIWWPCbSQkwdgxkcz1wFYRoCEf1G1bPZRZf2rPzky0sjySjUgQWae/w6J/1t9Hn1EDR57fFVY8wgDFrZ87bM37XmltQIoln3UHZhY2qltxQGVwIhrMp5SHWD9AgBTqJM9NKKiLiuxMnFrANCJNknkJjPUALADyjjImY4Q9swBxNXO2vApUpLcfPoFFYLctXUWwGB7KvSht6/WxX0A+WJ3x4HXhwXmYH8HKWNXy8X1BXyy/+Ralx9TJWusQ/4uRYuD/ZDuEjCVUtTsaaruvG93W/cCgFf36/YJlQyq2faXjbZN9/ewpUOGZXkCAJwVaip8CqUIik10ONveatfr6LssRnUWVelwBUimZ4s2BsQM7qGKnwbsZRzs12RrqZLBtY4A9NRbeKnxFjCnwuHwQ9yYesOsw8Z06NqiLyIqERxKUlmkF4K4N5QZD9OEvHtz9P0w/dY8gTc/BBvwNcDb93ixrsdX7O0wcpOBexvrNA4jQ2o5fhe9r8KPBcAdwf84pHYAOAPLmpjTeOnAUZIYmdBwz2UzcJ3kngNDRaEuE7ZD4lkHrsf7bD0R96efYWSvAYDt+3muKTBAARpf9XAdo5SFaR0AjnXiQj2qYT1WvJpiD/5GYSAyz4dLA8Ahy3R8eiwG8NHJcfixBCI5hKnQay/iCQPAqqRkju6iKEnS/WrdkAcTtxFIwJICKMY3AHkqtEcPYPmljEdtAY4Fo1/NTtvec6Vsa1uo3ezsaH189w4J6LfRs+bhTlJAUpBIRQ71Ks+kp65pqXAzqzx+G/Czl2x5GpvGYUfj4UKCPLxr7pLVoVnrVKtpn0MxiApAVhmGWmMGCAoTvD7XHKCdr7uXf06pspLsniftXDTyHJDi56yfU8cvijKe+/pdAGBfyzKMPzaVnasnx9r3WNfKJJFZEuovjmG21XkiAz5LnM4BYl9TEsQ/AQCuthJj/zIArP5YL3w9ARjztXUs5m+f3EMHAMar6nlu0/g+ZyvTz3GhxMsAMOcvzWXOwxwARimIOBAFEfcAFgCc25oZwLbjYI7GnXj9VRu3zOGwws32N901ebUB3alfd6uyp1NkRtYLDGAlULL4eyMAHHGAkz7zcZ/4xwL+xe8HMDDZHzuQOgWA+3j1v8+UKwrQOnnWVILov7PSQT6PGcCbWK68xwwsxyP+7vvRuetJEnmw3diP+vxOAN64o5646sCvE6GRINpWX5AsHiiJOxctGdCZj3WorUSBl8a39GL2fhnrKPeXEmdpz8kUKfHJfGxivoac8UvrP7alKdt3noDT+2frvPuHsmFVv9/XRx2T2Y3o9SkDPZ8/5Tjyq96PbbEn8sveqdf1nr0DqJteZ5pv4m81JvRn1cKO+lz9tUHRqfVIk6dzvNtj0rLv1L3HCav52M19qOPP6ovSQof9ljuImGck0vW+lwwh/7ZpDuvbnvy99t9UzjFtaV7wkQCwAJFaEPRMD3PPiz/vuf3TSjl1Hut6nM+vn0X7ktSu8rw7A4CdlHfPS/JX5CQ4V+oMk+cJel86/lbslFKmAMA6cxEvk6bqZ9TMmdaiwYlM7VBc073mOti4JsX1jFxSPR/xWp/XyYs4puM1zkP1c5ji1VDNiJxDnJ18nnIRf+37G2MaKzAK/GKt1jXscbb/q+PuOdF7fP7Lc0JdUN63dE823tLGsF5nfv1Nf6uv6Xb8DADc/UA94G1YPz82dqvrdhp7GvgdzMy6xuTns99vxOCFbed9mtkm30qxNvHeBgCY92G7HCPkw1JhaT+V0Vwoxt8qAGy7Gq1bxjlc6o3kG8ASzKw3czFJDRBsxKqXnWTfY5OrAJ/kL+oZKNtC9d+58GWWhxD7PgDg2L+m5/g+VW75MIs/+hykX+JnFVt0J5nxZ8crpoUSbqcpcDeZrVojIhA8BYDJE4kBTE9g5WZgre5HiyDJYGeOQ//Ovrj5EJovAbjkE5MIoom8b7uA9RTAk0eGUJIA8BY5I3IF5HMTAI69yOzrGDfyXIpB+4PnWk5lGSsBKn+4FcBlqKJG39293UUyffn9QQeAd3ZRG9yWwgE5BCSw7VuELySuQcs9FdrfZjGMbm8wq1vGt9xeYB+Rc9a/ucc831DcUM+owsfrnpvAt/dv9g39O/MuI8bN/ITy8Fn8nypokfcfxEeBgiVOkU3lfYgAqTVm6eAsBE5CJs+gvPB+tHaVv1ION1rSdZynqEHE2oz8nsdvKBKb6LnBdmq7j1SsDYwj2K4hAY3rMPj6KFViYX9724GtnBy2nX3wHMh6sIOxgUf9HRwglESjvEBhmBUq8/whtrGIqF6nMf7uAc1Yha+ZRikOL03IYJFqX0gGsNSUIVzegqGu2/XVpfr+Qva8W12364vz9nAbrwHrBI9F/RbynqSfLy5EIEQGXHF1EhtUh2H5bO47yQcumLKi5dZ/909/IwBYSUhJFwY4dLBcCBBAbxoAkCjg4/sP7fvvvhEQyE2d06MWGcC723Z1ARN4q+3TwxDZZaUxox8bYC+Ah6SrGHQ1k94TiwtdeYDHYF9mT4K8WSXDk5FkNokGWOTJx7Z1/9huLi+in2Umq2BOKemT1yK5zcDs7R4oaU7invtACph7s/QJAQQJxYPFiQDgm9v7tqZBORUN2dslAvQwBB3cZr1R9MIEesRO1d9x8uGUojdiVIyIuQnwtrPTPn06E+iqTRbJgkw6wdzTAUoUccClezGCo78tB6u79t2XX7Yvv/6bDi4ByMgQcx6dwBqL1AssJAm5JlIpjAXAF7PGvAMiwfx9/eoLzY/7oWKoZh0SZPEcJP6RpeW5uDeeSYET8qKL6LlL71eASzmqlKiDzYNcKWCD2dH8/SadagSkd+3y01mDyerKBvVoUML8VgEkAFQ8TfQxxSlImiedhUFXbNqSsOorcoCsAz224vnkBLJCR7Ij2PMSmdEBOKpKypWNCZgCANMb8+z8TEC+NtT7YK9+981XWthsgMHm3gvGIdJ+3G/2LoGZyljZOUredG+3HS0PU/8e8CuqRJivi8sz9fNlvNXzV6zh4w5cOhhmDD9+/Nh++5tft1//5jftm6++btf0gr27E1itSsrHO42jWHkAfjCwAQfvH9R7TEmYkuTTzwKAWwMADmAgg3hJtiLhkfK4YpYGs4k1D7Adzhtf0CQBLanoaBcitrCKOPZ3ZIfvP9LvGTtQFlqfqSAyGaJeKz3RnFLUrDmzgvksSX6r0CTOlSFnu5PS9A8DABbwGgUqtmXGEPBaQJR6Pyc4h0zSzVa7QpL8Erle+iekxGgCHWvYqtlH0slurs98SToXQGtnSwAw4yBFW/wVvd8WALnZByntkrFGShxb4HX0N+8AMD2xb9bqGccc3q9vtC7g+25TeQfrHoYkcss3t219Hb02JAF1c6vnE4NbTOoAWtngFDBZVvYuwKoAZu5UfHObADDv47V7CrLCz2iP7slo9zIe1aK8Z61KS/8O24qDgmydHu9i9cX1AIAZR7FAD5eNO4TRukWf3wSAJWHD4trK3svJ1FWqWfo1IRXsZGi37aAvTvvqpC/j8Cy/r34oAOJ7maDY6gUwrHe+mNd9Io1kwNT+5MEgSMCX/trsL8j6IhfuwxIFJ7NCAktkcQDmPlBroEjCveodyKuPSyptiAG83dr13aqdEVjQp3sP1YPtdvuwrb/tYIsnx70HVJdo2o4+qjDOsTOkuR08Y4O1qi+CJ2TvVwEAo3iRPtwMZvs1j2H04l5of3cw6IOC9vasUENpRAC8pLCjspH5ByiMADSKx+J+QpbdgXRMQAItPZjOCrye2HsZvXBg7e9OjMmUNI9h3zHXYZuSAsr7NPjdE0EdaBtyjUhWUSSknsKSkB59tf25ljrz5/i7iotmALDfj183A9cBrBMovtfKfoprjnuPeCcA3/tVsJQpsGKfoOBPCgxd6jHu2WvJALArzH2Y6QfdXAMwdF1Qw7y5YMOvR4UgAOBFOz09aYfLE8WjIQG9aCevTtsh+97hIscdkDbsIMYl1EbE9MdOUKRQActNsCZoGZAAcPw9ZexS/plCIq7DnhuJs4jrVDrHvpexaNhsFidmGwrLOkV/+5Qh295q55cX7dtvv23ffv9dW69XihkpxmJu8NuMK4C1QXGNRQGAdR95X1Svzr9qAqb+2zYzsZeMmy2x7r5FXkNOgPnzfNDu9mypb6+vTKbYn7PX6BozKfBhDwkozRhuTx5q4y9+GgNYB94fC4zOAPA6juPeSVJMJX6HL/jcE+SZIO3mc6+uPsb/3nRP/psLPebz/+RzMiHZ5zdfYCaCx+xZAHhW7bzJFj1e1XeN1z2133qNvysAvGm+q/0/Bwxtmo/6HJ+fAz/X5h7AxjsNAKvQWD1983yWktAGgCMOj8puegBbYQoAvt7LE+ngWe/InwoAj2eecpd6ndyG6Qube5kBrHkheZkJkfk8+XOdmPX3+jr3PXfDjun8mFGQyakh9JkJq+cB4PiMaVxgpYW5b3XBZ7/fGSPWAHBICMdM1WtUhrb/Vp+V+Gf+7NV3wj6aj1H8bFB3Cu76s3U85nX0MMtidq91rdO81wqAeH/j75XBqkL8wszh/vh77F+hwlZ7YnKdCMMjgblZAnoomE38wYQJCq9mapfzNRo/j7hk4oMS7POYbNo3J7Fk3ki1zQrAK37J/3rCrfcar+xkC/UKgdJV+30XADh+Pxa445k6/56TiU/T2E73Oj+b4z4zgYsgRR9mvybiyOk8cB0XZeiamZDf5C+n8zb2+envS/uG2UUUU224wTrH8/1tU7yzaQ/ov3P7Is/tjwCA63zVHuB1nU7mdKagMXn+ZETxuxr3dzuaKVDUZ5flbO2G9GQq/liRxQCwQnh1y3MhYxZAusCC92dsqyIOJKUfaLV101a0XgJgBjgmDud4UooSowfkFKjws3V7zFxu/X0dGyWu8UVqZgAYFDk/Wh4RrqmAUyo5sY6jXVUwr/TcStYP8LaOo89eLmbZHMNNE/Z1Dh3Tz/1DXWt9nAvwVt/X4+R/yQBwt98CAFe7qj7qpbX5OQD4ufhx/N4FRE/3Ns1F5jQkc1sAYN/TFhK4nN2ReN7abQ/Kq0PcQMp3T1iBwKiHkBOn57SeLfP7B3ldA8B9/ovaXKyrIIr0+cgzCQSYrlql85eLtSPfgNRqAMAB9jquUSEzqlAAmwkWTYoR87zm1/s8Op5bTaja1vYUAJ7vdUPhKdjsT/aoUlCgfVU1M9PCGbe+mtpxFhjDSBSJLVjswQAOAHNXqpOo6tHa86DtLlBRhVVJ2jzyLzC2Y/1FoXPs7fH5XpdSvZHqHwXTIZEtogkKk2BO9DdN9UKBwAl40SN4NzGAYFCWXEcC7yHJ8ZQBLFZttuIL6dkEbRO4JC4R6Lq11yiC4d/kImAAIwG9vXvQHu631YIKH4Tctdd95GdTIVIqa0j3BnYWwjHYWeBG6n2e4DjFIrupftnzZ8pjB+Aee6sluUshDc+X4WjcQwDpfLlVY+SlRrEleIMKIRIHih7M0Q5V6pv5WV1JLNcGzF+RnhAnF8OdVq7BUBbQnYko8m4aAwPAWQBjIJtcofN6ytNlWy6D0iKz8LtZbHVUAAAgAElEQVRURKrxT41n52dH1gPvDXJW4GuP0n2MmD2A2wflaMFUyAkfnyza8elR219C/Nxuewc7bfcg4pjdg23hEqh+pmCpruXo34p5zp9x/vIcyM/n+aUXyM9adPTzlgtDHd8l7iIG/H0wf8mdoma8urho66tLET7vVuBrl5J75vvV+YXUZEO17qZdffzYVteXAoBF+kuAHeKkFA7wn3wlbuX56QDwP/nff/1Ik2fJ7cJQIIAFMFkuI6HZHgXefvr4QUASPU7fv3/f3v3wtl19+NSWGOzdQzv7+KnLj+4jq4sELxUad/dtuYyevwI06HuXtGSBtHt7SkCL+amkffbmI2FGH1hXgGF4SooFnVr4Ionz6+vo6wh7Lo1U1V8yXpxbJKdZ3ErM7wcAtU8/YLO7UtpvB/bf4ljGjqFLAjPf78XvXj7qs+kkcibR+BwO7F54GCpS1ywckuIABOubYEQ5kQzjkYkHgPH9+TNIngE4qUqAflApDwrwyWcBLJx/+Ni++fYrXe/mBglienaQp433CHwqBwkfl3CAjD/vu17TQDqYa/7vxIDiwaF+BzvV98x96pCXrBnAL9iv3JOkGWEiEyjubLeTwyMtQqQUr2FrAx7BLHt4lGzjDQzO7EHqa/auHKpwvGurZNfpMKqexyG1zFjq8PlwL0lyyXEkUA54zvwwH3znXs3oJNmJpr96K2+F9G/IElORM5U4EEOdQoWUKbcEiYNu5ogxXiz32/n5ufoVy4ERFtzcSuYRcJ/FHLKtIbcrkJqNgVWSMqGwBJ2Ql4z2cqGeue4pAzAugLQFsw7Zb6RSuX/WKKAi84RUMHKVPlDAXH733dv2FcUCX37Z3r/7QeDvt999GxuzKi5hswboC1DNOPMc+BElxjsbKCth8gARDKaokFNSylIHahofwDFOH0co0OcgWLWxAey05VH4BDnjXZjWUVEFMQSG+fsPn2LjuYO1pZCiS0DLhrsUR9pjHvjNpCUhFozfsG2PL0wsAOBgswPwRl8A/IgZulG0khJu27uyO7HS9/ba+vZG/Ygfbrfb9fVNyNoCJjAUYvCF3wVEwxpCzh5ZbCTSD8TsZ4PSIYfP3keyHgAktp49xmOPMYrP96ZHwsd9VjkMqTeFIoHwMQKA2RwBeRMABvTQ/LAhxGlQFXc0jmdeCMbss9RDI6W0I6AJ0BNbRnaa22MNr65WOS8j0OCPvs/9lPDVJpmbdmfFyZ5CkgJpfBWGJJPO7FDmNhjvyVSgskwgdNg1+8YePevZqiWjEgAwBwjlTPQzvd4zKcOhggBevePve+XWpsPRkDlXaJ/BRfgRAVTZc9bzzHjQhxs/yPOydheSy0GKO/Y7J2rMjFeyjTUi1YLYZ3sqi+v74JwMKa6jz88bNuhJUKn5ck8lgknF30gTbEn2+fph3c6vr9oK1vjeoj2yzigLoDCH4p7jI42z9rsM5HlO4gJcFXOqecmgjn+rwCQPte57LbtYrWSflTlQAzquFQUWS31fp7SzpWGchCTYF9CPfLlAkqxU5T6zz7DHQPs5/dz7XpdFWoxNRrgjkZnz6IPerILaAae/e8+rh/4INuPho9p4VO96D/MeP08g1usZ1EM1hDjJALDiriLVN/9s26xe5wNxAWIZO/yB/GgqNcyTvDq45n7qZFPECVPw+QGWP2D+OvsaZbEHRU0VAI57dqX0kBIlNqtj6mdx4kjKFhkPxb45Xq/7yRJRfPGrV6/ayfFpOz19pX+zP6qNSBadYb/sdZFQiBiEnuWKfy3BlL3NqZpU0oz/OICaAWwmfPZmtwT0XUosOXD2PHcbMEDs/RRpoVSacH9u7odD1dnFeXv79juxgGlloX0CX8yetLsdqi0JfHs9eNwkfJeSTHquTOTbJufJqnkCp4+/iwZS+gnbi3U2Wx/5OjNANvnLOr9z4BG/Zdvw9XWvXXpvCgBvut9Nnxm/88F5Ks/o+/H7qv+ZX2v+2lgDA/yZj6f/Hq8ZDGArC0z//vydmykCUDJP6my6J+8fvv7nxumnAsC+0zkTuPYVq0/jxAEJmpe+nnuW8Z6XAeDx+Ztf9zkGcLWBOrf9vp5hBr5k5/VvdR6mz/rjAODeOy8TeduPKZH7AgBs9Rw+jzir2kQFgGX3s+mxhK2f4TkJyJ6vnks45xs3AcAxFgOQqzZbfz8Z258AANvHzX3dfM+O68e4KE7p7RFGApj1OpeAntrKlAFcAeDJ2isJ2InfKDHCJP55hsfoa3qf9r04se1r2Kr8WQaA/ayxhw6w2S1Z5nEI+4b2/bQPF1j6c/v1sxi9wqxe8rzmudXrXmOc6wAR6/5SP4PzYu8PX8BdtVuY+eL5Wo4XzBUanvb0lr3o6Pj0bxEXTvsoVzvjvFZ/rmtNv884vc6x5rLI4k6eNwcvCLhKXkyWg+PV8axDyjk+OwqCZdMSlhwFDhP/MwMGbF/eiyuwX8e5xxldwns6DxWY1Pou9+/1/5LPf1JYURVH8qHj/cOvPWcH83mZDGSuv8/vP3M7G/OhsZiBLvP7egkA5n42FU7Ve6rMRBVK5HpzHFafaaOfSwDY8b7lat2qo0uvZ2La69IM4DsAX+WVvFGgPkWR+QCA+VlqZ3qN7S2ZmLMCpLmdmWE23yfrs0jtaRuAIajG0Ts1CnqV/+XzOecIWqL9AYXltBCL/KX7X8+LUOZ2A1g7t3UAv7rm5vdpv/lcHN2VwTsDeGqFVjiZt9DoPmFmIM/HE+O6NSadS1x/bk08WSMvh2+T2HTzWnKhSVx5Pk5SNWKf2cnWWTPFFwBg5WX39nX2I8UnXh1KUCkvq+wk7d+wA/dczhwiSknzOdJ9ZoDiHKjPu/UZRMRJBrB/77i5v15S0hQQWarZvjf2jZv7VQLBkx2yDHPPuE9sz74ytDB4qMgP1rkNH+BC8+eUiMoOnIzqzkZUjVsyEy35muPf50nA6F5XejMAjN1WABgp450DQPq9VOvbFTDI+pYNZu/d6BOuBFwfA6m26afIDyjHq3aIIQGtIuzMXQq3IKdM0cfdqh2wxlFVVT4jmdZ9H2ffnhYWdYZ5SlJHHiXuz4UGiqkg2in/DisYW9sTGxjw9/DotG3vgttASHoQaMrfHe847yS7y4JyCDHKeeV0GwBWIjsBcgPAxiF0ts9CdfyyfT7f7Z99/o/HjHH0Hs3ecX87Ci0dFyjOyTw8Yy+g9S5UEQzGOl6xxLIVGAGABSQ+bin/h/+VQi/EToiL0PBbCwXGBe1aDwLvyHMIz6HnLSROf6aeIAla5PVEwMw+2/2ZZucBj8nA2gLXCwA9xuThMfAw2YKKNB5FDEGVlbawJydH7eTVcds/5He0mYU4Aosd39SCAQwZS20Eg6ATeZVB8DBxzOlCx81W2DUA7L3Ixu/XkQdRvJRS4SLGQGBMg2ENAOyiJLleXbc1IPDqqq0vr9rN1XlbX16266sz/R3yAgUArJXLTx/b2acPodirvTJwG1oGKU9eFAo7HlqKsrb+hz/97eP51aUSt/Tig2khmUt6cJKAPQjGKQkrAU672+3du3ftt7/9Tbv4+KkdPu60rVuArg8CkA52ol8RQA/sttX1SqDK8iB6WiJRi9yqE8h8lhgcKf1MktkUcj4bJlUYR1SuqX+4qneivOJxfStgg0pML5YwwKgSuLwOoALGoNiSi6WM90C67nsBGiTQrQT37kJSfZHC5LrT5JLYJAJ6s9dgGqMlUJHqMphCghujlDTw2ZlYsshjw17FVnGg0gFPCV5YhryHpCkJeNhzAMD3sK+2o6LBYDL3wFh+fPd9+/D+vcBfJeBTcrNL4Rog6BWA7r0Zcgi8BwCYezbwBUsT2W/GKxjTu+301avOPDYgINY4krT00VvftN3FQXt9cqpNQWxIigeSAUwCl3vm9+cXF+366qotlofR21XrLpyIwRJeR6Kfz7q9Q+Z7rSTt7fpa43h5fibAS0BrkVdm48BesEE5ClhuCWCIqZZgMMAZzGbG1aC3F0hUtkTFGptD/ZlgRIF6AkMC1NS/eF8gIEzlOIRHMA/wy9yvVaURboH5l+zw9o4Y84D/HIJVGJG9o80SdcCKWxP7826l74DBVI3Avqc/Lexf/iMxznUYP+yKdc1zXHw6a2/fvm1ff/1Ve/f9u/bdd9+1L//mb9vV1aU2FSS0xWB8eJBMs5ijCVIBQgKwM66uwjLjFvBOhQBmGrApId+R0sGMDgULMBVk29nM3aDs4RG9mMOh47CRLhWwACtqvW4fPp1rLdKvNpxtAELwWoN5GIMaAUJIn2v9C6BGqh6lgQCB6bsrRn5K2QIAi4W73VScYhY4SRNsXzLy2WMUI+V++I/fX15ftatLQITdtl7fhDw6YFD2Uva5uB46uG8VC+AHs09zfNa+mN6WhCbg2crm89wX94yv4Hkft5N5ljIarE+CFFd4UT0H64D1xKbCBiO5fJA8fBevJTigUIK/JwDsgywJRI1vSko93IZf1cZE0/kW48D6lR/OwMV2Gkzubcmd82x8abwTEInin5C+Y+kAiMCAVKVx+hMFWlQiqudoUSwQyJSBcvrfR1WIZh/jbfraRgAqaSb57lJZl+cCzYOrQask00T2KwId7o/17KIFA1Ra2zAJExC/uryWn+eeg91K8cCuAEwHfP5cFZSoz3vYq2xVrN3BHsdxyR9tRyELiSgFQxlZ9IRTrksch5I7KfWlBbi/rQDo5vFWPYABgLd2D6J/8fZ+2yZIgol+fNjXlxMH7rG9JZ8UALD21x2Kkm4yqA0mpIMzj0mVM/bYOXEUYG0qIWxjS+59S9/rkNVmCUteOBmlsW5izLBH/JTvpxccqIAiigR4n9d4ZQDHAWvGAM4WDiOonjIenJCpB8d+eMr9LBI3UxDYB0/f06brRwEBvWUDjJ28JunF8/c5sOzrzYoDpfdwMFOz9URuOt0/9wNEAn6PIc89gMZpQlLyTCSI6AWWklnaW9b5++zD7nG3JKQOd0Wa3/fr7waAFRSnz9Y9FAaM5pC9aHtbe9ubN2/a6clr7XGnp6eKTaNvEX6dWIniMgPAsX+jZMCXCjGkzEGhHGoHq40AsLYT/GQCwOqfjgS0JZfyIB17YTyjxocq4Nxz9Tw7IZ0PSK0gPJ+TJAb2+z4LKq+zIBDZH77YHwGk+zjOpFENANfKXYNI3SeU99SY2OPcD4o8qhQW3AvzKVvMieI5ALwpUeUDcv3bv2oAOA7OQzbK68XrZNOYzNeQf65rvL7G16ivi9dGYijYdjPJ7g3ghccl3jsYwIpXNqkJlZuYvneqoFHXlt/yuwLAz/UCruOhtR7qp9rDXvqqSa06J+M9LwPAc0m7p5+1+fM3zWX1NbaTev/Pzf+m8d30LNP3/3QAWPucpd8TAN5HCYYzeGUAS1Eg1q0BYN/PjwGAbW98fw4AHkDj5sSjAWCS8dOvHwcAd3vOy8/XWN/fyrqofqUnhMo6m+7RA7irPmH4g+cB4BifWWLR++jsfuaAXbeL/Ef1P4qF5j1DZ8Umc0aw/befV2e1smdu6gEc9x83UIsuPX7alxMA1tkg4+e5T1c8aYbqBiai/f3cV/Kze41y34qPsrCsfoaqC93DbmZFnsv5mpy8XwWdA8GwT37iI2jbMGNmx2tS7WPmZ6stOoE2+dwCdCgG2QB8zJQAJ0VwvN4M6jkAbCl4P/dcIn8CAHdVmylLWGunOPL53jIpQiwJZa85z/umOQhbKXtdtjUaQzgFUOvYxBhO/bUkIzfOfUIGTwDmJy/f+AvPl84QJR6az+P8fuYFRU8BtqmikMf5Of81mEFxm0/3mFFoMh/3p/c6HrXHEBR6UwhgprYLBNPe5wBwlKxF/IGJ3N4kgy0T+zgGwFbYvyq0VcFBazdZkLgJAK57/DxO4TOej5/ieWxPkdcdRRpO9OtZUxnJn+XzuGpOs2XOWDPTPWkeIdQ52M18kkd27gNtv9V31nWxlT00bSfTPWhIgnoc5r7iacHHdC1XX7/pHmuBXh3n+Tw8t2p+CgN4sy9+mQEc6m2Rx4j7m7b8gFGqfAhSvLAOlVJC4QzlyH15C5Eq7oORSP5VuZMkkYlEM1M5kY2UsDLWVZzRXJjOePDeABTGHhIAW+QwBVZJmjkYlwFeZam+1huqqSv1AO7xZE6fx8oK3AaGqo2ikqXenmrD+BT8DV9rv3HfVZ/qXFohotun+soGmKgtIPPr+nsqpNX3b7VQvVRmSYUYSEAHMAnBgsap4CMAfZCg6JcbzNBkbpOT8TPr85IgkUSEyfkAvIZnVa6WMy75SNi/KAmu9B/57EfaI5L/ubtpQDECfpMxObXjBM8nxXZJzMu8WYhTRmsF5/OVF6DHtJjN+7I9tVncX7TD5Wlboqq4txQIa4Y6OJDsaq7YBAlRTNv4HlzCwQCm8CHGPpXukjnswr6uIMPcZK5Tc2eJ/gQ2e7ydcYvtDQA4fEQC0LbFBICjiGYAwEG8GntutFTc7i2eOrObVnrk8bnfVEZV3JLPZwAYln61t+gXnzn5xNUq6Mx98nnR8hDbCvaun2cetwTQO3r0TgsxU05cuZqIdeVft0Oxk9z5AIAP2/KQlnF77eAQkhcEmASLIV4J80M9LpRIhzS15zPj5FynjuOdA5oDwH395z7sws6HJLAIH0MpmVZhZhVj42qnu2rX5xft6vyjCJ7r6/N2fXHRVgDA1ygWEM9GT+Crs/P2w7u3YgQLHwBr2Q681ffW9w2pV+6XXN9j2/rjf+8/eKxOqQZMNYjyRl0PBUyON+TngkVPbt2QNgU2vk7duvmdgwN/rhZHJnh5QIyrPijgB4wcSyBhi7o39Y59aP/TP/lvf1wE+fOrfh6Bn0fg5xH4eQR+HoF/DUbgP/2H/7mA2Mc8CFfmwTyhI8Z29pf3vueDZz+QTdgWI9m5af9nP+U6ChRLUnC+/8NHmB+AP7v/69BQ5G7KWE/3f/corvt/VCiO/X/0NK0Hbd+T44b6N8cTY3xCU0xgs9mcmcSs73e8EgnOCGo9N0h00i/Wh3cfzD12TupOD/dZBaBM5XjWZw/uKb3ma92hIgGYnRXXtfrPwbXnIuZtmvz0dbjvbj8zyawRt41qZQNfd3e30S9mnqCGbY8iRVb1U0CkHu7l0FZjyPrveIYpQOSEch1bnr0nat2PTIoU2+32ZvRg5j3ToJhEARVXkSKiuKTGqdwLbDvNW86nrtGre8LedFBS3BnMBctij2vZFlyckEyEyefpZNXXmJZFrjXYUBwP6/qLuDgOJ7X4gOdgzOI5p0lUj5klHOPkNZXwi9jZSZ1YnAYBaKvwU+N/K1/82Pi/2vtY/3xuFnh9Jv63ffyU9f+Y7JctWByZDNIaZv2nHTH/jI0lXUmKALZhY/xNa09FAVRc5/rP63Fdjz1FjLx2vk7m61z29oy8X32v1y3qIyqeKfdbFRHq+cx+2/PK9fr6z6phr5N6Bqzntn5eSx/hdjZP13/4k3pmq/6v7g/2U32sZhXMvk/vUb6H+Wf7mnyO5NRL/9P5odhratM+xTq2dJk/U4IdBZRgLu9pBZN7hOwjffMmm5dPy6ye779+tu6HNKeLwXIPimRggg95/vW+0pkRCQjZf9vOopBuAIcVwAkf8HT/9+vDL4Z/jPgj1yF+JmXd6j7mHm1j/Q1Z/PisKSBju69jUX/X75W1xXOn/2UMKbik/Q7fYyzCjn2/Gv/i32SDZe35HuvrY51EgbeVPfgsF3TZdqf7f65/sVuKvZeWANWmJ/t/kU7W/UgtiGHaPE4eG/mqzI/wuyiIi70qYpFR/b95/0+/ngmXsf4f9eyMqYsJwgZqL+sxp7bBugb/wb/9xxkH5niI3RdFedojc1+ar4/5+q/P5+fetP9r/91wTV4r5RolV8MHuzVXv17t6VoYtb/6iz/XMzxZ/9mSp96P9/9N8eHcr3zuNV7j1V6qrdUYMsbeLMiIyfjq6z/9zNy+5+vf73MsPN3/y/rv8X9UbRDX1XgtnnVaALLJr+rZPID5feP6z1i2joXv0XHXPP/3u+z/2uelkhhkEI/hk/jfZyqdc9zOKMZ/Epvlfqf7JsZL+6tzJy9Tiio0TmVM2P97Fcd8rKovT7un9Z3vIdYZba1CnpV78BzzfJv2f4gRPneIMHEPk2gA/WP9p3/S84++onX9u++w946X9n/dX2mfon8nW5nPFMuwjM3G+D9b6Y09J675d93/N67/roQXk2I79H3N94e/+/ofZ62JjZWY5sn5fzfO/9Wne2xGTP20aMS+5Pn1P/o/e40otT4rDup7VGdcA8rMzjyzujHd10TeP3BZt3dUbJ174kv5/991/WP89Tk2nv+zHVad0/i8OPf5jOL3+no1/ud84DPtfP3XZc7rarw9cwFiK3Je9bWI/30G6bFoUUSr8b/8Qo5nFHSwVuJM7rzB0/h/qlQ0jf/ZZ2/7Wq3PFdcL4lpdK2Ot2pdG3Gt/Gb5yKJjG82f7xbQD2R4qgpP1P5QjtP8r/o8CbMZMxfGOFbR+q0JZKaxNvzTd/y3PzB43yC2x1kaMY/+n+SsxoMc31mWoQsYcj3gq1niuqVLY0hXwemsNSIIB6rttH+uFq439X9r6k3h4FGR4AWbOzvLd9fyvNTtUPrr/yT3eduRYtK+LmKpJLsXx+djneUFRMFHRRuYdHBMUcgmDojyI4p0Yb8YdUtcE/0tV27oXeGed5P+0J0fhtpQn8hyrfT3HMMhGEdvP43+3vOx+P8//Xj/zM2qwiSPmxqeN/b/ES3X/7/Mwi5Tyx1hjg/TaVRndCzjzbjEnD+0//o/+w/Y//y//q+4h4rY8x/2Df/fff/RGUR2bguXcRGqAUwNUv96TOg7JU1aH3++/e5DqwaQ7u1lVo987d5Y1qK0HCQaXYAjHODkApkH+j//9P25/8id/MvenP//88wj8PAI/j8DPI/DzCPxrNwJ/9md/1v7hf/Kf9WBVwVQGJd5Dfaivhy9VbrqHdAd1RsJCQU1JIj63/yvxmgHOS/v/fQJada+uB+ON+78ytE8Zbd7Tx/4fyW9/bd7/IyByMFTjAgeEvgffl8Eb/11BWh70nNzsyZN+8Mgka0pLAvgoCN3A7qlxlD+D11ZwJp4pEh8qSp6xWupBkPvnUBKAa0ms3g2mlhN80fMlknSe2zEOydDNpB6/15hkr9Z6kPbBxeOhgDkPT55r9/blZx8mp4mdCN79BRBswLgeJmusGbadrTwKIDKJ97IowuugH34Bbkviy89Xx0HJSqTFMzhHPtpjN+wkkngROMd4+1Bn4MQ2J+AmAWCPM3PgQ8pIjGWywX1htDajk6XmStM1knb6vJJkjDGOg0s9KI/1Edc3oO1nqXPvuXZCqK+rTMaF3UZSsc9JJmTHIW5U7sbnRdKirn/7n5q4eyn+9zM8Xf/T4pLn4v+fvP45kFmmKwFbA701ccP4kJRxkthgK/5T84uk2QywdTJDsuTuP7wNWEPh6lTa03MzP+fUsdY6BGBGNQbAN0FqJVbq+s+zD695fv2PBLbHvK75l9d/AoK9X9pQTbBt1r3Ea7P6sbkPHL5lJNPrmva4VFv2mvTrbMub7Gvz+s92JulbfN61LQvgLxLCsf7Db9a9iL2RsebLAPB0/Y8iJc3nLPlfx0XX5axa2GL+PN+L74vntN/VfjJjkzrBpPVbijrqeVxjaJpJScYLaJ2f/+Xzwx/qelaLSZ8RczNNCNfEmO9Dif2uTDVl2j63/g2I9/0jQWnZmxPNmTByMdTk/J9jHkmkkUj0WEz2/wI8eb0zHzWpU+1CIFS2epmEADkuNRnveODp/h/JTIBMxW35oE/Wv/d/7Z+1sGIkkrg37vvl/T/HIeM67+eW9H26/g2yD4Dde2Vdfzzfv/XH/07GG6MIbtNzOO/04v6vYgj3ZcwkYJE9Rhlnsv41fiTZ8vcFVjNI3OOhBHwnviXBun/25/9PtxNfX+Od9jNZ/xlzVh/z0vqvtuZ/267rdetasG/zWHl+FC4UUM/X8TPVfXns/+Fjw39ELFs/3774x+f/RmJ2vv8/F/+rmMRtKGbFgH1MshCy2lmPU8r6r/Hg77L/ay0XALjmHKuvp3grfF76wR7/T5PQPqWErx9+1M+lcS3gTB/8GjtlGLhp3QCKGvTwWYWCDX95vMiDav/POFPjbT+YsVr3Y47/peoVz8d5boz3WP9RABmx7oj/AW8SFJ4VOG3a/7nfDlCXmDP2iNmapmjnpfg/5+Ff9v7vfWKy/ssZsI63FSDrWuL9Ef9P9/+ftv7/f/a+A0zPqkz7mZ6eQEJLKKEkkBBERJcmIEWUqghWwIb+FqquurbVVRAVdVkF6+6qK2CjCQiCq9hdOktLAOnSpIX0TKb9/1Puc+5zvu+bmUDYi2v/meuCzHzlfc97ztPL/WR7GmfF+ovXlmQH6WD2A0bm/7Kwp5H/cxF45rmcwG8d//diXBQ1WpFxFNZizdDhKMAwfa84TOH3cHGG2cHrjP+jaJcSwK35P+uzrP/VH9fzdehV/gHvWjFV8ITyFdv/6qNlOip9J39O5bN8XfVB1N/QhK/HHTyhrNeE0QD+b6b/YXuimM7sM0Lgwr426v9sK/NnnP/DD4w9rPU63h/e/tfYRxsV02bfMsv/sjDegLaIjjL/5yIXt4m9aMWT5bnIx5N42bZAItd4hsYhZR7zRLYWy5T63xHysv7PBdRWpNiU/z3h7TxZ6t+EsgBfIOkcv6/zfxRjeoWj24KRAIYuQ4K89P/Dn0/xwyj+DRJjWwx6imMPriuDFqhzl+OMzrv+bEX8IGwn9890/q/rmqTvUTgLeyCS17BnQ3tFUTqun8e6uB3UGP/DTdgW8mYJT4IavVIC2NZnvm3E44I/2P63JC70fyv/P9n/gZ4Yz1X6vmS3V7ET3RcUmiU9bAXmpP+j+cQKG+In879Cfit0+aAccdghcv7Fl6a9TrJaE8CoGKg7P2pigHHnCzfCGasAACAASURBVCsrZurXoKTY6GHjkI02LNwOKIKjUD7Y5Eah0liRguuAEOzvqBIBw44lgAsdNfbH2A6M7cDYDoztwAt4BzQBrB3AqAw0ozuMJa5UbQwkRySZDbUIMKKyVg3UkfS/ZsjqitBm+t8MUKp4hM5G0LOp/o8EMNsJ3MGQ9X9OmPA9WOfD0KuDWhzEYZsGDhI7k2YnBGwVXue1sRMOg1KNTjOowmFFQA42Eb7PAS8mNw8GewfwoMJNxXVSwrFJwgCJUV57umacA6+fA9ZumOeEnf6NpAl3TPH68btfB4FDnIka0RkNxpMk5ef4Ox6ki8pcguyubUjci4NMNY0brWjyrYJKVsdQu3/ZZsU5ZJrRAgiFXXYnUJ3pwhaNhEbdJavOgiVHGWeMOziqjgZ9dj9jDwilvY+uJH9u70JJ66XgKJILTLv4jvOKn0feAySPyyr/zLMaZHOHW/fOOz48IJe76RAMQpex0yXb7cxXrex/OIssP3it7EhDTjTn/3LWafm8JbTi2vJ/sw5gBKwSPUTgxroBo1vB9q/q+MVZpAQvkvyROOMOKVxbaRU/cMwQJGuQTVUnZ1P+R5CX6LmR/0NmBd8k/qfEY2v+d/pin4zlIjvK+Bz7cRykh+xp5t/xNfH9pvwfHaCsC5SGMJ+Jv1N/H7Iaspz5n7swnU5zEIyTeuk79AvLLL6HBe6jQ4s7LMEHxv9RnY7XeD/Nr06dNShK8UIQ7qAx/qCKet4/nAn4zbpdyQ7APRr8fw2K5E1uCIT553NswM80Oi/jjDyRm7tbRsv/dec9eDDxTdyb9ZS9B/8fSRA6w5b636ABvYsOP5wQ530B3wClQf9N590kic/P25z/URyUO4mht5hGvNiIu50rpIwmnWpsf+C7oBEE5bjwIPN/LiCDnh+O/7edNz/sQBuiZbrG7h2/G/+T/tQ94+QseGet+J9nDuoUyfYIylYzXLlID+gUGK/C9tIdC29PCX+WgygKasb/iVhIRmPPVR7pc6E4kZMlxfWbjAKo+Z91MLqrmunDZrKO97bWt2sX//NkH+uzbF8gSJ2RLmr9j+7WYfkfdFPpmtb2v5/A2up/3d+6A7hOgNheWTc5OrTcLkr8T92J6LK1tURU3jr7yabjvp5UDEJFJl6YGgWHdbdw+Fi2RrX9KIHO+isj1RB6U5XsAY140Zt3jFnBo1+VEh3Q+Z4wcv8j+2TMq+heZJ1f639r0onEewrCI64cHcCcbPB7NsZ8mWbXtf7nxEmhn6k4inn++eH/7Kex3gGdN/X/KwQSnCPzJ5IErPdVljSz0yEn6jEnzof5qVvyfxQopoLK6Iov5F7QMPshrXTNuuN/T5C43C/zGc35P5C+ioKFjHAFeQD9j+cz2RIdu830P3wF/bwVmZJfAZ8U39fPcPcvv88ypbZnwZ9ctOz07cUvI9v/GXGEedmfMeRL7GGj/Z8LOiyZR0X6+n3n/yx7MrpJiTCL+BeZoJYArlF9LDEc9r/b2Oi4RGdtynba2qGbORmP+eKsa2HLYowkfBaed+xry4l8FHU36v9AhqAOYNh5SAgbrUQS1HVt9j8CZsjGeKIDWIvZvZTcD8WuQ4ld/75fR/1bxDxMhkZRZsH/dp5eTFjE/4A+x4WwLHPC96jjf0AewzqiyjUJEPenPQ7hyeecZK2RlYzmrNo06/zYenv2fDa5WAv8CB9L9bnzf2MHcMH/CWkt8z98N+MbQvwyWyIS8qVdlwsaSp3hiDv4Sf5/IPig2SLFWijG6mv0xC/bevgb7+nfR77mMLngkkuTPvfC3AGHgOZKHxcwrecysfBlRmcHnoVc7SjUQSNWZN5FEyxUtc7XAjkLgSy4+TMJOhDwkuEMjyWAS/Ib+2tsB8Z2YGwHxnbghbsDSAAbBE5AGMK5h+JnJ9qMqM5Or+wkw8wdnTzDC99BhSoCYLX+53lmw+l/QECvlf6PgAMceZxC7eShk6g+pdKpdWe5tmE4cMC/s8OGZ7Y9iapQvhYHbxptmAhMUMdCafyVMJjNkjYGLTqgs74dxhVrM2OVuiuz3VMm/ewzgI1tMhOJ9zVMZvun3hsEa+vPY83+ea9aRfCPq2jZGNXPerdX7kL2eyKwTo4SjfsAXfqelzPS4MiCxuugkAXEEgxO7kjlZ8X5mQEcENBwhuEIIzBiiVmCarZ9BkoNBRttrbFpgN/MdjUgYtEpGcF9gvlCAlifz5OyOUFnTmRF12XQIs+91iVoctr4nzo/OCAARwzdI1gnZErJ/xzhKQs8RmP/W3C/SUcI8zEcJq5ibeT/nOyov8tB7WfF/4OoDvcADNCDUjc8HNEqmcvrQCKFId7QeQNoaf+MIwwYn1BlP/gXFe0j83+GSwPPMWy06YU4OpbHtaPYwP9VdTvrl2Y8hHuzTOSgCfip1gm1nAfP4rnB5xx4xWf035b8X8H2Q3425/8KuhMwzhGAAMRZ3qMySJjoLqC3U9emJqAQxOAOeiQACE2gDDAFpOSgB0GaBaAtcFt0wPhO2j4Hn6W9CQKwfaOEIIK/kLMGS07JRNyjwSIKmGV0AKNLovTx8wxH3/McT8A66iKI0fB/nZDNejCfCWRmof+r8RIZdi8ncHj9CEYCalqvxdX+oHem58TLNqoyyzuG1mY+a6r/oyCrU+ES6bxa6v9AiAD91PCddTFAo/6HFVCOPUDnbKP+90ATgnc1v/PfCgENPc/duHxmDfxPnb6l/s8d4sz/LFdY1iEB753Uof+pYxhFTGabROK5gJ6M7u/bbrm56FJP+xzQ20wHKbgO/R/83ayDFnYkEjdN+T+KMVrxP/jd15DHPEDPsmxkuce6keXss4//5UI/TgbWSeFm+p+TFS35n+yutY3/sQ2zNva/dcYFskWD/R+J4jrxDVrAuRicMqG5JP1PxVZ10lbPw5KwGKunncOEqFLQAgp6Y3/qrl5ej9uOebeNT0mwY2/wOYyRQQI463/wvxFdFPr4hSCjskwMuF9AXsYzNeN/RpFI+465lFE0EjdJdv3/lP5nlIosZ3NSnO3O2r4ZTv+D3lvxN3wP+CSJlqpRHTXdJf5X+6FAfsq6DrqxOf/nrj0iEfo1+2vZPo2EEtF8vRep2z0SvyiKYHpA8WmpF3JiYzT6v7Zh+PosZ/kskbBBly10T+kvYfRGqYugQbMcdohXlnf2XiR/cQ8kbdkW56QveBLJYJMNkRjGMzk8bdbd3rFfj++JFVKWvobZ9gbZzK+1Lsv8n4vAan5P/n/qaK35v/b/K3lkdrGOGAmI5UgIQ1dmXZsLWVzHdRGMsj+rnyd1nlICGEl+TZTatek+sPuS/0+yOO9z0H8Ux2T+zzDSzqsEw0woLXge53+183BeJWKu+5Bh/wM6PbYsx6kCJSaKRU1WKCKDjgOJ0SjR/JzoxPVZxP/C3nQoZYUPz8VGSXfaMZa4dq4/cpEi+0BZ50UrckMxFvtPGQLaC+QdRcfvmCGwQX9eeM3T3LO3xXLYZWadwyxtXLumoWd7vNDsykjCWryq1v+UiDb5WSFAJTlMHcsss319mTdL+59kCuv/FPPLspvtXKelkt9ZnzAYgX5WO4AVAppljq173t/tnSCgXdA0gydspuTL4CGYr2xPzrjvEFxQ8q3giXAouhYWRrVwxybivhBKeB1BHMD3gWi//sXPjEFAN9fuY6+O7cDYDoztwNgOvMB2QBPAJxx/shmWmH+hXbkcdKuTMR7gGjK40LJCMhvn+n2GJ2ql/81HqO4HA4cNCoUMW2v9Hx3AcBqzY1nr/9JAba7/y3ll2B8Y3rApeO24DoKLto8RMNTfFb4Hn4FzkJ0wGKQ5AZwcPiR5qs5U3i87I0BcGQ6xGtc54Yg94QA17o0OYEZKgY2kNk8dvMAeZAciB/0Lp4+iQ/o6z9dJwSKaxYL5vmYY0zwdt8tyZy6eBbOSOKGPgAiuj3PzZyvhVnF2WHNtFJsdGJ2t7KjWTiv21ANfWGe+V15L7Dgl9znRmx3k3InByVq3c5HMQVKXErZD4o67OlWRfLPnJ3gi78XIM2RgQ6PbzuUCw5P5c2iQoJ6R508TyUPqZLAq9ZAHqSMluh7h4KCLJdNg2ZGha6j5H1W9o7X/h+f/DD3O1a14dnzXaTFDe43E/23Wee/wUYB51mvouXR3Z/5Ht2/if+4Yb5LMhSxI+2UBsKxcPJDpCWcOGmU+i6BLzPVltQT6tfmzBM9vDq3yP0GgsxzM/J9hQOugD59Vc/7PBSqMUlBfp1WAk2Ut+DkFvgkGi2Vbs2fnABjLdOix0fC/y6lG6HJbI3XjQZ41JBbi3FOxQAV/xl2mkM9ILqauVirusGdyTPoimIgzNB1E8/+QbDE9Qp1hRvOS+b8x8OdnaP4+4MnJ/687QV2uOmya0XV0GrA+c/73zkvQBWZ14fx87T6zdm3gyTGHF7zN+h+BTyArFPwfgVLQCgro8HdT/U9JtW6F74sZyq31fxRzhKBOMqyqzG9Gr0n/Y9a9JZHzDGjWdwUPRAdw5pEc9NT71MULjfo/+D8S1sn+ok5apVeDkU1wtej6HJ7/522/wJYKNJPQOPYaCsw4nqN0isQz8yzmBWNtSY5SV3GiPwNucchdo+vQ6T5TOb+ebKq4hq/TbT62p3UGMNaS5D3NkGZ5AxlifEHBQdhPXoyV5S3og2UxaJZlP77D18VreZ98dc3sf6MDhSevEBJ47dzJ3Mr+x/352fwa5VgP1ckalG8YTzIcPHEkJxL9UbEjFyOubfxvbfS/04BD4XMSRZ+nq6s72/9qjypah1XExgztIA6WgyrgUpA34flXxZaVPWe6E4ndgI5GoWFt/+Nz+p00f56KHtmedjj53H2M+zA92t4G8hEEO8aZZP2PhFNA1Fuwm8aihM3lcqakSdAb03jyVeKZS/3vRbBITLguyz/Jdm/SEQy+aNXJmvifusRa6f+m/N8ELv355X/vDmP9n+3/7K8U/E8JC+f/xnmykDMl/6v9O1z8v4S+9Wtkg7aZ/W80ykg0GE/SQv/DNtLnVZ2QZnITIgfLApZ9z9b+hyzDdZNPp3DLZP8bKk/VrZfhZXUfcjIn8T91KdZwzvo3+BANa/DbuOPX+blsysP8XxsvY8XCAbNNHYjs9+D3VCQYdqTGbEZn/+cidrad3M6LwgEaJ8HnwkgCuFeh/zGXlNBZVIY02v91orososW6lCbB/24Te5IbsQQ0Kvhe8OiiTN8oqint2+gspYS5v0/ynrriTf+jGaNB//t5+T7lwgvwlNOBj15z/ve1Zf3vnbkadUgFoTY/zOMI+q8+d8v4X+x14v/wdQr+D1Q6jHVJ+j/PJ8kJxUh+mrxR+5/HE4X+R2JWr2P2f1dXGltjchnQ9RhPQPSUE8B+jjbeyjam9N9cDpb+P8Zp6X290zzQLEhPQ99ZfJUKtQr+jwQtHp99EKODeIPlUKafXLAB38nP0+Nw4MuaZ7H25HeGIoQOxJgu/G3+fxoJkptEdAawQkDX/n/b9rvuY5cEY9bGNpQP1C+YrFZKrCzhKGExbDiygU86PbUmo9q2Njr5vvUaWXCjeiBVC8ByiE6ob5z+2bEEMG/82O9jOzC2A2M7MLYDL9gdQAcwjEDThdEhyAF4DqKE1ZhmAGc9njtKUaVsyR+aadGwEZTcGE7/I7uxVvo/rCGsnZ0RthUY/qe1/veVswFW2xgwyJKTF0YdOywI5uNa7sR6kpADcDAA4Vigo7K2lfhe7FBkh8U3AbAsNeQwPsfP7bOE8mwRtseQwObrczLG1+fOBO8xHNzagK2DD0jsohMC/6b1h8OSv5fnh+XzUdjSbKjXySKsAUlOpgt+LvtcBDga6J8CozgTXEe/p8ZzDF2OhKGfM+xhd4bKucjmMCEgThXXZuvGTRg61p8Dc0MTZWQ6DQg/Y7EIHlswLBLA7lj4aBTsZzb2Ad/uSZn8/LhP5vXM/17wDYhhzI7FviDgkvmGkrxVNx3TRSv7v56ZOJL935r/yype5us6cLO2/K9dd8b/0UFfBKzUaYwZW5y4A/yzfg/zgDE7GGtjqGh9zav4aWejIwIyoQ6KFDxdz53V5IzOAabAEM4D10PneuYluK6+hgb+h4PLAWxKyNZJDL4fO6BYdyv6wHrwnXp9HGDCNYbl/2ouH8vYWu6V/J95Sl+HnAf/YxxRlvMqHzy5CX5LELoU5EydBqSLeE2McsWBQjyrQYJHsAf8wgFeQJxhlm4KRACZIAIYKNqy71IyEvud4DOb6H+mlLT2KEyxNVlRWA5KZf53vZKhKaukWDUjmHUl9p3leCHzEJhh3Mno0PXOPV91wf+UOTC6os+AB3Ce2OMCCtAC0SPpf5+L5rCtRYVHkUSsaTHpsViT0abBr0YbCQX+sQ9Jj9GsM3+t7M5CAr+mH5abth4q7LP54p2dxf6xvEbxYS03mEf1PU0A+/eiaIkSrHw+gIRuyf/xPYaRtq2hhG76biR6YyfSY+YuG38JSUX9HpLEJocU6tCSDK7/71y4MCVDCv4PqMTE/xQsZFoGz7SSvTWd8j4jGcb7zPzPshYQ0FgPrssymGUM35dRd0Yf/8tJ3yzfS/uO5VJtuyZ6rHi4qf3PUJqU7Bsu/tfA/0Twte9S8z+Sv75fSOZkvaA85XJG4bzLYlO9NvRjsgMj+eoFPdX8SkLfSbRCKAyQA7WOdfp3u9lmnUfiGM/NzwiEBoyUSXZB7ElBX7r+mM1qc4uND1ym+BowL1HhQjHrPcOSJpokSOqR9L/ZR9RtldY3CBmuCD2BiETJgAb7/3nS/9yJC91UJ0ixZk4G1HTW6HuFxG5hZ5X8n7siC11IaCW4d+3/2NlFsqSWC9DR7O9YDUDFl/w9JPJYtnHxKe9FCU2dE2uJnoqUfr4vRqz4fSPJVcF/Pz/8n/1hPktdb/L/aSZxtjHcb8/80WSeeuj3OhEPOoHdwvZ/Tgp6sosTwro3aver/Z8SQ1Gkz7TXzP9nu87nAAd9Ubc+20+Z/3PRcqP+z7DCzexZS9ZRMSWun+3/KIxO3a5eWMA6z/WT801+rpgb3MD/dAYEc+2JQS8qsDWYT5072LlYUX38Rv6P1zrdX8x7nRPA/nruXK+hpLM6Am96V26p/71jmu0z7KG+7vvmMQJAQJsuQ+Mt7PMY81Tq/4gJxFgq93W9AxbXTms0I9ITroVtA3s1zWV3OZ3ld8AiRzIy6zBuJNXH9uKkZLugcxd+DDedJNvddRGyrUj2JhlLnb1YM3owCrlMndNm/1PHLYpcIfvUpq/jfzWiUtL/ZP8z/3G8rdhLGlHCRa5ZllfjdqkT3MeoZVpnW4GT3krjhx9yoFx46WVkDYU9ogngZkqs7iCBwkiEGQyNmzJDsIGK3/E+O/IsaDP0SSPMHAw1VDOysVo+NLFXwikvhctYB3BBA2N/jO3A2A6M7cDYDryAd6BOAJvOK2P5CR6rqJpkuJYUHPYqd+4QAQRQM31shkjAxTQLTLH+5xnAcGZG1P+RAMa1YXTBeMKa9F/tLuDn4+CS2zBcJ55ngbEDrr9zV28zZxKQaWzH6LrgCML+yM/ogVMk02BPsc2D39kILW2mQTO2rYiTHCasD3ZX3qfssLIRaEZ8VPWyAwXyxmdzEreq7I1uAX4G2H76WvNuksZ5YJooQWIYgTGeE8z7XgdMeK9KQzbPIeLKdZxX6u6KymrQEv9bnoOlaqQj6BtOVnYc3PnBueI6NQQ0nLeUPA0HE11ueIbsCGejXq/tjWNeuWs01q/Bt0zL6IRqtHWjQzQCN5k+0RlQnm1afwSxgY6Ds+aZl9n+9yIBo4Ho8OYAwEj2fw0BPZL9Pzz/ezfTaOx/5r1G/teuHoI0JWGKblr7PqrqI7mHRDASvpgTrOfepUgLdm5VVTp177qDXXZjsAyrn73eW3Qgg3fQrcxJp8T/UbjA14AMgz/FQQemrVpGjcz/jfOAISeSYxy0XT8vy0DmUw5GsCMNmVzwf+g2yDbcc2T+dyXKuorlnjr5nBSu58TxnlmQH1Cb4dRn/s/znyygSOONEIDFOpCEYvUO+Yn7ld28kAHRwUb8kWapUfFA4mUK+HDFO2Rf3UFqNKCwkkAmiI7gRv4v9W4NAe0F3l6w0szeGI7/uzo7raMCQeJa/zPsWeJ/CiTaPYdGof8p0Ji6AofV/4G0ovxPAR0kYZkum+r/mA/usHQ0Y5zOrUH/U+eDXz8H0vSzCCaNyP+BsJFpKyd1QAsY4+D63/U6/9Q23vY77BBdZxXdM8IFJRqG1/9lwjfxv3VqENRuJHdx7mgAAD83m/2L9wAXzetYdNttpvdK/nfZDvlb8H9VoKPvteJ//l5T/qeOWfAJEmU1/fC51/ZpLdOz/s9Qw3y9VvZ/LTO4ALDk/zwXeCT7X1lsRP6nziq3/9eV/s+oHsm+DoJm+6TB/k+ISZ7w4WfE2twAoIA59H/YaElmxf1YhqHrzF5zQZJojfkfdiYKHzkJDL3peiRQYQgCGp+tkzh2rwaIXn8O1/8a4I8CyeRrZZnDMo478EbS/+hmTnxqVSM0LzlGBDHiFdM5+J1tm3Wl/5vyf6VLa9sEcnHd8X9ZdNzI/37H2i7KdJbnfo7M/9nnaB7/p8RUiv9T12T4Pcw39nsqmPWuR0BAM//D3ij1v9MwaPD55H/4W8Pzv9N/6f9rIbMiLWhsoj/Yv0yYMepIsy7gZvN9eV6qP7/7+44m5ecEHk7dw4QgANlU63/uAE7zcT1jmRKaNY05/3thWHP/PyB3kXOhgrnM/x1p3+o1+f18Xi3kABcjZB7LyVo/h5gbXNj/QL+KUWDRoQvYercBg1/ivSzH8/3987X+bw4BXY/AQkI3dbkyskMqqHFbwvV/9kNcthHUcYIV1qIjHiXmFo26rqnYT5PbmtSODmCffVyPrfF8GEYNpWQ1FTTpHhn/G1IYZk5nmwFFdUBIMh1azQA235jG8YSUom5zRd3Ska8et7MxYRHzSP5RxGVA6+ZjJ/6DzCvHqwFwg2ViDb+Mrl7sG+tsS3YTKgmeA/rFigLCji30P/x/omFeA2JAJg9pDAPW5jq/zH36eefifo7B+J544V1D/M8KBMrZ8Ucedoicf8nPiw5g8/81AWwOQ5MKAH69NujAlBBCHGSBEmRFAAMWn0st+uQU2CZTRSUELYw/GGvNhBArDh4OneJocTBnfv7TYx3AOKCxf8d2YGwHxnZgbAde0DvACWAsdIDmYbCxDz0Io4Y78BCMhVOlTpf+PpL+197GUv97AASBofyvw5itlf7H/ER0LbXU/10pGNJa/zeOpeCDrR0PNtDwDPb5qODk4EXt6MMWcYclkrFhyPN9cF3YQsX5EPyZBVZFjeYMmwxniG2r1LUVBnuaFQMIH4WEreZO1ufkkIS5o5k72uxe9BzYI+wjJ+rxGp5Xr4kAlDrEfg9AGKET1p/RDWrqpKOgGYInDr/p1+QAEe5RGPmUrMNnba+bwEEThVoCOBe4ljOk/b6eCOTz9uAlnJdc1ap0oAkKwEkW9wlIJjbq7VysK9ThwxAM8wQ+BREsGVkmDj14krtUmEbyVpZOQLbHB+yrBtMUM5NTcUcRmM9On9EUzVcerf3vHQjlXD0OJMDGLwKAEdwo7X/lf3eGRrL/+fxHw/+a2C74nxwxQDQjOApa5/m+viaH4AXN8fv6nslYPWeteuYAMc2LBD00dClitnc45qkaOTp2OJgLSGjQVbNzAiQpnrmB/ytZDNrXZxue//05PSDmsKd8ruwrOv/nBE7Bs5E8QaHOqPi/mvvNsgn71Uz+szxmGrC1UUDT9yCfXf1s1kk55PO3ELxj2iv0BXXqgjdYZzokbmOSLe1lSp5k6Di7TnVuifcicMT+OM7S5EgT/x/BEZy38T/mpmmVuyULcpdG3o9sAfj9HP4+JbBC77Ty/1nnMf9r8hd7aDK2zvYaPVXBoNDliRaGGSfgHSeul2xOWsx6T+cTtJD4v+q2Ts9PHc4I6NSBsAb+D9g8dGvp+9yx3VT/U1Gev+8dGClAFns+Iv/H/DXXpdrl5wEq5gue6WqBuqpLLOt/5/9522/vM+4qWybxf8hxTuDW/K/PARkyLP8THHSa+0sw1rYnFRw086WfNnWOx9q0Axj3ZXsjdfxXsg3rZ1nTiv9ZFjTlf4KnZbnAe8TJE/BYrUPZ7sMzwDZk/h/J/me54YlP7xby67uNx2fNa2ZblNcDHh5O/3dEd5YVrBL/r2v9z7HJBBiYupvynHijEivWcF5hHinin5wkjCR2bf9zl3DqxCb4a68KzAlYnK1+FnsHxB6eFQz+BxoJIKBT3DX2knWxB/vdzsXrnjjgAgtfsc+uLAttE/+bnTNoCZaR9L9ewQLpRSddkr4GI97V7fDbxi8kk5ra/8+D/m/K/03OxOR1vL7u+T8n2Vvzf9bDDfZMwLSPjv/LDmCWC5AxoOPM/3kcQK2Ts9zwxG+yb0kmp2RqpXOcfr1bU2lA9T/o7vnh/7IghXVaklEVIkHJ/6XfzjIeMRbYu+zb+ZgeHZvhdiN3CfPMYOxt/Vn9O80HJv0PvdJM/9tehv6ysV3gf0KdKfW/lyi3tv8DCWaolf2fkagabOzE/54Axn01eQr4/az/M8qJ76+PdygT8uVYAkNt0oRqBQHtej+0f6I95yMT85jFTrYzErsOO8wxidz96rSZ/+b5yng2iE+z9ww1xuMg+uN8SjNsbZGNdi0gkDUBnDpH9b5+k7AffW4u26xp9JZ+L+C7bQZv6Fe27Yz/tdu5Gi+QRg6RvmKklVhyKkoBLeakpCMp6fPz6A8UAOj37TuB+gD+x1x6LkJkN8Ce0+xBLp/N9ViF/0eJc9P/CX2DE7Exci/WkeR8+LhN9X+FcAQbifV/nQDG/HMef5uvnXWy8Z/NbEbszhHgCv8/EuSAlgbvvO6Qg+SCSy+LIhLE5tqkbf4ur7AO4DpIY0xAEE91lpmVXmH8NIE206xxCAAAIABJREFUYaOTBSMrWDCAEnNLaMM4WHyPDUp8X48ecFB24GHUaLBL/x5LACdZM/bL2A6M7cDYDoztwAt8BzQBfNKJf58r5tug40rHDwYkDB0zLFOnSDZuYVyoXu6Pjo7h9L/p05bQJgxtpgYYQ/TkykYY1g36H90vcQa2pqbQxlwdmiGFStujrIxlJ04NJXY+YL9gPRxkrDto+XtMKvq6r7fPDbEBTxIgscZBFrafsC44dW5neQcwz/RgO6d0EDxByPZT8TwRn6mdLQ4aImnN68oOSp4bVhcX6GfQEYTgH2bB5aBYDghytxDeB1Q04Jf42TgpFL5MGdhOgUckTj0haEGscMq4OxB7zHuRz1rnZFtMz368OrvsgPJzIUinSAyYQR92M1/P5gsRBKqfdQSxwpHzildPvhqN2AwYn8dt67UKZQ966vsawFaYYj4/51ckrMuKc7tEJF/8uXKxRriZFvQ2aKN+v6fbzBluDpDkBbQZdcaN1v6Hg96S/5tAGz8X+5+fd7T8bzPyovvFZCgXEwQMFcPCJ1+j3flfodisMj8qtzH/CEnhAho6EsAsb0Bzel2e6ctJ54L/Y30t+T8+DOhH+HIl/9McahJqLJtyAK+x+IAdz9qPY78M/AfdxGspHHLqYuHPgs6484L9Vdsz8H/IhtHzf1kwVAc3uUI8y5Hc1QjZyGcJ/qr3pzirSKTreeTgSIYZi5L+xP/6GcgCk4lUIFEk2Uj3evDGA0t2D4KbZP1ve9XE/9d7NPj/LlhctkQHMPMbnr3UW84jifYocdLM/2+t/3NgJ0GrQ24h4JPkOI02gP+v+p86CobV/1ocQx109d4l/k/6P2aeWaBRLKBqQV+Suy31f8AS5uKW0GsEe1nzkO0/BaV8H/PMc9DI8Po/B9nYpmGI5Mz/uZAL5z0c/89fsEPM1aWOmqDNYfmf5vKynej6yTt+QTOGLEGzmu29gIZ2nZrCu/Z4thfUTYE9Ley+gILW69xx++32PV6HXSfsLpaNNf8b71FgTv+uaR3vN+X/uC94vub/xNOpAKMRdhRraK7/fT+UJnMwsdb/reJ/NMsu7X9ZkFHbrc3if3XHGWiw4H+yY+tzAv/Wscdno//tO9SZU+u9xEdpFq0XfWb7P888N/qOs7e1EWwsyw3AkIIfjEZCl5ncVblFRSf4rn4O0Mm2J3r9qjiF72PFvpFQ0PVw6ha0Z3Qe/zP6DixRJCJ8jyFV3Pdsyv8JAYPnapa2ac3/nEzGvqMDGPym++yFVcT/Ya/qZ54v/d+U/5sUUz2//I/Oz2b2//D+Pwr7EuRtJLdq/Z/tqdJHboz/l8lol6H5rJlG2T8AP9h+Bo1AjtY2oOpdnTvv+jIX5jzf/M9dgq35nzVllqHu/3vBk/6wbGffKsu4DOvM/K+/80xfPHOdMHbZHnN/A+LbPtMEhSIlNKEr6BGQZE/832TkBPvq+Kpes+T/6FysZiBnGsh0U/M/9CuSnNwtzdDI6PhN+j+g+JVEGvk/xwY8GWjQKmaPuayPom3Ts2XXcZIxVJwKfkljNtTSYJlazcLW99L+0Gi1TOtt/r4Wy0QCmHUx9kLn97qPkAtq8xkE4o/ZQbG/3obrGc+Yq5zjf2WsQPnv5OPeLie+95hEEbfefpe89i3HURJc9ZDItKkT5Wc//Ib87LJfy1e/+YPUVZybNQfkpPe/XU58T76WXvS2hXfJ6445Ptn/F559liyYP9fu9+BDj8qRbzteli5dngsKAwLa5s5bsbQvzWMiGN/i8ZQMD1/NN7eC/Wq0mcZS6vif+u6MsIH7ePAlrdlomPyGpFvj87BXEPPTNdf8j2Rs4v+IIbn89HMEH7Cf67Re2dDRjICYIfvrtSx1ue4y6cjXHCbnX3xJIcBMr2sCGEwJhccOhylfq8Zw2BQWxLghFg/BWQvQtGkEIVAvljcHh87Ciw3o2ihnIxBt6RAMqRsjiOmsL/zTWAdwqcfG/hrbgbEdGNuBsR14ge6AJoBPOP7kVAlodt4ourHU3Vdd6YGksovSdCsFhTnxVuv/voHR6P8Mz4sARR2cMWcoklxJ/7sNlH5yoL3uxszwKK31fzlrZjTV2LB5siPiHSFwBEqHo5y3kRMqHvAb6NdEeTmTFoG4uuOptnGQAObELhwtc1rIqEXyj/eB30cilAOPuEa29coZwBwstrMh2LhmwVJmFU4A564BN9J9ZiZm5oThHklznr8Dw7dMQtrppApWBKw4wIhntP0Mj4Hpju1MPGMKNFlmV6tmUTgQ50jznsNGTxX+4Bu9Xz0bUp1yrag2l7OoxkZXNnfNOJ0YrJklaHJgzZ6aZgDn+uuyQt+giKNimG1sJG2V5zP/czdmzLttwv8cmHQa1aBE8H90sjKP8v43s/+pGauAEGtl/7fm/0wHw9n/HHgaLf/LoAeA2QdBggVJWHQC8z5zUlgdQO6+RSBVr5uq9m2ecAkhmhLjwW+c2MFMvub8X85VK/gfnatx/thT9qfqazbwP+3HyPyfz6b+LIIz7FvCaQYNIPih/zbyf5b7I/J/i+6cWk5m/m9MUGWEBQ8YMT36nuVkB3/WkjSR+EMHMGRavW5ODDbtxvbMc0MHddrDIELvzs1wcZA7+nwe7Hf+544P1js4cyR7+YwQti/8/+gANh6zZBjkj/OO7yvZAdGZWvKMQgjnTo7a5GrF/9yNDV5FACp3wDEaQyAFRNdONjAak3osw3x/tCAnOp4TL+WgYq27TRcw/4NuIvHHdMLFHsxzRqPWzeFdT0g6pyB+rf9pJqZfJ9s+dg6UqBiW/6PAJXVxUpcTn5ufb9ldg/c5NqP30hnACF4VSabYS+N/QzxBx0ZOZAzL/5H0HVH/E8w+7gH7wJLApvbLBLFbGhqM0+T9gCWAazvC+J+uXfN/624M6iLlrpkW3ZjgpWb3ZzvV+b/kIMhUxOqa6/+ctKl1AvaWz76M/zXOAGaYQszDbFY4yPZ/nayoac1oGgVVCJAW3VhZdtf7BHofrf43eVnpu6b2P0bv6KiWJpCZ3H2Lc1D7AbJBX0vXRVFCJCVMBlHRjc/h9URLratRrGe0EAkM7gJmfkQHMK6Be9TXNF8wClg8qcxzFt1J8+sC5Slbpel+gJAOiFWcN54Bn7OiOU3yRSC8Uf872oz9RAAcnaCcBE573AqNgRJaLLNHq/+b8j/ZBP8z/J8RlCAXwCvO/y26sSNW7/zfVcitpPcb7P/GTsOs/3M3dmn/Z33azP63z1J3LwpOGUqfJRijT6gvZbo1dPFoz/vZ8H9hRzGfcsExjT7Iujt3xqN4G3QDu0L5XxO7+h34bKBHwP3iHDmxi5Ev+ll0+TpPOSQ727XWOUwzU3mvav1fwkB74ZhdN2QRvlvK5CboKvEBJFEBNww6zfxfzsxtbv97k0HW/5muWacx+gQgjhv9wRzrcjvIQ0womLaiby12rmxDS9yGHVfP7vU9DL1ptoMncdHxWybFCY0lioHK4pXcNe9J3vy3y8oMY+12SkYYyPzeZv6GWvmw1R3NLH/Xn7tGY/JrTZ06Sc744ifk5I98ThY/s0TmbDNbLjz3LPn9n66TEz58apK9P/vh12WHSNp+7VtnWwIYthPbmCe+762yz567yOuOPt4TqAEBDdr76hc/KdtvN0eOOOY40yHn/+BMWbp0mRzx1uMz+4eshx+Dgj2LTUYC2J4pdBOQfgs5HYld5xlAJOcipCRDY1Yw/gb8tP6t1/XzCpuXUMxCJTUghhndpO5b7rp2+HTvWg645tD1LkNoFBXrf4zdisab5N9TQZnTQonAAF7xf3O+9ojDDpHzfuYJYMR67ZqAgB59tWFZ0YUb1oZKDo6uXbWhDbYm+Cs29tloAdXU7+d2+FBMgHOMjRpLAJcOw9hfYzswtgNjOzC2Ay/cHdAE8IknfDAFdU3nJuO7dbcB6r29OrWx24jhaVrq/1F1G3vVG/QzJ5bh6HCFI4KCZgBFQK6x2tgfMOt3d4TrpHKp/3PlXjL0mlS14qQRpOKgbBFUCYNOn02DYHCU+Nr+fOiywpyWDIWEe7CzzkE2OM0OKaxQNJ6cq39gPFp1pDkVVbVxOIAZUtiv0D51hrTN3ELaX7KnyLYLZGjaVGnr1DUPylCbzixSSuqVztVPiyy6Tfr//F8iS5ZI/yNPylBff4LxqYO8zZxEhnbOcJq+Dg4E49mQAMa1mgUNvds4w9zwOkBbnPwCY8BRwpzWer0pWGGHif0OR7joNvDzgE1qRj7goahjA3QQ09tSFa2vF3sAxzS66KLTw52kHIS0vwl+lhMCZYAW1yn3J8OzIzjh7+MMMNcYzhkHiQG3mO13TybZ2SiNEbwSn0Ur+x9BgZb8D8itdYY2lHmDAwPlvgVvRFU8YKhUwkwaFNmwvU02a2uXLYdEtupokxnt7TLOYC6HZImIPD00IPcNDsqdQyKPDg3K021tstzoInfhoYPHigKKgE3uoIIcYbrPgaVSAiT+74tuw9i3VG0c/I976TW7u7pl+vTpsufee8puu+4qc7edK5tutqlMmjTJnNWlS5fKfffeJzfffLP85qrfym233SbLly239xC84qAeO5fN+T/g07jjMx6jOf+XKAbN+b9Ft1EFo8yymeUzX5ODpRwEZjpB0CoFHag7Vq/rBS0ZApW7jRkCPCX2Cb4+6aroOEPlN/Oh3qOru1223rJb3vaWGfL4k33y7e8+Ib2rXYbaugsezPtTJ/0Q1LBAUatuY9+shm5jdEuw7LbkVwLOc83R6P/n0QJ+9OUsNRuV3IA2MDLaWJ3sBXdgTxEMwnknGqBxDo8/s0QeX/xMg25dmxeMD9vaZNL4cbLe5MkyrrvLEuygJ+4Q5U6CYfU/5nVb8Cpmd1aLYv3/+OIl8tjTi9dm2c3tibY2mTxxvKw/JT+HykLeW9U9mNvs+jrDTTM/sdzafocXhf7LQdxm8veWRXfKbXfc+ZyeQ89bZewmG24oW22xuUybMkXGjxuXdC7DQnOQz/koIG7RuRS0qglghoBm2aXvteJ/8DHvRW3rMa9zUJhlFl8Hchh0Xe+j/g37HrxY20jckaLXYV2M+44+/pePq9T/HuTn0SLZziu7jRvRRlrwPyUSAZs4vP2f57nX+1nvib7fzP5HItj1gHYidth5m/1vX8KMWiq8qREUovADNIbkAPjF/iU0wySzIhFjuiOSFvUeGjpKyHN9zwpGDCUmo7wYXcUXjSao+NfuFbqTu42QKLbgfiQOPAAOVBzMd/a1N9X/4bdkOM1MK630PwoOcR87X8mFtrZ3GlzHPGOyi027UEFFbZvyGbey/2s6Yf0Pmin4/3lCG2nN//kMoP/r56z9o0b+V/hkdBsOx/8jdRs3ji+BDzd8/L+9QBuy/QQkNOzYoMuSTrJ9iGd+/vg/z9oEXaGgM/N/s0ScF0Wgy49lMGjafaqcrOc5wPo7fIRcONjo/+t7yrtAG0Li2GcCDzp0dJWownOwzuBuQ+2qh+/TCm0g83+29WBrZ/0fEM8Y7dBg/3uiCyOfWKZlWlXkhPAxI+np+oTt/4wA4PfO3Zml/Z+LbD0fBHkbhYqRYIWtk+1/jb+0RSEvjzmA/+8NDD4/tyzy5iSt00PQU+osZbShKJJMKC4Mte8FiHZ2CW0k66p8lm6Ja4wP9r0Fj4AQEYnvuiNVz8D0fypk9URhZ1eXfPWLn5Dt520jRx5zkjy9+Bk56X1vlXcec4Sc+OFT5Wtf+qT8+w/OF00C6zUPftUr5JRPnCif+tzX5OdXXCVnfeXTstnMjeW1Rx2X0YYi7rH1lpvLBWefJd8753w58zvn2N4c8up95LMfO0k+9fmvyuW//I2PlYhRamn8Dc0Vbkz2UtqbIPi9gKLk5Rotzzc3Q2ezvjT7tirg9wKOHP/z+tyyQIFlGmy2rNOyzQg5n+1Ahbp3mx/Nqzn2Yp/25QJtSP3/pP9z7BdysZSfuTD7yNccKhfYDOAshywpvWC3fW0GMAdBsUhUONSGEh6QFQ8rMBiYw70P5sbDJWaP5K8yGs/9YGUMxQ7lj/ux84fB6NkScrEzlgDORtnYb2M7MLYDYzswtgMv7B0oOoAxh7DJjKqUqAmjuT8Fq8ruDXdSvHYQDktL/a+GYjVTtlH/lwasXsucC0rc1fZB0v82i8ONudrRLvV/dvZb6/+ya7jVqXIiwyqSoxsk2Q8FLBC6Q3MSsHbAAdOi/o8lLGm2ap3UgB3Da9DX7HvtnWbDo0oan8XZsNEJWKhk7AYsrO2jJpwmT5POV7xe2ue/RNpmzpahrjYZlD6Rtn6dVCtDbRqo1ySyOmYaVOqXro5e6WhfI7JUk8G3y4rLr5Y19z6WDFB2JJHg5b2AI4w5gW6f5Zk4PBMY9MDX5GBOtgtzdxnOk+/ZYFADHpc7mCOoVSdl7H4Go4fARtmd6df2wEkRwIcDQEko5wl1wjsKiFa87mv363cfdZx0veX9svTB0cudKZuLrDnnLOk950zqoAsI6YDGzPzvvOdwYm7wl/tMUGwhRxKNxZL0827/OxybXTvuMxr7f+nm+0rvxjuZQzru8f+Wiff/KjlNllxLc0zLTh6891ztf1yn3mEOXqRgn7TLRGmTPTo7Zad2kZnSIVOjYpy/z3XE6qz2DopoOumeoUG5dmhAbhkclDXW1R3w3gHVZsGZtK/NK/VR7W9rCpmE7uPm/F/uIWCr9ftTJk+RHXbcQQ4//HDZb/99ZcqUKSMSmjq4d//lbrn4ZxfLr391lfz1r3+V3t7eosug5P9yBiL4lYPddXC2WfBuJP7vmLqRTNv3WGkfP/Iz5IesYCWoRt55WqT/6Ydk6VX/JgNrViX5xkFio5Pg8zKA31weJZ6weVJ5pBJex/4YX0WxA9M4ZJrWUe2/7yQ57p0byLbbjZdHHu2Tz37hEfndH1dYIMt8dQrA86wnFE9jvZysQkEJryPJ2Cb+P+YCF13MBrMfcPYxH4zPdJsp3bL91HGy3bTxMqGzTTp6emT8tPVM7i16Yonc+rdn5PqHn0o9C5DHHNwdjv/1udGlontovGKzAmFv0Aw3FJFTg9TfFj8jTy9bLvvvv7/svvvuI/JEsw/ccccd8qtf/UqWL10qE8ePk/Hd3TKhp1u0k0N7SjTQngI0TeZSNuj/gFxFokNlrMGdhlxG4IfpSJO/Ty197s/x61/9SpYtWyqTxo+X8T3dMnFcjyWz9QdBOLc5ovOPOoDrs2P+X/CiHYsOYMjcmv9vXrhI7rj73ud0HnfecYf8+qqrZM3q1TJj/fVl+nrTZMMZ06XHEvNdibdN31QQ0HV3MPP/HQszBHTB/yHI6wAgzkfpl+NSzfgf8rwZ/0Mv5uBhhjNkWwdrdZ3vOr62/xkas5azWP+I9j91tWQ9FDPt05xn2P+5AAj35jPHPRFwHYn/u2jeNIrgwP/1PrOc0n1qpf9Z/kH/2x4A0YW64LDfOBMkoT1An/UA2xQMj+yyuoTpTedA/K2v4XtpTQTtXOv/ootXUVmq8QmgA8hHQEAbjVQ2K2RcpFN8ZFAkk2Cv+p4hgeHJZbf/c0Is8b8VwnlBzGj0PyPOpM9HAtj0AoonmyCSpLVXRVa1L8v6pRkPYe21/sdnS/3vd/2f4/8S1arWHzjr4fnfOwGxD/VzQtZwM3G2/4FelOVMaf/n6zJ/F/wPOF2g3AS8K/O/HjOPSlEdqPIb9Mr0BP5mOftc+d9H3mT7AXuFZ+IiYPY/y4Io98eg/7GvKF5g2vNuVEdM0X/1e+o36LXRLYxnRrevJTLjB/kN7iAGfDLzP/Y48UQD/zuDmUyJohQU6DCdc7E25CH4JkF1h93LBVIu/7NOLPeO/dJI5ibZkxOheR2B2pEKIF0+sG7zPc9JLk/mtSuqfAMENPzZzP/UVU0Q0Jn/Y/MDaRlngb3BeSMBDD3XqGt9fab/u1RWlkhEyc63ooi8f6Xs8mTvgNqb8Ce0mCCSiYZGpHGLKDzIexQxv5RY9KI+LSpSOOjXHryfHH70CbJ48ZLohh6UOVtvIRec8zX53jkXJgjogw/YW0755Mnyqc9pAvd38rXTPymbztpYDj/quISMhlFImiz+xw8fJ0e9+4Ny7/0PGZ9tNXsz+en3vyrfP/cCOetfz7GttLEe1pnt3bu+N0Hz0QGc6bkjECT8O2X3ban/qV7W7oPEuvkTGLsVCVZvxMB5eJwUMNqwKcoC3JDPkaxvxv+MGlXLb+hV4/+Aqcaa/LO5OM72IrYjx1ByBzHHVbJ9lCGgL7jk0kZ/fofd97MEMJigFrQumLSFOc9gwGeY8ZJkImOEjT/9HTDSECCoGioEClVMJKOiMsqYEXBfVoDADzdFFdVvqP78+hc/MwYBzYc19vvYDoztwNgOjO3AC3YHkAA2qJiA+WEINdbHcGLstYAPUfXOTrEbUT4xjRNbcAzhWMEo6xhR/zdCrNQQOi31f8TqYdhlp8KPI6+lDDbUtofrf7dRYAjBUWWHF0Y62w217WOBwbCJYFfwPsGuyUEmd2R8drB3IPI99fpsnHHAKO+5N6KysQpjkgNVmUhzFynsoWQIT9lAxr37NGnfdLYMdmrApl8G2/rsX60Z1d/F/tNvaoJPqwp17soa6e5cI50dK6WzbZV09i2T5VdcK4t/eG3qBOCON57pizXUieF6BjCfm+9VOVYEZ4Fn4QrIZnZqvc/mQOtM1q6AnSIYXKZvfY7EA1FdrY43/7gjbUBRpZOZiafaF00A+LYyTwKmx7szO2T8pbfaFR64unfUMmfWzp3m8K06bPsiAey2c670dP73Ds4Mx10WeNoZhSNR8389L0w/m+x/SgDzXvJDrFl/rjy949tlcMIMfzkSCB0rnpL1F/5Aup70ji/QNr47Mv83wvXWwQQEPobjf+ZF0Oy0oTZ5a0e3bN/RJuMUpm3Up+IfHBgakmcGRa4cHJBfy4Cs1o7xKC7ApVLBhjqcTaDamu0nIKCb83/uDMFz9PT0yFZbbSVHvv5IOeywQ2X6jOlr+ST+8ZtuvEl+eO6P5KqrrpLF0WmYglnhB+KevJ+QleBh/hefL/nfA261LNfnBf/3zN5JNnnPt6WtbW1PZfhHH+rvlwc+d4AMrnwm6QyXCfnHi3KA6pC79/kzti8xSxtQhc0qzqHHzOetCjKY9jef1SNfOnWmvOTF46VdAyD9g3LXXavkXSc9JI8+1uuV4EUHFgXRKOGIdWHfufOD74f14KyS3MK8NPb/KQGckyFtsvmkbjlx3kYyf1qPdHe2i0penWneNX68TJ45y7arb2BQ1gwOyeIVq+Xr1/1FLr/jIRkiSMXR8D8HXpAQSvIj4KkBI5jojWSjJoCXre6VU045RT74wQ8+K964+OKL5VOf+pTcfffdMmniROlqb5PxXV3S1dUhnW0d0tFJCR+KqLfU/5EAzkEpT7BYd0cEk2v+f/SpxbJk5ap1+hzdnR0ysadLejo787y0otjAEwDoihyO/+ctWBBFfY0dY5jTq9+/9Y475S/3PbBOnuOee+6RyZMny/pTp8jGM6bLelOnyvjx4xLMNOAeQd9aHJFkc1t0xdFri267rehUTzKqNHUb7KI6NsY2CyeSWObV/Mh2K38Hdifbj0jSQX+w/c96sNH+96cf0f5viP9leb028T9NKnTHGDnTmQRvrH834/82gjc2PZNmHZZBf9DiaPT/cPZ/s1m6hf0fM3Td3iqDzDgz01vUrdoYsA0UlSoBbPqBEpn6vYakMD0/njnNwQ7Zj+AxQybXc70ZPSrZUBaJdotY/RgfH5Ah9S1JYPzvBcEOCe00xHQ2qOghlBhunfDx79msdH5uk325YzTVbtG8RraVmtr//f1ms9Y2R6P9n9ef/Q3W/3ku9ki0zvFxvs9z538vxAQdgvdrn3Z4/vfuSqylmbxx/V/OWAZf5vh/WUzKPkaDTZTmkzuErfn/3V0J3QqFUkl/03zizOdu6zA0MT5fnwf259n7/4w2Vvn/SKRFArbR//dCYcgWvI/9tuKSiMVYMajZt2UCmP/GM3JRqPqmPAvYz8a7h0HnypecPGJ5mPaLbBI+P/Cp7SPFPrKuCX5tav+7bY4OTqclTtZGkrmye4tYldqCEQtSWwiyBnvh9O1/Zf7yYkvsM2hYi1nB/25rewUL7HKtsrd98quR/U+d1xWqQ0Hr9sX8TFgrdGyBbBYPwPY/kBXQeFAm9r27GOflfOKJ0FL/ewJYE9so7lTyRALY0Wc6UoI86/9okgg7BtfWx/nZj75uOuDwo453fWzFQEOy7Zwt5YKzvybfPeeCYgYwF5We+aV/lANfuVcSAzr/97VHvd/O6sT3vFVec9B+8sZ3nixPL1YMLZEpkydZV/Clv/i1JYBxP9MnCIIB/t9QITC2w4nEYppUIJT4v8PHt7DsT+fOhVJRW5Tkc5ov79f11z0BDFnF8hMw0SyPlP5B01k+O9G2jv+RLVPpQbf9Mpy48RQVtLpOzs8KHYZ7I36ldPC6Qw+SCy+9vBgZZDSmENC1QoXgh+NRd/KUxFwGn9AqDQJmQQBnv94MZuqyurmcwQQBi2uXwcjIxAe8FoQlJ4D1/t/80iljCWDW1mO/j+3A2A6M7cDYDrxgd8ASwCd8ICVxDQbY5vrmWROloRyBNzXghrxaW40ANvKhQ902rqCWAqaR9T9Xsbr+z44pO5+s/wEVBv3eVP9Hd2Yzpx7PB8N+ZP3vu8DOYXrOMKC5OlXvqclCrVSETQN7AY4PrwFBHnbC8xkobBucAg+WcCI4O1Jl4hZOmhlzbR5gLZ2nGmoomZxFR6V1DWogepsXS8/bPiNtk6fIoGgwJid/7XfrAtaugX77V6GgtRNYk8DaAaz/9nStkO6u1dLduVK62pbJ0ktukCd+cosMrkRiER3b2mGaAy2+9wyNlyEjsRdISnLABXuj1u0hOz4hx+71iHR3NcJg1Qz60NM98tVfbi4LH55gdA46M7o1hzk7ZT6BAAAgAElEQVQHNGCEgz5TotTm5vh3vSK7rgL3gFhJVz47mGFSg/KclxLkFDoFIkkTc93GXXSLOTB9R+yY1uyORkD6WJAAa4pZ3f9xnZ131zt2MTgih2wE3GoJRwQIaDiSoLHM/4MFLKDRPqBlqzmqgLw1OofLnObTZJis/nHT5Zn5b5DVG/kzeTRxSNp8EfH3oIx77GaZcteF0rH66QLOfWT+z7NFh7P/R+J/oAro/Tra2mTzgUE5uqNHttaORZODWmiS99P+NsLKAU9eK8sXLa+4fKBfftHfJystGJMTwXBgLVBUdesjOGc8QYgELAcAR4etxXOCrrW4dtfddpV3vftYeenLXirjxo0r2OXxxx+XqVOniiaJ8aP+06pVq4yuNHnCP4sXL5af/uQ8Offsc+Whhx4qChqwLiQneC1lMCbrFQ5eYM1IuNayka8/bquXysz3fKdm/XXy9/2f3U+GVj5T6EXm/xSITAGxRn+0XognRhu7YvRV9Un7+nOlNwKxoCfdu9cdOE0++w8byvhpXRo18CBP36D84ldL5bNfelwWLxmQgcT/LidSEKPS5eiOsHOKzkScFetI7jZNMiJsi4ZOnghSKF9vNmWcHDl7mhw0c4r0dGbYTuwJJ4B5nzSodN0jT8nXr75Tbv3bEumr4D05gIH1oKCCYbMdwjA64SMB4s+X55Ri3rI+r3bOLu9ds04Sjrove+65p/z1gQfktltu1kiZTOjukc5OD9iY7mnxXLBjXOc4HCZkAgLEuQuhUf+vywSwPsdee+4pDz74gNx+yy3SNjgoE8f3pCSw8wAaBLI+x9pRxJ+C3UNDNgPYRCZ15wA+PJ1ne7vcdNvtcvf9D66T89DE01577y1/e/RRuefuu2TCuHGy0Yzp0t3dbYlHyBzMHm7U8yXU6qLbbyvkQq1XQKM1/7NuqOUibEzdM/5dO6a32HJLmbbe+kY3Tz/1pDx4//2yaOHtsnrVqlTwBXsm63+C5Y2FNLv/cPa/n1NrqNXGTt4MecpIL6Dp/v6+ptdL9jXxKY+UsEA+Fbjq9cALdnZhozD/77hghb1+wy3jm9r8fGYIEDfY/zFSxWxGSkY2tf8VRh/yj+Caa1owW4oSYOm5opDQZC+hoCQ7lRI4ga8ffOSdSinYG2dtPBfFvSoLk9xhGFCbcJIbfJp1ANv6bbPyiB1OAPvtgAKQ4VThAxZ0bslj/2G6aqX/4X+yDgQEtNGtokipHRVQt9mGzXFn5kGcW52QTfwfUJ4j8T/W34yH+dmeK//ztfQ861g7z3Zvzv91AqwqVjW/14vUeO9Y/+dzyp/BeZX8n+cR58KUfM66vubx/5zITbqPYgzM3xz/1xnAbAOP7P/npFwzOuFiGtCJyiuVYxjjxHkLyKxsE+ViuywfHOGK/V6sE3sImYEkr5+z7yVGtiCZi+5fp9ecRHU0p9LGQuJQX7fvRSEzxymYfu05mnQA4/lsPTTjmmkE3f78Wrb/gwbJFi35PxfFsf4v7X8tfIuGvYCAht+K+4AXslz375T8T/N3zX4O+oxiJ6VPTwa7zVXyeYah5thVtm0isW2JyVxQEdKOZF5OgNfFNv4sSm+Ys56vlfk/0z3rm5L/uzz+YPGziE/EDOBcHOm+SOn/+1llH8UbK8788idlrz1eJkccfYLcc99f3Tc3OOxB2XbObLng7DNTAhgIR9qx6ros++a6v9so5PM5Z8l9DzwkRxxzvJzwnmPkNQftL0e+9XibN6yxsWlTp8h5//FVWXjH3XLSR091XRF+E/wR7352HoBf5d3dbve4bKICCCSEGxAh8lzkpP9jVjBGqqFhxeNwvidAtEOinvmK4ZqxdtCh83/Mi65sK1wj50BznMqS9+hITkUUTgtJ/1cJYOg1fA80wnyqz6QzgC+89LLGDmBNAGPhdWI2OZY0LB43zEzYHO6KYRD0s1zFxNeoFbEtnIK4Ssy2oVRRAoLmNYCRjSiQFUdGPqpu9DpfP32sA7g2Wsb+HtuBsR0Y24GxHXhh7gASwLy62skujWDXyZqPTPNEqKKRgwkICLBOhuHF+h9VuPlzZXCfDQ/oewRUhtX/MfeFHQbW69noKp1PrnzLTqJDx9RVcZwo52ANfucuCNtHmhuIpLWuA3PS2ClNTl50VWLOjRtg+VT0O2psAgWl0QHXxJDfnB1dDiTham4Q5pkkOKfOuTvLuHecKu2TNPmrUM8DMhiQz4Oyxv4eauuz97QT2II67V5d2dGxRjrb19i/PV2rpKdruXR29Mq4ruXS3bFEVt50v9z/+RtlYIV+13/g9LIDnOch8SxBVEeXXXylg6ku5oB88tAHZLe5XiU6mp+HF3fLd367qVxz9yT7uNmdCotnEKUKWer7mdecCxcs4Wbz1mLGbQQc8plGIrYwut2495ktJbQVzsTnDnLwwu/u0Hrtsvpf/2hO2/j37JmcUP1uIhhE45wpbP3Lvvo7+3fqya/Iz4IgO0GDxVeis7KsxIbdbF1cmH+YnEevHtZbl4UlGcqv7mYx3uyeKMu22EeWzz0sH5clfp2+opzZE8FKc5EQnnzvFTLhr7+XjsE1aZ418yZoow5mICjTnP+rQGkdiK2gbrdp75Cj2ztlS0UNSLyKhAf/W1Jis0+ga2+1DMq1A0NyUX+fPFV1i+n8ru5uL9xp5P9Mp0gGQQ5wEYqdr3JKOIq6HyqXdt9jdznuhOPkxS/e0WQMfvr6+uT6666Xy35+ubzxTW+Q+dvPT/PaNfn7h9//Qe668y458KADZfaWs9N7+n2FgL7k4kvkjH/+F3nsUYeC5x/WD7WviPNxOVEWvTAvcvAJCVF9H3KvZ8udZdZ7/3U0omCtP/Pgqa+UwRWLC3nLQT8k8Iiwiy4PXaMFQ8K/xJkAsg/PNnmcyO5zBmXxyja5/r4IPLUNiXZd9vW7cNHvdna1yY/O2FhestMEke5Okc6Ql4ND0tc7ID/92RL5xveeliefzt2LdQLY+T9X+Vsgg15D4U3BP/GA7P/nKvjyekg4vHT6ePnADhvLphO6iXfKI2iVAManlvb2yXkL/yrfvuYuWdVXoma04n90BBWJX8QGrIDCZ2Q63bmMBv9oAnhddQBvuOGG8s53vlMWLlwoP/rhD2X5kmdkYk+3jOvpke6ArsPe40ya6n8LNGUeQUennUUTCGm91mNPLZZn1lEHcP0cK5YukckKbd3TLT3d3UGbsDXKAHQr/t92/vzQL7lwyrojqONbL6wQ0OsqAYznWLRokfz4xz+W9sEB2WzWTJk8cYJMnDCBdKbCJHrgEjKG7S3wjkJA13IXsgzfM/6nGaR1EI7tRP1uLvYbkpftupsc9roj5OV77yNTpurAgcafNb298qff/07O+9G5cs2f/9T0M42BaEbNaaX/SxsZFx5d/C86i6jQAglmdMHp9Z5L/M/2GbZY3TVGsO9zt+6Vs7/5kNx1T4/8+KKpctl/TnnO9n/tVxX2v8JqRmAcPgLbitBbVu5Wd7VGsSns/xr6WD/PnXewIZvZ/yowkv4PqOiaOJJeVfqM2bzw0WBTFvyb7NPoMiLf0e+VfUmkG+qOPNsTtY01YQsI/hH0PztJSf9bUjsKaHGdKv4LW5H5uKY7Hn/CNgdeH47/ma95b/l+z4X/9Vl5xBEH/vl+NfRus3Nm/6bQ/wRlymMpah8587/rzdL+L1G4QOOQhQXcbfBqI/+3+ZzSKMK2a0TiJtE3FQzYGgLBaF3b/639/7LgGJ8r+T8X3ed99gQwkK+a+SVqgOn13P7vsv3lOcD5Xllf+izTcj4wzsljCSj48GJ8+6niDTUtwKZg3mEY97rI32UIYg25OIB5ye8RyVDq2Cz5v0Qr4u9n+z+P79LnADpYqUNj1nAqrPOuY84haXIVZ+boNmFbpYI0pT3X/5ifnvW/yy/46Y36P8/uRbF4lhM5eQcIals7zafN+t95TOfuegyFoIirg9R4Qa1LcNh23FUCmG19O1sqIvD7O4oD+E9l+MU//rpsucVmcsQxlPyNhKwGEedsrTN8z5R/P/t86wDGd1PncRTqJF4VkZPf/3Z5+1GvkyOOPk4OfvU+8tqDXymvf9sJNltY17X+etMsAXzpFb+RM7/9A3/qSCSn/F+agRz5v9BBqaANGG6kG+qksOu83CiT+F9pLGIrpg+SYPX8o3/Om2e8GCrH/+pcpNEAzb922ZiT1+BD2P/qV2b9789mup8676GrOZFsS6TZ005eZQEQywiWUZoAvujnv0jJc9hqbYCAZocLwp2ZmF/j6ipWovW8sdrx54oOPODkSZNku7nbyKxNNpaZm2wk283ZRiZPmigve8mL7VkW7LZvMQ8nV4PkeSOsAEum9WMFBIre88wvfPp57QBesWKFnHvuuXLeeeeJwhKtXr1attxySznggAPk2GOPlU033TSR2tgvYzswtgNjOzC2A2M7MNwOaAL4xBMdshBOMiqnWeHjvez8ewcwB9kt0GCGoMPeIVihr2t32GabzpLNN99MNtpoo9QttmbNGnnsb3+TBx58UB56+BHrGoORO5z+T8VbVbU7B8IA+4Pn0OuhKg82B4wxGNtpxl4kCrL+zzA5+K7p//Z2uf3Ga2XBzrvk/aNqa6sw74j9sAK0Nrntxmtk+53+zm0uCubcftO1suAlu6SkRn7focvgTGB2ar0O/F2flTfaAN6mnNnKe5zP0hNzCOi3TZkhkz56trRNnqo1n578tVm/kQiW3ugGjkSwJYB1b8JGah+QrvZe6epcLV2dngDu6VomPZ0rvRO4faU887v75b4v3m7JZ/7BeSIRzLDP+FyGkFPI6VzFWdudHz/kftljjjoJo/vpHL+BTN7hfTI4oJ0n0auUongJVcovhizdkMhji0U+fPo1cs8DTxpcqfNWDZWMJGYjVKLPDs786AGdcK7a2uW1h79GPv/5U5s+xAaXPGp08uRrZo7uIUVk0jn3mn+w4pitmn7nH/7hY3L+eRfYeyg8YCipfA4Bla6wlxqECQcZVcM5COnOImMOOcR5nrezYtPdZOk2hxRwz9ZLYjf2ZG/+21/jvztWPS0T7/+ljHv0uvRMrfk/J6Jb838OXtV8x0F+fW/K/4NtPrljnGzT2R4T57CE3PHmryCqQp0tSWhF1bI9lcsN/VdzetcN9sv3Bgak12ZPRQLUgl7+O4Ky7KDzGaFryHk0oJKjQwreqvK/FjnMnTtXPvbxj8ouu+5SJH+feOIJS+Bq8vexxx6T7/zrt2Xe/HlFAviSiy+Vb37jm/KiF+0gr3/D62Xnl+4sEyhhorL/vJ+eL6d97jRZtVLlvp9/c/4vu0/4M1kulp35Nf+zjNf3urbY6XlLAN/32X1laIVDQINeUpDckhA5KJiLhHLnUUq0hhzQ+anWlRpwix40EHnzi/vk/fv3y7f+2CNn/7lDJna1yaF/N0H+fFev/PWJgRRw3Xlet/zwy+tLx7hukZ5OTwKja0Ph35f3y7+d+4x87ydLpH9QE/SmvYPntYOumsscicV6ZhXr/3jwosMbrzX4/9GVsum4Djlzt9kyfdzwsNwjJYD1Pr39/fKFPyySC2/7q80zG47/kfy1+WbxrAxtrXulnaCpYp9mDupZPP7MElm6avU66ThdsmSJLFiwQJ5++mnRucB9vb2W+J0yYbxMmzwpd12E/QA+Bp0l/R+J3iQHIqFj/ILuB/B/2CGayF6y8vl5jv41vdLT1SVTJ02U9SZP8oRX0Jjqg9Hw//wFOwTrl4VX9l0NFkbA+JZFd8rd968bCGicx2I9jzvvNJmuMIObzdxENp25cbonAmZJplJimnWEdgBzQcraQyVnG47tx9lbbS0f/8wp8tK/22XUul8/eOP118kXPvNpufsuH6Hget4D9Pi9wf5vkois7X/Q49rF/7INh0SdBdQDqpIDrthTvU9D/K8qXDMe0W62QOWxjtTgA54BzPx/1UX3y+RJLvd+/svJ8k+nz2jo3M7B1Izu4uv1ESQWM2x36EgEZjmmmM7PcSddPFJhId4HbQGKlfWKPRsV3dWwtvZdcE2Mk4EhV9v/nKTGzHCmCYu7Utc0w5/b2oN2GCrVfDV0YMcsc3RZ+bU98W/yOcangPay/V+i3zCBt9L/9X6bTrVRKQ57iq4wFCbimnWsGXFh0LdeB//hLJnGeU9b6f/ng/+b7QnHrPX3clSi0yl+eE3s17MtUvv75o+FGQvbc9r/S8Bsv2C+xaNnzZop8+fPkylTpsguu7jPO3uLOUUS3+VECQPsZ5rH+LSO/+fEMvadIal5T5QH+xThxJIy2Z7E2a1N/B/nPjL/59FRtRyEfLQ9pViK0WY9Uz6SMewjmdyLxA53K2J2L86K4Z0xAxbv6ff086xHTJ7Uo4uqhFCSRzQyBN6Mvqf7rHOW8YyMAoV7ZVufoZKb2f8dOYHHle+unSgu0sr+d1WW7f/gf4q9OO37EziteQK49BmyD2jxEYwtChlmyXoUAsMvS/Z/QKUHglcj/zulfvmLn5JX7reXfO8HP5EzvubFqXpmTaHSmyZwc6e68gF3Njv/dyfbA6hgjfzvXfXW5BHy3DrmbbsTVleBRgQeNnnd0S7rrz9NLjznTFmydLm85s0O18yy0uMDbbLNVpvJBeecKd89+wI589vnuA1XFSjqOSQbaWhIDn61z/19y7EfkEMO3FfecdQRcsQxx8n9Dz5iz7bNVlvIef/xNZsBfOZ3zvbHi7EKppdU5vF8Z5oB7HrbtSB8Ld6fhP5LfAf9k+OnQ16UEvpfiwJcTngHsO9DxOOq+en//btfsMh6zr/vuNcrXVfFlVy25JFDhf6nKg+P/3nxAH74DDP/ixxx2KGiM4Dz5zTO2idt83d5hUFAO91kwmThUQse/F0Hf/Xg8BoroXlz58jEiRPk717yYvn298+Rfz7t0zJl8mR52U6Ai2u9h5oAtoMORmJjwxmvFIxwmtyw8OvyAPfnswP45ptvlqOPPlpWrlwphx9+uOy0004yceJE0QD+FVdcIffdd5+ceeaZ8oY3vOE5E83YBcZ2YGwHxnZgbAf+9+8AEsBwFM2IoeQfHJzCgGtznYkEMIwK1uX6eVR9zp+3nXWPbTBjhmy99VYyZ5uti439y933yD333CtPPPmk3HTzzbLojruKDgo1yqD/uZIUdgUMr2wkRyKJklD82dqOQMJ5eP3fCL0JG+GOm2+Q+Tu9zJ5J9wDrQMABD4ukmCZ6NQHMyWr93qKbr7cEMOwON0I9oZkr7d3hRfUenqtZIIINPU0gY44x1sm2WVm5ja7VQWmfNFUmvOcM6Zw9Xyf8eqev9MvA4Brp74+Eb8eASEe/SLt2APv822wManBqwJK/nR0O/azJX/93hUzseUq6O3tlaNVyufuzC+Xp6xcXc3GREPZ97SpgrPGaB2YcihwzatEtzQGQD73yftljm9ElgLsnz5SNdzxSxo+3VOzaCYK2TvngV+6UK/74iKftYlYQ0507ljorKJdWp0BWzKUp6duvo/SwcOEtLdfz2l8+ao7ZxQeMPgF80MUPmD172WFbJBrGDUBXc+fMC8cFSaFcPVzyf64kxd4jYMjdK06bPKPG77hm8qaydP6bpHf6HH8hIJ4T3HOV6LVOc0oK5789Wdz9zN0y8e6fS+eKR5Mz38j//iwj2f/sw2B/8B2c1YQhkXd1j5OdLUBgrxI/4Hf+tzxKfqdj8mTp2WRjjRzYVVY/8oj0L10qfYNDcs7QoPy+v08GKfiGBDBkNSd6IYtydXYJgZdgoCNpr3uksM4nnHSCvPktb0qwzyonbrzhRvnJj38qv//d72Xb7baVN7/lzfKKffa2IO+l4QgefOghsmzZUtEk8M8u+ploAvOw177Gihc22GCD9NDLly+XL5/+ZTn7B+cUHW91kKiWqyxr+ewgOxF4Zf4H/+C1cVu+RDZ61zdb8FLMhW8IOI1OFNx/yn4iKx1tgIOFuLdVZhMknn8uy90km6NrID9vFIK0t8tLNuyXMw5dLbNmDsqXfzderri5Rz76ymmy2axOOf6Hi+W+x9eYHtVrffTobnnH6yaK6PxyTf6O6xGvToAjOyQrlvfLGf+2VMZP6JJLf/mMPPzY6gR1z127pn8iEY3Xy8BCDrZxRTuegWGhk45qa5M5k7vltJfNlA17cpd54257V6smgKfEDODhTmR1/4B8+te3yGV3PtyS/+H/21xMgrMGyog9A3epYRRBwJrqHq+LGcBXXnmlfOlLX5I778yJOH029fmXL1sm602ZJBuvv14qzjL6qbqbsJ92HgGtasUyaS5gdNoWKBIZ3WBdQEC3eo5VK1fKsmXLZLrO0p2+XobYjnED6LDh+BACUOD/ufPmpRnA+nydNMOOE6+3LrrrOSeAWz2HFt6r3Jq71WzZYbtti3EQNRx1M/7XDmAEluuESq2bOPkC+QVbLcmS9nZ59SGHyic/+zkZN358YoeHV/TLJfcvk+seXyV9gyLjO9pETeId1h8nh86eJJtNynzWu3q1nPZP/yiXXHhBUfzHHUeQY8b/FHxuZf+zfBt9/M8hGHP8zxN2GlDk0Sd4SN6fBvsfwXfAcYYstbnqkL0x21Cfoeb/r5/+sOy846q0nwoH/b4PzSxQX1j/s05C16Xpo7gCJwOxbuyjFtjo57ToCigz+jVGNzQ7Kp4J+wO7g0eJcBduoi9CaULyu5n9DxvNrh/oE00TqYB7pQSMXs8TuJXOi8JXdOobVHog3OhnMW5Ez5lnHJsPGddD8pJhbCETav1viY0KcQZr6mj3Lr7NNttMDjjwANl///2scE0TlPqzdOlSWbRwkfznL38lV175S3n44YftdcgkPm/Y66z7QPM1X4Nn+P1G/V/Ce+O+KbEQ9n8z/tfPMuxtSoaGPgM9Ys3+HHnMCvv/HvzPxZisU8AMWsg9a9YsQ32ZPGWyJ3knT5FddvUkr/6orF+4cJGN+XjooUfk4YceltO/9HnZastti6Iw36syP+Drzz5Pq/g/uoT1fl1dKie8A7FZJzIjfDAENIoznqv934r/4Q8Pz/9IOmUf1vlfk5VeSAIaYlpCYhOyGd2/daLXkzk+99N5ztGmQGMMA113B1sSkebh1omgP/z+V/Le950gdyy6M/NrJLmwt+hEBF3pNcAjSFIyRHmD/S9icZVpU6fKa197iDULXHnlrywm0Mz+33efvWTLLWfLzy+7Qh5//ElP+GnXc4J7zzoGtMb6lBPAmf9zoZELuSighY+q0MGhVxiRxM+mzegSHcCN+r9NfviDb8h2220ju+55iFx+8Tly4gc/KYvuuKdqLOhMtJ3hvwH5rbLX99WTv87jkKN+brnoF93KvBbfAy9Y6h90xFtbvxZ6RPGPUo3JjkheZv2fYawv/rH6VUPymje9v+hUTrLESjDaZestN5ULzz3LEsBf+9bZds1DXv0KOeXjJ8mnTvuq/PyK39qZgf9VT570vrfJO47WpO/x9mzn/utX5JTTz5Irr/qT7c0hr9pHPvGh98kx7/mQ3Hv/X2P9IcOjQYUhoF1XsP/f7gX4MXubfTHzzwn1zWb4VogUnV2dXixKaEngWXw/odlRQa9+5tY//jLJz3XxiyaA7d6s/1Pxnt8B9MFFZM4TGTmp5nnsgYru1x16sHUA+3W8gcPOmTuA+WFYCTVTNiASCEz9rh7sW990pMzcZGPr5NWOXu3s5Z/td91Hbr/6N6PeN00AY7B1nQRmgZuMtQgGOEQfJj1n4+D5SgDfddddsvfee8srX/lKOeOMM2T69OnFMypzfPnLX5bTTz9dvvWtb40lgUdNAWMfHNuBsR0Y24H/f3eg7gBWI5znVbEeTEpfAylRoQvjDzsI3R6Wheyx267mHO67z96y/fz5w2707QsXyVW//a3cevsi+dOf/6uoEk4ObBgzpoMJJg+OBYJkZkMQhCYCLck4oYpa7s6EE9io/90Y0p/acV9403WWAGannwM02Vhy4/y2G3IHMG8IEsMwtrC36rRZcKXPuyPyzNvsNMOQ40BbXqs3TQLWBXvAUHplwCJDzPQc9H9k3P7HyFCnOh59suypxbLq6Wekb02/DPYP2PzS9s4haesYlK5JHdKzUbd05BikPV5HzADu6OiNxO9S6elcLuO7l8m47qXWAaxdwUtuelxu+8S9Mrgqw7zBqETACLYhngH7h89ZEElhiCO4wfR46rs2lP12djjnkX56Jm8gPeO7RYbKjuSRvufvt8kHvrRIrrz66ZQArjsa/DnyDLX8HD4rqYa05IrwO++8fXTLGMWn2Jnh3+v93Xbu/JQAdns4dzSX18hrT0Ezcpj8uuUca+WVvrYeWTb/DbJyFrqXms35DfhnXA9zgK0zeLCaCUyJYRmScY/fJBPvv0La+3uL4BMHyupAgq6VZUwr/sdzdra3y37tHXJEe6dMiKpbagwfxWnkdLFec5O3HSOz3vlWadOq7VWr5K4PfkSW3nyLOeJ/GRyQbw30y5NRhGpUp80YVGhr/G/Q4OUMxGH5PxLAKhsU+vmMf/lnmT7D/Q0Njl568aVy4QUXySOPPCKHH3G4HHLowbLNNnPk+uuukx/8x9mihaq6Z7vvvrscfcxRssXsLeS6a6+Xc84+R+69516bIXzsu94p2267rXR1ewLikYcfkbe86S3ywAMPprOB78fBC+xz/YyQfQ7RlROkkJ+d271eZNImQMFKgYz28VOlZ/ZOtgYLv3nUJ34X6Z7cI+vP3lDaopNhVAcYH7r3M/tI++plfu2q08CeLV7LvJO7beukQsmL/rlZk9rlm/v2yYLN+0Qm9MvCp7tk2RMbyUs3HycP9g3Ju857Wh5b0iUz2jaTOeN3lNftOVnmzRmSSTMflsmzHpCeDXqlTUc2ewbRfxlql3vu75NHHm+z4M/HvvCIPLW4z+7H3bB2DgGPZ0GhCgY/JSlCx9ZyBfDDh2/YITN7NHjl19tyUpfMUthnnEU+mHyPIZiMf9IAACAASURBVJHunm7ZcNNNZf1RIl4t7+2Tky6/Ua59SLklnwfHIeokMHcBm7yj2b+pExjoiG1tNgP4uUJAP/jgg3LjjTeKzsjmn9/+9rdy0UUXyYSuDtl4+vqJnnRdHJCyv5n/qcgIyeCk56lLkelzXSSAR3qOST1dssmM6Qj5V2fiMqwV/283f/t4xpLuTE5YwFLt1wFZFwngVs/xOz2Pn/1Mtpi1ibxo3nZFMjTrvKwHC/4fGpQ7Fy5s7IqPA0+xJgoqMv+Dl9iePeJNb5aP/9Mp6exvfmq1fOzqJ+TPj62UT+48Q96x3bTUUb+4d0DO/ctS+fS1T8jLNhwnn991Q9lphs9012uf8cXPy7nf/26sj+FHPVkEWQveGc7+ZzuW6Xn4+F9uukARn34XIzBwf07W4HeV/+qXpPmB0fFp9BSBVntOTQhHQqMjgvbN+P/bX3lUdt5xdcGLmgR+zwc3Lmz9Wi/pF9j+59m4sFP52WLzHaTHQ/hRNJgTYPo97arjAoGC16OD0GVzDlKnxB7NF0YCuJn9z0V6yFwDbQnPCZvI56S7vrUiXRodAZo3v0VfB2SodV7X86XRlYQuaU8w4Kx5JEU9qxOHAzsB60Diie1/W5O0W8L357+4VC44/wJL9N5++0JLUppenTVLFizYXvY/YH858sgj5NCDD7P3WW/YM9F8Z/AA5C/bkfw9/R20iv2pdeOz4X8mUJwR80ltE+EeQFOCrNW11TShr73z2HdYMeCuu+4iU6ZOlnnz5qVbFknevz4sty9cKMuXLZerr74mJc39GZ2477v/rtQBzAk3QHvzXpb8n/1v3iP1k1C4oXSm37fxPEHvuAfbLwwBjfg/5Glr/z/7xLX/PxL/53FGrp85OZ02MtdM077FuKGY614nwY3/bd6xf1kTurVtjFnn2A8kfb2rFF2KORnsNNr4Nyf7wP/g+7e/7Wh55zvfJgce9ForVMv7EXELzBAn2cR0ii5e3ses/z2Zrzbffvu9Qt7/3nfJDjtsL6tWrZbLLr9CTjvtK7L4mWfSvm611ZZy1FveIIe/9hCZPn19efzxJ+SDH/qEXH3NdRY/SVDANDKC6TPLCxT9ceeq2ybgfy0+M1qkBHAqvonka+Z/JN61QzbT56yZG8v8eXOtAOXvP/BeWbz4GdlgxnSj4Z13fXVRGIF9gn4hkklk1AiZ7UXjGVk3F2diVnzJ/14g45liQv5ReUzoD/Z2lbyEHX/oQfvKKZ88ST516tcsgVvPUrY91u9Gt64mgP/9B+dbB7B+9uAD9pZTPnmyfPq0r8mfr71JvvK5f5CTP3qaLFm6TA551SvkC5/5kPzm91fLSR/9nO3/+T84U6ZOmWxdwLquC8/5utx+x1/kAx/7XMTKHJHM5X/Y/zRbWNfh73sxUoYIr/x/5S+O/1GHtOXIUcuPBpko2sioGp6I9bMIBLRc/29nePPvryjsjef6x4v23N9lAuv/2AOX9S4zITeA2uZ/+8pZJoM/WN8efvCr5aLLrmgYHWcJ4GbKyariwnEcfvZdWfVy659/Pex+aEL3tv+6atR79qLd9yPGKWdfNTitkSlHxa0xSbSVY6bI8wEBrevYY489LOl7ySWXFIZn/aBf+MIXLEF8ww03jMFB8+b84RTZ7SOXy0Gn/5f8456jJg+RZ/u9tbjF//qP2h7eI8f95Pty9OYvkKd9Ia7pBbI1Y8v4/2sHMAOYHSaDO4w5QlwZbHBR0bU3MKAJVnMzKSCX904/u9tuu8puu+4irz3sUJkyZbK9edVvfydX/ea38pBWVg+JbLbZpvKKvfeS/fbx+aNLly6Tiy6+RP7rmmvl93/02WTJQCXoQoYaazn7Vs3JcI44YMVBFF9xdszYiS8poeyY4wSxJnTX9mf+i19mNhAH8hb+93Wir8PowntwIB0mCvDaOtc3QxRxsRwcZKzJYZ4UHjEnj2F/wTmwIBmqPZETmLS+THj3V6Rz9nayesUqeXjh3bJmVZ+0aVWp0kLMqWwTTb4NSNtQv7TJGhk/c7yM37xH2tp0fQo3OSCd7b2SE8AK/7xCJvQ8IeM7l0lX53Lp6uyV9oGVctP77pLl9/SmJDvOA3OQeCawnVyCvvOgUv3DgZYzPjRXXrXbjFEelYXCRvnZxo/9/Vfull/8+UnPvAeN6T8cPOAEMM7MIA7DOSi7g70TRgOhd9xx27NaF9u0tX3b6j28rglgh4vzYB0CC34GXIjgGTTMSC4WGgkht//dB1D7f+lme8ny2fvLoFYOuIemmUvff8eazskCwD+H053fzzOAfSYwEnoZZlT6e2Xiw3+SCU/cUDo9VAXbmv/zczJ/gWf0tanSJu/t7JR57R3iPbvP/qdzvfVkzhdPlfX33ssusuT66+Wukz8ia554wv5ePTgk3+3vk2tkQPr6UdlfJhEz/+cAAOjP+D8q4rX7VwMj9iwhL8ePHy+nfu4US/Lqzz1332MJ3l9e+UvZZOYmcuy7jrWA4MpVK+W7//Y90SSVJnIV1lmvo5D/c+bOkSOOPEJe9eoDLHn80x//VC677HJZf7315R3HvkMOOvhA0fvoz7//23fl1M+e2lBkk/k/QxAzrTLtJSeWtt1k7MHfExnqzA5tmoeO0UhK0xE0TyTnsnXSjA7pmjhVpG14SOL6pJf/8CiR3qVF0oT5v+7cdJpyZ5yTX7guApuafJzU1SafeYnIYdsMSvuEPpFx/TLYMyAyrkPax3XLM6vGyz9fuqkMPvgGWTB+d5ncNkW6OnVml8hg52rpnvGozNrtDzJ7rz9I98SV2mZiXeYiHTLYL3LrHWtkyznj5Z+/84T85NKnjRU1SAK4SF0LV9Cjy5fPxT5bFX4gwGfdbkND8r0dxjufxOfs+/Xv6VwiGGGwIyIbbDtPttx6ywSxPxKn/frex+RDv7hR+mKGZCGHg/+RwEhzs3J/dNEBbGcVnWlmS/T1S9/KldLRPyAnn3yyjWNalz869kn9+hV9a6R70kRp6+xMgcy6st9tmRgfEHLZdTyKxyKQHfEX1v8yOCi9y5ZLe9/z+xyrBwekZ/JEGdJOk5hFnecclrMia/5XCGinsyzrXNRn+6x35Up55L4H5Jm/Pf68nse4KZNl5lazpb2rS7TrA5CQrEPAE5BNyjd33O4FXBwEz/p/GP6PQC4+q//uve/+8pWzvpFmU3/jtsVy0p/+JhuO75D/PHRzmb+eVnk0/tyzdI284uIH5dEVffKV3TeSk160fqjMIfnwicfJr674hXVXZftfk3wqQ32vvQjR7a1S//u9GNYad8fzjhz/q2df5rnbLOP1d02Kdnf5OpkGkqxBUU8KOnvwuUYS0p6fmv+/9WVNAOcOYDzHGd+aIT+8wDtGWf/DpsaeYO9s1mJAQXuSLcOuJps7guss77P9H7Iv9ppfd1lUzsWF/4ZrISma/B6Cgq/tf05WWydy1c2LPbakW8zBTM8ZqE+lHxFIUJEAdp/Fxwfl8/LuK5NdVvigfzs/J/6PWcNIsDBN1fyf9rAq9jHaGcrQv5bA0mQhfU7Xrok20I/+jeQJEl/w/ZiH68RuQX/EI6X9n5NLrfh/p51eLFtvvbXM2nSWrenxxx+3TtobbrjROmyZ//jafK6c2MV+IglRr5v9fcTm73vgbrnm6mtk0aI7zI67+r+ukWeWLLFOaT+zshC5Of/7Wd59zyLZcvbcJvH/LEvyGpDYzGM0av7XzlWdfVvAGBNcMeSv2U8Bw+5JX0p6rCP7vxX/A60L/IezKfz/5Gq6T7TnnnvIXnvvKS960QLZfPNNLUE4d84OqTgK98JcbHT2gh4AA61/a6IXHb6eaPcCXve//D3dV4a8PfLI18npp39OZs/ezvUtch2UWIc9qOf14x/9QK699jo544wzKY4QcZVomDMap8LHzP95Ri8nI51W22XGjOnygQ8cL2958+sbFNldf7lbzjrrO/Lb3/1B9th9Vzn++P8j28/PBQr4wvkXXCxfOeMseeyxv6XiJiSwXX7kwjPnf+8KLfnfu2nB/4C/9wKZKGqO50vw0KloKieAkXjdbNOZctnF51jMS5/xE5/6gpx34aXynne/VT7+kRNkq+12KxLA7v/nzlJcJ9kW0b1r/GcF+/4czv+a2HW9qp83/g+YYtZhznv+HbVpTG+ZXPfCqqz/vcGi1P++XO3gPf3Uj8i4nkbbQ7t8/+Ub/+H8L0Oy7TZbyQXnfC11AKd54lHYMG3aZLno3K/L5ptmRDOFdT7z22enRLzy/3nf/5osmD/X1nPbwrvkyLef6Alr+BNUsGp8SHN0zRcLuGPQnNNmSW7cMY/8HwpLEJdCspsRnvI+e0K94H8qTNO73fKHKxto/Lm8sONeB0gnISIU/r8VgfJ86ez/O503onmAZ6FTdG2HH3KgXHjpZWleeRrDtv2u+5hYA4Gy4QoBBqEIpQFDDgYkO5UjJXdftMf+csuffjXq/dpxj/2j28KNPz00ZoZauZpwCqgYhTSDYLQASlubPB8dwFdddZW88Y1vtMpghS0Z7kcF18tf/nI58MAD5dOf/vSo96H+4B9O2U0+cvnwX9/2uJ/I918wGb0RHvXZJnKf7fee9c7/L/ziCzHZ+kJc0//Cox97pBf+DmgC+PjjT06GnBkIFaQJB6XNAIxEjhtI6Ip1+Bn9UT253bZzZc89Xy5vO+Yoc14eeeRR+cd/+qxcc911RWWwGdiDg/J3L91ZTvvsZ2TmzE3MyfzBuT+S3//hT3L7InUyPdxnDktUT+J77ESxfeHPgcGtfg74LJze/Hk1gtxYbq3/83wZM46h/wOdhB1TPnUznvs90IA16Gs2X6sKNHzvO9+Ut7/7vUXXYaw87ZkHezRooYktd7Bqx1O/05BotEBYDg7zmfLazVGOgHHXdrvKhHd9SZYsXiGP3Hm/DLZ1SFtntwWgNYhmzoR1Hfo8VksCD6wR6V8tnROHZNLcCdJpOb1B6ezola6O5dLTqfDPS6VbO4C7lktXh3YBL5fujhXS2b5Klty6WG754GNpr9Dt7LYYAgE8PzPsMNp07EkdaPzKyVvJq3b3QOfz/fOBr/xFfnn1M17xn3McyflyR6OxA9iHQXkQTM8XzqY6HzC+h4OA5udi2/m5/K7XnD+vnL3InRigN9Cq0nYd6AoBk153mh2Up1/yHumdsIkMeZYpz/F1Zqnm/NLfSA6jZbOeC4wEgb0+aBFHyKuu5X+TaQ9empx5OMTGl9VcJXau8Z7zv0KPOR3CKd+2o0OO7+iW9aPSvaOnR7o33kjau7uHLSVY8/gT0r9kSZ7TIyJTX7qzzDn9NOmZNVOG+vrloW99R/76ze/ozdK1bhgclH8b7JcVGvy2xFgOaqHz1/mmCjQODFogBkGjgv8jKaxz2n9x5eUmu6+/7nr5lzO+Kv9903/LbrvvJu97/3tlzpw5lsw9Vzt7773PZrfXgUaVkZMmTZSX7/lyecc73yGbb765QUR/65vfljVreuXAgw6Sj3/yYzbKRrse9917P/u3SDQSTDLWybQ8mkRD5yHnhIxETQEqm3OnlOeUciLY7jEkMmFyn3RPmyFtHd1rJTKW/+go6ehf0YAWkYIvNDsNfIMbJH+Z4J8teKmzsNraZL8N2+XUndpl+pQBkfF9Ij36X7/IeMV5FRnq6ZKnVmwkd/3pw7L4wb2lY6BbOuP5Bob0O8tEJjwpm+7yG5mz72+ke/IakfZOjRqp9pbVvUPSNb5drrtlmXzw1Mfkiaf6C5gz18cRoI9Fc1AcPn0N/wx9Cwjo/1igi81V5ijmsFcQvEnnEt3Zkfzr2WquLNhuG+kJvTrS4Ty+oleOv+RaWfTk0gLq3eVzTv4wZCF4x+RbBPiULjT568ExX/thnV2yQUeHbNTZJTvssINsN9cDUevq5y/33CO33nqrPNq7Wp4YHJSrVq2UpZ0ejGQIbl8vEijZjnP+jwQLAphNCg0O6+yW6W3tslFn5/P6HI/19soTQ4PyG3uO9kg0IulXFRpU/D9v+wVFArgZ/+/0yGMyqXeNTO3vf16f42kRWT6uR67v6pS26ZFAjbm/bGuyfNXfb7vl5pTYYlnWwP8UbG6WaJw+Y4ZccPmVMmXqNPvqJ655Qk670bvcrzxkczlgs4mJBC3hpoFhCmr++bFV8vKL7rfXT9xhffnqyzeyzy9bulRef8ir5YnHnwi56TYn/+Tgvb/ajP857gdeqgOQjfG/6OKjmb+4L2xT3tth7X9EcFM9mCd/TTcGqg7Wgxge8/83vvyI7PyixgTwsuXt8tbjNpdHHvOEOPR/M37XPVDIY06e67J0Pwv7P2SQ7sdwiUYgH2H/k/0PmOuwPWr7q07sYlYlyziXc7ljTO1PTpTjPPk1dAB7kiB3kLp9G001ASftXV+eTIL96LaUdyLaXOC60Iigur17L+tsXe9w+h9IVp7o8s427QBOtBhJAKA9IPlU07adoc40HanQgHzM4fifO5pb8b+OyTjgVa+UGTO8YBXnjH97e3vld7/9vSwK/7g+73RW1JVd8y8Kn7GGpJ8r/18TwFvNjpEscZG8R+hCzT5ZKjQI/vO1OD3cc+8dCQKa90jf5+5jP9fyrJvzP8ZR+Vx7o01LcOaO3UJ+RLzBZk7TmCqcyejt/+x3jsT/GltgmxZ+Rsn/7TbK8p3Hvk3e+tajDC3nqqt+K9ffcJM8cP8DliTU4krELhL/h1/IXcAuk/LzI+GrrwMKmv3/ekbwG994hHzxi5+zbdtii209fxNJdcj6P/3xKvk/7zle7rzzLpN/u+22i3z7W2fKTjvtSsXbPtObUVaRAMb5wJfiv2v7/x8+8kF5//vf3Uy82ms6QuyPf7xaFmw/T172spe0/NzPf36F/P1HPilr1vQVvl/2sTlGk2dbZ/73+blp74Om0QFskQ7YVQS1DPoHH0N+fvmLnqO5+pob5MN//37ZZY+DbZ/x+kc+dmoqjHG6zHLAeLaA0cZ5R9FMJGdBB7ALEaPj7zfyv5cvGyIFZsbGGCJrvIh4HNs1vodOJ5n//y973wEmVZW0/XaYSAYlhxlyUKKAARQQxTWiYFYwR7KIYkCMKKKCGXXNiq4kEwqKIKiAJEGCIGHIOU9O/W+dOnVv3ds9MKPIt8/z07s4M9237z2pzqmqt+ot68ew+4nsL2YPs/a7MNrxXh52aJfFz8ftpE/ZNuP63S5VPu8JUo5KaIsJ4CU8TyUE2MQVc77bjF9tjxBrjMglJz9Hr3l5juP/Mz4aOf+5r2LEO8nAwkxjbCsbzG78DHT+UzKFt4b1sp+/86zflmee58iesT1MZrnrC3LOf2tHLZnlpZAmAJiTeb3B4a78ewNhZI8tsL7JWH4c/R7JavcLzjMAMNv/EmgQQEADwLFuJEqCCJXuuURe6EX2TwDA1GED/pLipQ4sofjQCpIRfHUAymYoisM/AQDfd999WLBgAaZPP3z2s4zd8OHD8d133+Hnnzl76u+/NuLDG67EK7gbn757Hf5Xkjj/fr+O3+GYjMD/Itj6v9imYzIZxx9yfAS8I6AzgOUT7RwQ5VAMI6OEWIzKVWxZMZEIRcr+6tnjUlx80QWG9pnA38uuuNrUTdOGhOMksEp1mTJlMOGTj1CjenUQHfTkL77E+EmfG8NHAmTFaGNF0EtP4leGjDJKkZzayewLSKPPJBpaO6xIOROnDb8fTXUp5z/VAC7pizJ9tW6jnQ70u9fBw8a1UdpsJpoBgEmRduifomuyuuOhjGFL3UNOMD/dl0szzHQ2yVc/jP3V2mJ72g4gFMeZR6EwU02RUk//Jz3ZUuNw8H4BAoW5QF4Wwom5KNMkGaH4COJD6QbgTQjvR3w4AwlxTP0cHz6EpPiDCAW4PnAkLxc/nb/WUcZpbkRZZZ2QnWk0P2I08HgJrZzrrBTDTsbh+UF1cd5pxwoAXoOpc7neMI2RGOiyTtj4YGo8r27M2RFmvdkobZYT/ib9vnLl71HLTTuS/s7vss7kAXKvk09q6TiD+T2XbkzkQAIHdGCCtDmWI5H6VPqx6djy/TR0qhXGqJs7mVqz8fHxZm3K/lBS2dJtN/p9fj7y8vIwcNTH+HlLLpr3uRnLrz3VcapJhodX/l2njbwfa1zFIUPPPDsUh96hOHayBwJIbtgAqQ/ej6Q6pDVr09mMim1mBLu+mIINz492uxkMoto1V6LO4EEIJSUib+9erLjtbqT/zpnfsjdQFvCjeTnY5FBY2T1B7R9GNmwNL3mAzkTQDg3TP+t0u/raqzHi6afMVyaMn4jhjwxHRnoG+vTrgxtu7I33330fH334Mfbu3es4pWQd6DbSPWk+W7RojqEPDjWO2IEDBhkHF1FLz/jxB9C+T3MweNBgfD75C6d/YgN65d/STeYzNbsOFBY511kEZqT/9b7pV9cWFZGVW4h5q/cjJ7cQqVWS0LRWaSxLO4T1OzJROjGM05uUx4GMfPyyYp9pR3LpLCRUqIJgHNOkFvdFAHAwL92RWb126E0dIc7y78q3Pq/0OUBLplQ4iHsbxOGa1CDCiQUM/ibmA/H5DAInEggcAJLCyM0/Eev+uBrrl16DgqyyCJGTpqAACZV2IOVfXyG5ynqULrsNpcvs4yxgclIQEExnTCiCbQeyMejx7Vi0LMs5R52zydINyirm858zzR259TkdRI7Ezn6niQXVya4OhVG6SWuEy9H+zOuwICcLh36fj/xDlElNgRxmZfG+mNoQrZs1QDLVNC7Gi74+es5KvLt4nd1fXWeak+Gl7H/KLJSMB3aAukEUOrOA+r28fkNLA1iMhhyFS67bsB7LVP01mgPXcU16gHVS2mAWPhvZCW/Wns1I9J//i2unHtN+9Nq4AStDAk7L+nf1mFjy37BxE+PwI1DNyL8q9SDy/9HBjGPaj0FZmdhTvSo7hxUArM8TLf8rly+LckDHutavB5q9TK3DYU+OQPeeV5hx+GD1AfSavtX83rZyEn7tkeKstCcX7sYzi/eAtMiBzSvi8XZuDfZzvtyI7zdnmGtf6VgVd51Uwfz+9eeTMey+ex3dWev/omv5HcB++Zc+a8ev9EF+ymd8rcu4Qg5STfssnZHrNUjg1ZW9erq02+wcqhawOY3tWOrzP2Cd7ImJufjyo80oU9oFtrTovvF+Bbz5QQXP2afHQ7dX/IumDQYg4Aw8un7xqjXObTduSMPF557t0fuGPjIcV13Xy1yz9LfFuP6KnuZ36bP0afaCRShXngMB5LUxLQ0XdO3iZN3J+w5trs0Ac+5ls5DlbxOkapkO5Jyl8ZRkGf7JTnY5cwVM1fekvfOyHj1NXOP4Tz+zTm+dOa5YcmywigTj+vV/zmRk8Jxehzv/pS3aLiT7qcflPfDQsAedur+eQbOlLh5/7Al89p/xnkANv32pZVav41ggov/81zLh942XL18OV1x5hdGF9Tryt5P+Hv/ZBGzatMl8JO0ROXTm22Yxy3g59TSJqccGVPt1Ww2GEwBcL9XN2pW5JVrohx95COee29XocJSRPG3qd3jssSexZOlCpFrQmPvK650ooKkGsCv/DNr4yEJs5mU0iBst/ywL69M4UPzvvurW5RIDRfn/5f4yXlr/L0r+mX3DzWL2A+R0z3/9qxuGDRuK2bN+xiuvvo7169KigoRED9byL4EdLgjGekpRtYB5DTADgZ8Cmr7Ts+elGDVqBAYPHmp+EgBsvmNpteVMvvnm3rjxhl7o0JFZVOn9r76ciDFjXsa0ad8zEEqBwIqZQ3w3fvnQcy8yRj/5WaRXBnDd9dfgzttvRtWqHKREr8zMLEyd9j3GvPg60tI24OSTmuL2225C584dTVCpvHbs2IXHn3wG33473ZSHcG0vl9JZ2kD7Da9NzgAWXZbXPOsmMvcOwGjbSmtBA8DeM12tzEAAlP374/RJOLNLd4z74DWMfuktjJ/4FWrVqo5Z0yehY5dLsWnzVidbWfQ3ff6L0aDPWQmk4H6anjhZzDz35Dvh9WgCwmLKvy35ooFDSwFt1pspr8aZxPJy/H8WSOV2mpVqro3C/4xvjjO8PfJvb2mCBqwtIQCw6Ystx+I5/43OpZMhqNscQM/9dINMhXlJ/JA0dpwJzgkNpr02OYPkg9eCa6t75N8y7ZAOyte5S8sPADuUzzZAwBkPe6HsqUebApoAYJOdrubKa/+7FNCO3WmD5Q1TCpV5U+tE47KsNwXQ4+ILTQ1geumsYacGsGzaMngiVC4vuVvrQjZUffDLBnOk7N6SUkDT9dRpTQ1BwiHZPSLs1GlH8IwDnL+jBY9+/ycAYMr+pcxfqvFbnNfkyZNx1113mRpdR+d1HAA+OuP4/+ld/hfB1v/FNv1/ujyOd/v/dgT8ALA5qxVNjz7w6TNzZptoajbEScmT34VWqGHDBjj/vG645eYbTeduvu1OzPt1vuijjlIt57/UmKL7tWndCu++OdZcO/attzHl26lYs3YdK7EWKBalTFOpeJVt60gyQXxutJz/vDbqqaplbJwb+Xk2u491EjG6uIyG9z25n64BrBV0+a4GIumZyxf9aqieRemj9+bNZiCEjOj2Hbs4i4Lv5xrCwijMVMFM/yZgmR/wNLqNrfMh42OyH6yyLIaY6DxCEcT9iiDpwS+xdt1e5OZGTB1Mon02YK8xeCwoaahjLX1SIILw7rVI2LjIKN05NZojod6JKFOvwGQAEwgcFyTwdz/iQllIpJ9BygLOQFw4ywDA4VA+Zp+b5oy7GyUt7dZUYQIOC22krhPlOpJlTp4bmILzTvM6yf4p6bvnhTR8/dMeG1jIEdmybmUdSQaw6JeiQJs8V5MNy9YBrxNuKV27fPkSp9l+x40843D98jujjOGqZEueKfeg6wkAZvlnYJQNc65lJOAP38PN4BIw0XzP1sOR9sm9ksbMQ2FBBGfEHcLdNfajdOnSSE5ONhTClHEha7uk80Rtof2F1g9lS2RkZGBiTjlMzStrHOGbBxsqkQAAIABJREFUenBGs8io/DyS/q/3BP9+cls4AWeSjFhXdqkmjVH/ieFISnGd8dKPQJjoetnBV3DgIOaf1RUFWVnmu4GEBNR75EGc2P0Sk6l08Nf5WHl3f+QfZMo/M4b257i8XEyx+4NLk25ZAWw2rza+JTNYHCzUh7w8ym6RDBn+7ugXR+OS7hebp3z2n88w7KFHzDj2G9APvW/oheeefR6TJk4ymb/ueuZWaSeO7DtUC/jJEU8ap2v/Pv2xZs0as9/N/mUWylvH9cQJEzF40L3O93k/dukYZd+SZ8ia1YCv/xwwf3d715xT4+9vgbJJYdz+ygqs2ZaBh66sh+s7VcPHs7bhkQ/W4MyTK+DF25tgxpK96Pc61+ksRQBwRQKAfYXNj7Agsz7thYKsfVHZXNqOlN9d+RcqTC+lrXNOEPVxQgjPNkpAh8pBBAn4LZcHVM0FqExzqRBA9npmjgnEQVwQhaFk7N3fCquW3oKda9sjQH7zglwkVdqEtre9jAp10hDILgCyaBO3WcAEBicA6QU5GPb8Lnw94yAHt9vz35wpIudR8s9njqxRabucTWYPs+fP243cLJpQcmk0GDoGZU7iEggim5nrV2H1o3chZ+cWdijZM7ggtQHaNmuE5PjiAcB0vx/Wb8P93y5BVj6fG/IMbf8T8CvsXp7zX4GpBLpoYOn3uvWPKeB4Xdp6/G4DwGhcCajWPhZZV3QGc0S+BBi4wUaa7Uz2vEW1Uo5pP3ptSMMKqipinYDUVlkvej/W+wlRQLP8c9apAK70nqH1QwDHHgDOwO5qXBdW2k+/E0hNTmL/3KxY9ntUPx39TOrGKce51hNlr6tctSq+/H6mkbWtGfloPG4tDuWxjkF1fwXkpSzfMyaleXarby+sjW42O5iA4fvn7jSfl44LYsVVdVGrNFGqFqB7t67YtmWLw47jnv+i//N8ec9/V/5Fvkrm/+P6eKRnyBowe0bQrVcn+/8R9X9/5qQCgAU4iTr/6SwkCtbT0vHscGaiifU6dCiILpfxue6fd723iN0i1/GYcLbUb6vXGlC31xU9zXk+49cFOLj/AC46h/X/1qe0xTvjPsWNV1+JxQsX4MdfF2LKl19gxGPDnfUz5rWx6Nz1HMycPh39brdZcoEAWp1yCh4b8QwuPrcrZ5FZBdLsBez9dvYwV//n6xz90O75GsShzyQL2axZGzBmvqMCaLQcdO/RAyNGPmP6dN89gzFp4kQHENSyzBlgDLpEyb/Qm6pnHOn8l3vJ/bjvQfy2bDGGDL7PlLMwznD7TLFHzz33HIwc9QxaNm9t9JV+/fuiZq2auOO2Oz1yK+te99Uj/xZoibk3+/pJ2Z9ndz0bXbt2RVJSotGB9+zZi4zMDOzetdsBvGWfkDk6dPAQ3n77HU+7aEw1SC5rT85v+pt83LQG9Vr1r2WZg7XrVyO1Tn3P+U96+qefjTO1k194fozJBG3cuBEGDOhnxqpJk8aoV7eR0y4JgBUAWNriBpZwm73+fzewQEALrXOLHULvpW34A6kpTXjtqEASZy05tVpt8J1mBbBn+/r1K1CnTuPD+v8Pp/+LfuqXf62Xy54oP2kehg17AGeeeQYG9L8XS5Ys9Ww3em/xf1fsKgKqeDylZKaX4llon+n7khFK9ruM/dq1XONaXgT+jh8/CWlpf6Bu3SYsq4rmW+bop9nTMebFV/DZZxPNPA8a2NfU0B4y5AEfcAkP06rMs6urC02xWxvXK/+cjUtU2PcM6odLLr4AmzdvxSuvjsXESV+ZBAF6UbtIdi644Dz0ues2pKbWwZQp0/DCmFexbn2aUwOY1zn7B1ww2qV653HmwHYZc26r15dk6igbXZiDeoweoyigBWhl+XczMOm3UU8PM/vlnLkLMLD/7TizC5faGTniIfPznvseQ7OmjbBi5Won81fAXGcdKFDP1Zt4FokCOj8vz7Mn6zVi5F/t9VquJAPWMA5J8Aix41mWCulztP3PtM6i/zvjZTPyZX0ZOTG+Kz7rJWBRMoCNrJvz38q/yirmweAz1zn/LQDs7l8uAOzIj2TNynmtQGGD5ZmsYs7KJXYvY2fYpA9tn3nk32YAy1oycaLqObK+XPYNmz2tbA9No03XH20K6NadzjNBDwIAiy+AxoXXfqE5W3QpXg4qU+vVp4uK/LNMRHDZRRdg/OfMqOY5Q046rUvEGQSr2OpNUjdGvqgPdTk45cZHqgHc7NTOWD53hmczO9wfBADLy+XydmsBS9vFCW4Ey0bAGSGwfZLPX332MbRs2bLYzy/OhbfeeqtZ6K+//npxLgfVC3r44Yexbt26Yl1/5IuKBoCjqaIbRdV63fjhDbjylXoYOedhwEctXVRNXv99o+imHQDvMWDYlXhlFYBGh8lQPgzgx+2jG8jrfNNWUyq4mEDh0egjoJ5rm6Lv6y1dPBuPnzYEazUN918ek6LH8Ijz4GnnkcewznteavF/cv6LO6/Hsk1HlrXjVxwfgWM7AgIA66eKw0AbzgzEsKJuXhb0EwcQG2hsvHfp3AndL7kInTudhekzZmLgPUOc7wmAKN8zZ7vPqH/x+VGmJvCMmbMw8fMvMOPHWeaRHFXq0pIJFYw2uES/cHQHZeSKHmHu5aOI0lGpEnkY6/yXs16MGLoXAcBNWp4SRfMkipL/WQQAn9SmPVPRWSWc6v/Kq1mrdopGSeAklw5LjGH5rti72mGmFXpW/G3UZ4y6wVILR4wIiezLu+drbFq3y2RnafCXaZ8ZBLa+JAQyD6DUiu9QZuWXQF4m0xvHl8Kh1pei3OXtkZDMQG84mInE8D7EhxkEJlA4FMpGXDDLgMChYB5+Om+D4wyQProGDiunQjUjY+zPGKHruYZdgRlL+n1U/1rodqoGgNlVIJGqh+XpjSWWzroVQM6NiB343HpMnXfAOkiZYUbPE69T1rO964MDDM3nKmNLR1YSBbTMLzVL/25EMxhERg8vZRu9nzx+NR7/IRoweahznsmQlVese7do3to6st3IYr0/uGsyOujC7wR1v1cAAoDlFc7Nx+DKO9GqYsBEcJMTTLKBNUh+uB1S9hUyasgxkJmZieVZAbyVVxn7C11KqI2XneSJYD68/LNDWsZW5MWv/z+dkITaiiozVCoZSfXrIZTI4KHOAU5OrY3UB+5H0NZJWnXPEOy2UbTxlSujyesvoXSzpogUFGD9iGex/eNPzO/+1/KCQozIzXb2R6F11tlONN5SA0yCSQyVfIjHgz4jJ5KRMaJ9/C+l29TvvkXjJo3N55QJ88jDjxiwt//A/gYAHjXyOQMA0/jKvup1qLjOE7pHat1UAwCXK1cW/e7uj7Vr1xrn6o8/zXQA4OXLluPC8y8y7dBOIjG6nf3OOjhp/F35VxHjVibEqI2cSwBwBEMuS0XvLtVx60vL8dOKffjm0TZoVrs0Nu7KxhmD5+KWbjUx9Iq6ePzjNXjzG8qqiaBUGQKAq5YYAD708TWGAlqfj1q+BAR1zyJ3ZmWvk3E11JlUjzEA1IwPYmyj0mhcMcBZv9WygHpZ/02lDwIEhsbHAZQVK9Rp4RDyQuWxdfup+PnjhxHIDgEk63kZqNNmGtpcOQ4JyRnAoTCQHU8ca5wFXK4QkfhCvPTeHrw2bhcihT4gixyIqqa3PpNMu30ObpEVc27Y773TiGjU7X6eXAYNh7+Oss3bY+3Ie43z5cRze6Bcy9Ow9vkHsP3Lj2ijtMEGQGHdkgPAmw9l4cpxs3AwJz/q/Nf2v2S4Fff8dwBg6jdRdlbgLEpqLzIz3X/0Hn1O2Sn0GTku6fOsLCAnB6B62PR5vM2Mpvf0963j6PoNaQ4AzDLLL26vW6ddKALd8185WA2VHMu/7GdOBvAx6kfvjRuwPOiynXAv2MlalPw3btbMXCVUfiIrfMYwo4YDAB+jfgzKysDOKpWdwDoCos1ZoTKGtO5JALDoqa78u7pDlPzbDBqZY/p56119cGf/geY5A3/egdFLiZCaX2dUTUKzilx/b8W+XPy0LdPdXAA82f5EPNCaqWXfWrkft87c5nze9+SKeNFSQb/5yst47cXRNsAzHAVkxz7/3Uwc+Vz2BjO7KlMntv/PDepjHd6tNeycXVZ31+eNjE2U/u8rfyAdjaoBrEo/kDyMfW57TPpnFhiSbaDL5Sk4lMGUzSJDuh0OmOWzNahPL459C2d1ORutGtW35y5w1fW9cd/DwzDyicfw4bvv4NreN+Lq63uZrGB6jX6NA2MH3HWH2b8oO/jq63rhhquvxKL5811AQ+mEMh6Sheyc8THk3+zFEuRr9VUzh3beZA/3AMKqlqpkv8n6pbZeSuDvsyMx9N4hRkkeMXIk7r93CCZ8Nt6hCtUMBayPC5WkYjSR2pR2D5T9oajzn9oi5z/r/xwIQ4fo2g1rkForlWtgEmhmgR49d+s3rMUTjz9pwF+qeUt0zCm16zpywvaPq3Nop7jWC4s6/7X8U6bvkPvuRa1aNc39RU8Uq4KyL7ds3ozdu/d45Jj+qFixImbPno3vpnHpQwmak71dZE7Pibu/eDPz5OZaLulaoYAWm5quG/X8SJT7b2mn2269y5ZHcO/1xpuv4ZxzuqKuzRoW3wB9jwDgenW5rqxX/nnf8Pr/ve2Tdsv35LwzbUxbiZQ6jQ0Q7H+lpnJNWJ0F568BTG1cu3YZ6tU7yck8LO75fyT512WMqB3Ufglsfeml502ZlLvuHID0dKnpHESZMqXQvfvFOPOsDgZMP/HEE0wNYJljGQMBl2Ttiv6vKaG1/i+ZwRzAy+f/unUrHaCXbHqyB6hPAgCbiwIB/LZ4Lq66ujeWL19h5uqmm3qjffu2uP32PuYS+n3ggL64+upe1iawgah67FXJKjeoR2dZsh7jnv8269Zm45Ick5wkJiZg5cpVVv8PeWTRtKXdKahdpxZmzJiFXbv2mJIdju/Ksm5pnVVTI/O5xVnPMl+8Nl2GCvpb6O8ZSLXMY3YNMyuLGyCtSyjUqFENP838grN/P3wdL4wZiwmTpqBmjWqYPWMyOnTuji1bt2PpApbpO/oOxZy5xDLnLeWjWSx4zfOeZIBnO7fC1OXKvwpS82XmuvLPfjapXWX2NmJ+E98bPUklRbp+Lg4UkHNf6uJKDVzZi/hMISYfZm1jN4oFhS0bQMgB1OX8ZwpoqaetdQuTqa1YMZw22LOJzzWre9hO+msAGxvLxjC59OkcIODu87y/Ova/CTj0vkdvmH3DBjWaNeYAqNxOln9LlazonOl7RxsAbnVWNzO+OtlW9llX/+egflkjDmOBDQCTeRP58Z8lPS+5CBO++MoXUGEpoPXFemOWzVU7v+h3qbOgN0r53tHOAKYawNQOaSMbo25WQKz2msm3yqJsILJhvfT0I0cdAH7hhRfwySefYN4811HmP+D034MHD8aSJUsMDfTReRUBAG/8EDe8VwfvPuxCkwwYekFgBuKARo1Wod7NcyCXC0DnBQEZ2JyiwVx6Dt0gBtjpv2eR/Y0J5Np+rfK390NsuO66vwAA/40+Gqy5qLFj8Ly4AHBJxyT29cWcBxR3DLmgtJ7rWP0FivlcO5+x2/6/2KajI4nH73J8BI72COgMYAFB6Bk6Y0+UA61MEgDsOASsgc2RpkFcdeXluP7aa4yi/uCw4fj8i6/cZivKE8cxpKLT6fy/+MIL8MTwYdi0aTM+GPcJxn36mfm+J4tQGe3aMNWONnF2yMO1MS7Kz185/2WcpP0EABOg67+X6Dj6+fTeyt8WGMBYspPp819/muFkALfr0NnjKJPsY1exVtQ7KgPYocxRi8Rtg5vNLPXO/OPh1YMi2NnrUxw8mIMA1X8J2doyQvlsf5r6tjs2ILxyFipvnIJQQCi1uY2FRIl774NIrJOHcDAHcQGuARwXykR86CDCBALHZSMc4J8GAP7XZgdU0jqWO7dM08PKOANz9BKDg3+PrpPy/MDa6Na+nKIOZ2pmUtCNcWfr5BVXxiQLmrOpCNhgQ5l+DBq9Ed/OOaD0Sa4FrYFGyfIVvdM46k1mPWXWcF1X6bOhSbINW3GEDGCS18ye0XUokz5bhSdmxEV178FOuQYAlnbQBf7fW7U8xY6xfObWJxYHmwQOaOpqNr7c9erKAu8VCS/MiWpP3cJMPFJzh5EHAoLJQUaGP/VLO7b8X6R2UBuoLwRWUtbv6LwaWJUfF4Xtb7m8hTM3JdX//fIv+v/YuAQk67pDtoFUx7dil86ecQiXLY1q112DOAsW7fziK6x9aDgKc3JQplVLNHvrdYRKl0LOtu1YeWcfZKzUAXZuzw8WRNCnIIczAPILnKh1Z5wpW9E6A3gv8Aa4iiPIWZfWybB02RKULlPa3IYA4GEPDTOAOmUA9+p9fRQArA1yMTb1Oqpbry6efOoJA/r2ubuvoYD2ZwCnH0rHyc2aO/YYfT+2/EsAChvjrvz7HCSS2dP1HSPb7RuVw6dDWuDet1cZAPi7J07BnoN5qH1iIjoMnocB3evg8o7V8K+HfsVvazl4o1TZHCRWKjkAnPHJdQjkskNP9mBthAsIKuPG1GMsU3LeatvZnLUBoHFSHMY2KI/aNDUEACfnASfmADXzOAs4mUDgMA5kV8fGnW2w52BjHDqUgp1pLZF3sCzCefkI5uYA2ZlIil+PTje8imqNVgG5IWBvGTcLuHomIojDe5P3Y/SHe5BNWcJ6XyXHhcnAJGpVdrDr/mkAWJ/J5h52TN4lANjWxQqVKotGBAC3OBW/dEkxAHKFdp3Q5Jn3sPGd57Hp/ZdQSLT/tgQF6jcscQYwPfv017/FwVwvJSM7bJj5ROaLbHz9ijmH1oHmAMCUVXHuuUBHa61lZwNr15KHlX/S65xzyFBk0HfXLmDNGoAoPImxi5gC6POqVflaeo++J/ewQTpEAb3cbqlm77UZwHz+21pkPFnO2pMaauLA8oP39L6TAXyM+qEzgN1zwQsI++WfagDbrjnOOL/8OwDwMeoHAcCUAXwkXxdnYgQhALD/3Dmi/NuO0v7w748/RYtWrVEQAaq8uxp7rHx6Fm2MP2jZ/HRpCk6vykFJjy7YjeHzdzlXlk8IYecNDRAXDGD570txXY/uVh+JzgiJ1v9d/Ub3zS//ek/0+v8KEBfHdRbpxcxCbsCaBMHJPqTnXQeY6LXktwccoE5RsvrnoXXzLIwd5YLizuBQs+hfAQyTwh0P1cCCZQkOYFGU/i96m3xOZ/B7n45HnZRUnCk1KyMRtGnfHm9/9AnGffA+nn5sONq0bYe3P/4EN11zFRbO/xWz5i8yGcBPP/6oadKS1Wsx4/vvMfDuO5zALQFs9RiYs12fQ0Tr6AvecWw/XwawBntlLI3dIHul1VHN2rUZdXIOXNqTMn9H4v7BQzB54kTTpEt7XGYA4fsG34uJ4yc4siwADLNBMTBALyP/FPxEQRVKt9IArF/+5aYyr+4ZS4PAAHBKzVQDCpl1FlVyJ4J1aWuwYvkKPPbYE5g7Zy7SNq5D/boNPfoGr1HWY2PZZv458DvhpX0XXXwhLr74IgZ4rB4g5Q5kXChAj/Sv9evTkJSUZGzr+g3qG52P2kC67iuvvIZvpnzj2I6633qNu3uqm2Er55vo/S5YBqRtXOvUAJZ7fv3Nl4atZcWKPwwATOf/2nVeHZUooN09kQ8sAoBTU5hO2g/ARfv/vWwCuk2OXNuAkrVrl5sM4FhU0PXqNnXmWeZLaFv13K9btxypqU3VmeluoIc7/0X/L0r+JfLXlX8Gth977GE0btwQ1157E/Jy89geSkjAnXfdauoAz5kzF9Omfo+FCxdj+/YdBtjznzHkE5EMYAZuvbYW2bVOUKgdc7nO2L6Fhdi4cTXq1eN+6zVDwHBKSmOuOUqBJwP6GDCaAF+6tmnTJvhk3Hto3qKd+V7ZMmWwZMmvqJPSyGAkAlgaqmG737Kt7bJh8V7u6lp6DFn+OdGuTEEhUvJdOn4THm31r8xgANvDQWSGaPziccH53dDn7ttNBvDXX0/F6BdfMxnA7nMZJOUseGF28wYncT1y17ZgIJBLnDj7ja2Rzp9ZymMJCnfC8tzAPJF/AoBPO/UUM4YD+t2GDp2IaSmAUc8MM7ce8sCT5rMmjRvgkw9eNe+d3Karw/vk2AcqMIffc4PJXSCWW+vOrbKpFHW/K/98vdgb9Dtn/PJOZPZ5W+bCBFFZvxyxZhj/n63Hy8/jDFNTLsz3YpnRAR50ftD5T0H7hgPN/AyFeR1JmwJUo8FXfkpAYV5LnJTAnfb+bc4tsq9ovpRNzJTWmg3BrlclStJejw1natpzUKo7J9ZnY5gxbJClBbi5jI1339NsBbSO/BTQLTp2c7OKHZ+WO5hiLxr7v6AAsWoAE5gua8AFs4UqnmsK+/1SMn56v9Hnv5wT9JMAYKoB7N8jTQ1g+pLrxOIB8SPJ+qDWzlxplHTSFVZ3EGVDd4TSGtG8eSglQhXvlkmUBR1rcfoPTFlc4mTVBry0758AgJcvX46OHTviiy++QIcOHaIESb+xZ88etGvXDlQ3+LbbbjvstcX/sAQU0DHAWgF6o7J4BTxUtYWLyniNet8AgFMIUcQcBUAX2acYALAA03d/+i6uK6qwcYkygFehOH1k4DM629cBP1WfSp4BXNIxiX19ceeh+GM4JXpsilwr0YB3Seb/f7FNxZe141ceH4FjOwL+DGA52P31Rfjcdg2ESIDPYFcxk5ofwA29rscVV/RArZo1cdOtd2DBwkXOdaR4+c9/TdVF53+b1q3x7puvY9Pmzfj0swl4+70PPNm1xtFg76Mz2eSMlvub9lkaGXpPznQNUBTlnDrS+a8Nfsno1d/RRo7HAaEyhqVtMuaiK/mNIKnNKyvDazhzxqU2juU6r/JmdWKVASzP0zqX1EChZ266+hPk5rCzyFxrM3+F6sb8zDqEwt/notzuRSi3d5HKqnTXSsLNNyDUpjyCyOf6v6FDCAezERfaZ4HgTITCBaYOcDA/F79evsOjTMocuf32Go3kGCTjzJ1LVvRFIRW98YUBtdHttLLm/fwCAqrpZ6H5XYDg4mYBc+J6kEtnBgOICwcRDgk1dgD3jN6Mr3/eZzOluc6NGCTuvEScLHBn7Vp6QGMcWUov4+QPh5wAiN+XLjosWEuGbdblXLtJvxL/8weenGmzy9QHD5yV49BoOfJvP5e/27SWrHTXYI6Wf87mY+Oc6cm1/i/Uga78F3oygHVbI/mFuKrMPnSvkm1AYPpH2cDUN3G46XVO9yTgl5xk5Aybml0Kk/PKI9cN2nZvHwE29RQq0VjgtDcoVPopRpaWU5EdMgDfi0+iuBibfenet3zHM9B4zHNcZ1WKTVHQQHy8MY5pjNOXLMXKfoOQt2MnatxyI1IGDzRL8eD8BVh+652IZOfwnNuscVnrFBZwY26Os1b0GApjgllbjhHIc6KpoD3yb43mdRssYGUB4IcffNhQQA8YNMAAwEIBLRnAeg+TNsi+R59RBvBTlgJ6QL8BWL36TwMGz/r5RycDmL5Xt049J5BGG6v0md739L6tnbDybC3/+We/DRIrktMVr52Bd77bjJWbMvDQVfXwzYJduPqs6nj0oz9xQbvKaFG3LBrdNIMdPRGgVHkCgKuVOAM485PrUZi9X8m/lwLeT8klALCMo2aYMI5RcrBECtEiIQGvpJRHtdIRW/e3gH9SPeDaeUCDAqzb2QJf/dQXB/JSEQmVQyiQhHBhGAn5AcTl5iGQk4NAVgYi6fvQ9bqX0LDdPKAgCOyqABQkAMkAah1CJDcZn/+QgeH/3oacHDdjR9ah49RTGXmyj+kax377n5wm9Hq7AcsD3S9cuiwaPTrWAMDL+l6GQHwialx9J8q1Oh2rRwzCzmkTHWeLEYMGjf4SANzhzWnYm5Ht6C5Gln37pFPnzAOgsjNJ7H99/i9NrceACGXu3ngjcOmlDO7u3g3s3w9s3gz89BNn+d5wA9C8OYO+27cDe/YwQPzbbwwM9+7NGcT0WVoasHo1g8T0zwLAOgPYyIXyeXj2UFvPjOfE/Nd1BNo5k72M1thvdeoe035QDeA/whzEJWtE19mLJf+Nmjbl80VNGgEQQrVMvfxg/6Fj2g+qAbyz6om2Xdwws1ZsRrL2edH7AgDTdTTubt9dJ6Rf/p0MRkvv+NOipeY8nL8zC+0meCmeow5++wbVpn+xg1vnl95uM349Fu1iBgl5/WwBYlrrpzVv5tQMlLbKHhX7/Hcd6XJ9yf1/7GR3M6hcIFjoImVM/6r/T5zSfv2/Yb0cPPvIdlSr4gYWGtBXgF9qGv3LBwaPrIIfF5b2BO3IvuABOTSoanoWwejX3kCns7s6GcC0D15zww0Y8iBnAH/03rtmXdw/7BFPDeDrLu9h9q77HhpmsoNbNKznnOcyfxpwdvpnBcbonha4iKX/66wyqRWs7Rcjk9aJbsAzbROKA56AXgv+Dh0yBBNULV0al55XXI6nRj5jMoEnTZjoUIxbwbGUoG5mFe/Q5KRnMEjrlCJDfp1QygXJGnXWbCCENWl/IrVWXQesoH5oeaNrCfCtm1KfZ8tkwa5Fah0ea7Er6KesP3+79Fnhl39tl9H3Xn7lJUNd6yh3TqAVzyjT3AdQtVo1VKhQHklJyTiwf78HpLEXYuQzz2LatO+i7AMtg+6a1wFC9llWP5VruO9cAzi2/BNw42Zqy94nOqU7V2yjCgAs4+qeowyia11UZ1AKrazYxq78sx+CgN+iAOAG9U8yzxZ9mLPh/fU96RhebgZBQGA9186ebuuS6vNf/P9F2//RLE3nn98NQ4fei+7drwT57UnXJFD/jTdfwcaNm/DUU89g4wau7ey3yTz2v81sFPpnvY/rdSbAsM4Apj7Q+wL0ynelRjllAAsATGNH+vrSJb8iJZVAYbZb1q9bidS6TVivIIB/PdNG83jxNTLufCZygKNLj+xl7pFxFRmjM6hTZj767s1Hqdjl2M2zlieG8F4n2/kyAAAgAElEQVSlBJx0/RXo2+c21KhR3RkKqgH8xlvv4qOPPkWu0aFsKTOnrIdbKsNdl0EPBTTfzM1uFd+SkQlLpWuAbLvPmr3TrhXxnckakj129ozPbfbv16hZo7rJ/u3YpTs2b9nu7Ef9+9yC/n1uRv2mHTw00uZ8Udgat5tbaebGcWSIzseBgeLDc/da14+n72Hk32azGpyMspntMznjlgF4AYAZD+MtzJVjLl0lZ63eK20UqCdbWPxLAgAb+QexPOlAEPLruLaguSfV77WzbfYPy8AiQR7iKzRrShguLABs2spT6+y/dH9ef979UQdPm3Vq92WP/NvviI1j7i/BATZTWcu0AOayNv5uDWCSK2LXolJyBw8exKLfl5uVsGPPPixfuQrbdux09lj3/HeTebgdOovZu7fL3iPyT+PU85ILMf5zTvLR+pQDAOuNSH7XB4TetPRBKges0CUc7Qzgk0/r4lG+tdPA3z5pt6OwK/54mdB/ggKa7t2/f3/88MMP+OWXX0zUfKwXta93795YvHgx5s6d6ymCHvMLxX6zBACwzeDU1MSHA+S8n8WgNZY2+oFYCwAXRSEc1bUoINf2qd4RAOQSAcCUpBwNJsfq45QigGs/0PlXAOCSjckUT1Yuj1tx5+HvjqHN9nXGorjPFWruWG3/X2xTsQXt+IXHR+CYjwABwH36DHCey85dN2jLG7DFl5mz0dagY+OE1S+6lhSQG2/ohSsv72kMGgKAf52/wInMi3X+a4yGlL12bU9xAGDK/n3/o3HWoeY60SViL5YBrg0xpmJR31OR79qRIOe9GB5HOv+1E0AooGM5VLRCJMYrZQA3bdXWU5+YrnvnjVdxw613umPslJiIBngN8G2K71rOMJ2dpZwUroORR9nUDA4z9Zk2YsXIdPsN/HnJh2wEWbpiVmZFwWdFMbB6IbB3N8ruX4Ly+xabZ/C9LI0xUSV1Px3xZzdHOEhZwBlc8zd4EPHhbP47mIm4uDwEA7nY93MG1j1/0KNMaqcAzy2vQ79eKfVktPNCK6XPD6iBc9uXNX3Py48gN68AP2T8C//Z0RnpeewQKOmrSlIurq78Ndom/Yz4uCDCYY6mHDxmK76Zc8CsPQPeWADYzIHNGjDUYMZi4jlk2XMpsDQ9tM4AJgBYXto5IL9TFG1JAWAC92LdS8b5FJvh7mYqeqPFXfmneXQjftkgY8NLslBcA7EAiaPnFjnkNBwV83PwYPWdSCmfYHRayn7QtYFpLHXW7+aMPIzNq4INBbFrg5LDksRqyxUnexyJf0f+ZYzeSyiFcIxs57JtWiF16GAng0VENpiUiKTatRGIi0Puzl1YPfBeHFq2As3HvYdSTZsYi37dY09h+7j/RDmBZNDyIsBNOUzxafZEW6/L1Cm1QQQC/rL8F7D8K9BO9gFzDxtMsjZtjRN0QxnA0QDwc5g4gWsAS//9zlaZZ5ofyQAuV66cyQBOW59m6j1rANhcV6eeB5wT+ZU9PJYtqZ/v/5w+Kzj7HQaEIsCH9zQH0f/l5BUipUoSRny6Fq/e3QyL1x5E5fLx+HNLBm55fgk7O+iVswvB5BMQCDOlanFfifMGIZB3yIyzBm9E/oXC1j0fvEEHxuFJdU7tPs0OH6BpOAmv1T4BtTUAHJcPxBcAlXOxM6Uc3p4yCNtzGgOlSiOYmIRwKB5hxCExL4iE7ELEZeUyAHxoP7pc9BZadPgRgUiYAeD8JKBGJlAhF4XpZfHpjHQ8M24rsnM4oEbmw3F+KApiOf+NM94OlD5jnHmy+sVbde2eRw74UmXR+LE3ULblqchP5/2/MDsTB5bMw9oxw5G7d6dx/PAZCuxMKoO6ZRKRZDIEiv+69ff9SC9QmRLWASTOSbo/zU1Jzn8nA1gA4AsuAGbMAFauBNq2BajG9WefMahLAHCdOsD06cDBgwCVjNq7F/jyS6BmTQaACTSeMoWB44wMID2d/9nxpxrASyO2rICjfXlZL4x+YstU8RpjPc1xVsWQ/ygA+B/uBwHAy+AyXpisG+Oc5zkV2dDnP1FACyAkjkizrmxWCvXbyQA+RvNxT3YmdlRhAFjaEra1l012nP1dVill1nqc+PYDrbcK4CH7tOx/dGmVqlXx7axfzLfeW3UAN/yw9YgCkBwO4pNzauCiFGZ1oNcnaw7i6u+2RH33rU7VcHMTLpVBdYA3bdjA/dLy78sWo8+1/MtNY8m/e/674LdcL3Spkj3E61Xop4WFgGkjxT/oDwzy6P8q4USeS58LBbReY1VOzMXYUVtd8JdExtI9S9avgL/0894XqmLGQoqWcXVR3TdZw7EygGkoqabvhrT16H3l5WblzJi3wPxtagL7Elmc888O1Af/mYA6qSk485Q2zvw553gM/V/aYMaTMtmKOP9pYB0frLOe3bkXANhhTLA3duwhTfs8ZAgmT5joUMrKvJAu3POKK/D0syMx5J7BJjuYzU6qmy1ZjNYGlTrEwjZRRG1sbY+ZcfCtV2cuCmEygOunNuAgUUpt81FAk+ytXf+nAYDFZiNAWCigj0Q/Td+JST9tZ8pvs7717zfsvuGac7Iuif2mevVqqFWrlpOxSBeTnU3AYWYGMXW4+MWO7Ttw1ZXXOACdPEsWiba/5Tzw26iyhkWm16xbZTKAtfyvS/vTs29Qtq+Rf2IYcehn9ZnEe/pvS+ajZYu2UeerN8tPgDYvXXJsO5713HXrVhQJAGsKaJERoYDW8k8U0PSqW7dZic7/I8m/PwO4fPlymDr1S9xxR1/89ttS86xqVaviP599iA8/GIexY/9tny+BMKr0lm8Nad+JALfyk4KIdf1f+ir9bYKJjf+AaY0F6OX55lrC1CZNAe0HgGUc09b/YQBh0ZsITE5N5dIxTO/LMm30XSu7ek0ynS7Xkjc6WNT5H8A7mzJQOZ962hM1I6NQ1o5BzuiLsHbg7846nFA+Dtsu6YK7hwxAM7KffK+3/v0+Ro4aY4KEJbPYtRfcLEmWbzcr1D1P+Iau/Ftd0ZwxzL4i+06cKT/FJWpoL2jcqAHKlmXsZtmKVTjv3M4gcLdD50vMe6OeecQsk9EvvwnKEKb2NW3cAA8N7Y9DxIykMoBpnGQflnOCA2DcdSLAIgP+OsPaBWj1Xu/dH3jeaPvX4LUj/4b2zUEKnf3H1NC1pcb4fhyoJ4C3R04sg5Dee4y9Y2mhzSMooznC64Puw+A1ZxbL+hMAmOmk7b6hWBQc/6UFph3mGxu0Yr5jbWcX/wtZRiBXPzFrQLWZ9WtKMGEJdPZVocC2dXRlHDn40s0AdtaU4yfjbOm/CgBnZ2dj2rRpBv+TmtjUru9/nI34uHhTeonK0+YWBjDzl7nmGlc38+p2jg7my2KX80D7Dui9HhcTAPyls86cdUIZwFoZk4XLm0PsaFoZTFmQch0J3dEGgJufzrU19KFIB6sAznL4a8WRFSgWKO1soPf/KQD45ZdfxgMPPIA6dergtddei8oE3rRpE+666y4sWLAA3377LVq0YHq7o/M6PAAcXWuVyvF+indtWm3RIKavxi6Y6jk20R31RFE1FxOYdfofdf1hwEY9aMV8Tkn76KGzVs/zg+UlB4DXxgShY66DovpmM3OPPA9/dwx9YG2xn3u42sz/i206OlJ4/C7HR+CfGAEBgMWAdhT2ENPd0FnoZr1wRKfBdzznt/c8jEUBLdRW2rnnUBY71CZ8n0sushTQmzfjg48/wYcff8JRo9Y4kHNZ07i4yoybGmIUEZ+DQusVoqiU9PzXQAc9lzKAidJZouIcR4yA5Yomhp5P12sAWNqxcskCNGnBVLviAKTfRSET560xhK1jhCk0XUPbH23urhlLMWqzSo0yZyhsGHgwfytDhv5edfH7jiHAOpAFfY2SS+mJuxH8Yz4C4SQkZW5FpU2fO5HVDv1NcjwS7+uOUIV4hII5CAcyEQ6lm5q/4RADwgnhbAQCBcjfn4n1jx1AznamNfOPc5STx0cXxzoZOwx1VpHoaqMH1MQ57Uohv7AQubmFyMopwF0bnsOWQ9FZoCWRtdTyEYypPRRJCYWID1NWcAD3jNmGb+cyBSy/OGpW1q4xmCly1dRnzbc1YxjkERpPp46rHXsxLn9bzPXenDv7fqfMoOwr2AjXr4RPV+KpH6OBrKFnZoMMCBmnWPclAJjXtRhFXv1dvmsMPlUrybRT0XF75T8/NgAsQA8PmwHBzkzKwN01DniygWWtE3hNWb8f5FbC7NzkmEncZisw4C9nrey8rrUzhn9X/llGC/FSQjIqKvA7GB+HcJnSCCYnIa5ixaj5iK9SBSmDByGxTi1EcnOx4YWXkLNtGxo++zQCcWFkp23EshtuMTTQRb12RAoxOCfbAX8F9KXrNfBr/rY1FeVeOoqX3jPjaZ0/C39bgAqWnnr8ZwQADzMZwP2JAtpXA1jfR8us3g9r16mNp55+ytSNEwCYAP3Zv8xyMoD37t2LU1q1Nc0rvvy7NOmyBvWZRe/ldvq3Axz2v6QO7rqgNkKBgKGBvuPF3zHtqXaodWKSAYYffHslPpq+2clMDeTt+UsAcPzcAaYGsH7JucDnEke1O/Lv7L1u8JV2uBrHRQBIiSThtROqoUGFPAZ9Kfs3jn4WAGXysLpqVYyddQsOBKpyrdmkJITDCYhDHBLyg0jKiiA+qwChjCwk5OzEhd1fQ6Mmy4H8RER2VwTKRBColQ7EBVG4rzz+PX0fxny1BXn5XoDRZPgTlaitBezKv804kF1PAUVi/wvz1tg6nGVN6dkGAH7iTVPzd2m/y837+RkHkZH2Jwpzsj3gL43L7lLl/hoAvHQf0gvdTA5pt9RkziNqQDsvRdn//nMpKgP4wguBH38EVq1igJeCtidMAHbsYAC4WjUGhCl4gq4lkPeTT4AqVRgAJmB46lRgyxb+/dAh/qkA4GXGEeaOtfwudfVY/jU4zo4zx4kumSI2A5uujwKA/+F+EAU01QCmNjN4SDSYbt29WOd/s5OFIl6CAaLlPwoA/of7QRnAe6pXNUFeOvjJv2fLHFEGMJ//fvn3Zjdq+RdHKb1Xv2EjfPrF1+b2LyzZi0G/7CjyfJAPxp1TA1fVF9c5MGNLJi75ZhMO5eYD+bnoGLcIPUr/jCaJW1CrbALqVGuO+JqX4bobh2HVSqr56KW5Zb8cZW5bZ7GHZtKrm2jdPJb+79fdtW4jzxGdToL8RBeM2ndUAJZfR9KOcNFJ5PvVqxbg9WcJ/CWaeTfj1wC/KuvXAMA2A/iie2tj+14uqSHnlfZ3ypnL2aisl/LzKLiI96DFq9Y4c7cxLQ0Xdu1s/vbq/7wuJHuOnvXhZxNQvnwFXNi1i7nelX/O0JX35ObihBfbgf6Odf7r2sgmWJSoRX1ZiJ66oxZgoH7T+z2uuNzQPlPNXwZ2vRnHvKdS1lzI1Ad+ZhTXBJ48cZLRg3nPYj3NzJfVBc15o56lz1KRDX3+k60Y632i2k3bnGYCzZyXb81QGwnwXbliJR4nCui58wwldD0LGmtZlHEWP7VnjfmkUrdZy//rb7zGtoGTIRYwmb7VqlVDterVDivbpLfv2rXLjB0vLuCcrt0cBiT/GHj/dn3Y2v7Xdj+D4auRWqe+J2CYAGCqO3zbrXd6MiXN/cNJSGhxGcLVWiAQl4RIXhbyty5BztJJaNowBStX/hHD/+8G/LhyyzKi2xOla9IZWMg1gIvKACYA2Iy3Og/NWegDbyQDWADg4p7/R5J/E7xr93u6tl+/u0yG6n33PWTeJ3vt00/ex7ffTsPrr79l5T9s1sDNt/RGl86dkFo3xdQA1pnqRp93bHeWDwF96SZ+OmgeSzeNlq6l50sGsB8wpveJGtr0j+iK+zMF9G23323eEwroFi25/BUlp/2+dL7JAOb1pOqKkj1v26vteLnOHzzk6v8BfL0+ndf26UNx4kkjsOsNIOGFGag3ANh1Rmfs4lgoTC0TxubuZ+Pm+weiaVOv/Tt+AmXbvmrKirEvwxukLAEIMucGdDR7jqKdtvqTI0NyzOl64BK8hoCp6fvwg/fgnK5nOTJMYC6BvlM+/xBjXn4LEydPQdUqJ5qawB06XYLnRj6C9u1ae66//e77MW8+Bde7DCEGhFN167lN/LlZI1RCytIw883EdldgsO/MFhDZkTdTgoGDBXjMrL5pdP4g++PEKWT3Hk2l7DxTtdM5/w1DGO/R+r68h5tv8hkZ5KAFWZvkW3EzdK3f0WbiytmrKaDd84/PEycw1UP5zNm+tCZIB6W554B1NyhX+kVAs6OX2ud65N9H4c8y6tJEm1BMXyCt1lN+/2naYff7WB+uWrUKkydPNhm//te302c4AD0FfqXUqY12p56K6T/Pw46du6xdzGtc/ClyHMr5z3NStL/p8u4XmQzgKJ2MAGBnAmzGrP7bLEtFTeJthLvYZcCPBAA3P6PrEUFiPUCUASzPNAqMpSeQDkuHJJJDFpBRnmJQTb/8zPCjXgP4vffew4ABA/D444/jzz//xAcffIAGDRqgVatWJoKeEP+lS5ea99599100bBhd+63EK8rzhdgAsAP86nq9RWYAx6pjGxsALgoc9TSpmMCs853jAHD0EjgCAHzkefhnwNYjP/fYA8B/r01/T/qOf/v4CPyTI6ApoCVaUTsQdNStoySbKiAuRZs+0+k879zpLFxy8YXGcJk+Yyb6DxzMGRqeSESrGnjOf45sHD3qGZzduRN+mPkjJn3+JWbOmm0eoaPWje5go+2ciHV7Lx1h7TgQfDVhjWLmZNhaqqJinP/SV/19yuht1rqdo0BpJ5DfyULfp4xhAYD12K34bT6ateJ6OqKPsILMV2kAWFOviR4l39PrRRQ3obMRsFiyBR2lOQbV1KoL3kEgHMfPd6h9XBA4uGYRggf2IBAm+rIIav7xqmNY8X2B8LUdENeuLkKBXFPfNxw4iFAwC/HBQ4gjADicg7hQLlCQg61jD2DfL9nGiSHKqB4/t3/szNZz4TiWjENSxipsncrspBzVtzK6tS9jaJ+zcgqRlZ2Pnn+MMfVt/s6LolXHNx6A0klhJCQEDNXs4Bd34tt56aouJmcbeKnmlMPXAT2t4WOBVOm/CQKw2SwEAIuOGmuuyaEQ631/H7VST46kwyn57dudbr/ORpHQMPm/I8lmIpOmnXZtRct/JAoAlns7GdGMlZn9I/G/83ZftV1oUTFgMoEpsppon1fmhPBqXhVkFkYD+QL8SuavBDzs7t3mqMm/9GtYXAIaqj2udPOTDZVzLPDXyGw4jIRqVRFMTDSd3P3NVIQrVUT5dm2NkG15+z1sHP2iqQvsSfU3M8F9nZdfgDG52cYeEZnW8ywOIuPsMYWc3Mx87eBy1pOVhQmTxqN1G3ZE6BrAffv3RW8FAFMGsN5DtD0neyT91BTQffv0c2oA6wzgBf+lu768xxXmmYeXfx/VlN0vpR3yXKGay+v0tuM06HhSRfxnaEvzjBcnp+HJcasx8pam6H1OTfNe81tnYNse2oMKyesFFO5D6C9kACfMHYhQQYanLq7jnLG1s3R7zQpXRrbsdRKkI5HuJxTEY0ypemhfJQcByvxNsABwuNDQQGfWy8OzS2/Cmr0NEElOApKSEYpLQBhhkwGclAUDAMdl5KBq0p+49Px3UPXEXQYALswoi0DtQwiUIWLxeOTtqoARU7Zh3NzdTiCVs04CXCcrWv5tJoWitpXvOM4fux+8lSJ9jiBMAPCTbxkAeHbHGmb4Zd9gQgkmtTPyC2BP6ZIDwJuz8jBsdTqyIl6qSemHqadHmde2fbHsf33miP6wrF6DaMphyuqlf0QFTRmUv/wC5OZ6AWACfv/1LyAzkwFhqv1LAHClSkwfvX49g8hEA03/pAZw2nr8rhhYBFCPOv9twI7Ikywvuk4yIbTsLq6dekz7QRnAKywA7GTQeILR2Nmm96nGTZvx7qe2eg2s0O8fHkg/pv0YlJmB3dW5brOrb7F+IqCw6QMIhAiZ2rpyrThA9Xe5f0VTzVLt2MnTppt7vL58H+6cVXSAEF1zapUkzLksxTkWxv15EDf8sMVkgZTJ3o43q76ICytx9luwdD0ja4UZ68zfc1aXw0NvZSIv3xdYqQBEubFeS/r898u/7qvX/8eggbsWxDEpQQE2y8pSPDL47M3mp3t79H+fk9sZb6v/lyldiE5nZOLW6/Zy5q/O+LVAr876FQA4/WAQZw2sY7QbCVqQM8uv/0udUWcCEMH9w4YbaueRTz6Oce+/ZxgnRo99A526dMXN115tav767ZpYAPAFZzNgrB3pWp3ldeeCveZaVuY9cuXseW4jjZNfA8JyrnrUZQFoAwFc2rOnqe9LtM8TPxtvA85csFvbTAJICwh832Cig55gAS1ZB0ztLvKvQXsHhFGy4qw/O7deqlkbsIgg1m1ci3o2u1fXLZZ70jwS4EvgLwW8EQB87rnnmAxgBklcWXCzxtwgaNlvjfz7gpb9VNN0r5deeRFJxNQRDuPEyiegbt26oMzfkrz27duPgwcPmAC+Lp27esBakQlpt3tOBDz2iNj/2uan34kCmjKAtZzTewTkbt68GWNGv4QVK1aagMH96TlI6tgPwXI1oppfeGALsma/hEhepgcE4bXHl7sghFtSSvQGkQfZY82at0GLBADXq9cMVAvY/yIaY+mznH1c45X3F8lOJQC4Xj2uMS9rTtqjAxJF3rT/QLc92v532VNojufOnYkePa4xVM/0uuOOW9G8+Um4687+jiyf260rnnziEXzxxdf48suvsWrVn0hPT3fmS54h+r3plw2S0P2XseJ6qxLo7YJukgFMoK18Lt/XFND0zSW//Yqrru5l5ppeN93UG6e2b4tbb7vbjO9pp7ZD//59cM01vR3wUfYPCbCTMZcxZB3Ly0ikx5I++2qdDqS2rbvt32g6tq4HAP62TBhTUivjxiEDcOmlFyE5OQnLl6/E2Dfewfc/zERGeqYTrBC71IQuGcoZn15ZtyCilX9hS2IKea5VK/NRp1ZNfPX5R9i8eSvGvPQm5sxbiAMHDpr5u+zSCzCg7604o9PF7Jeg7F8Ag+97zEnld89/BtF5/SkKfMNa4AZI8Pzz52ZsLcApfhL3PFbBj8TOZlliZI8I28xluQffzzsOfKK4dWPdjcENOubncTCP7Nse+9+GaUspHLNOnYxjDhYwe4Kn1ByNv7tXyJnHJUBUqVlbe5cD0dlXIeMhdrI+i4z+b4KOOOBJbO0o/b9Iqmm7bmxZOvM9rb/ZNnASgPsya8vHZldUDWCZH54vDiipVqUyBt5yPWbPZv9orNc33//gZmLbPbZc2dI466xOWLRiNTZu3uJh1HPvQX0QXYwbqcdMP6vHRRdgwpcckKj1uUCTdmdFuKgzp8LrjVwOUh1hoR/ioOzKKF42hzpT9Ouk07rgSNfobwsArN8Tg4Pe0wvA2ZTUga4VvnBcGC8+NeyoAsAC/o4ePdrQO9OLagJTqveKFSsM4p+SkoJu3bqhc+fOns3qsANVog9jAcBFgX/R7x+ZAlrAYT8l8GEaeZQA4KKomJ0nF/M5Je2jpsjWvSw2BXSM+rkoZluP3LfizkMxryuyXX665mLejzpQ5D2LeY9j2qYSCdvxi4+PwDEdAQKA7767v+No8xvZ+gzkGifstGU6H5eqT66jn/Xr18P553XDLTffaPpy0213YN6v82Oe/65BwEoG0T+/88Zr5vc3//0OvvrmW6xZuy5mVp9kuEn0qCiE8reJXsxnSkHHYNJUMUq3kEE/0vmvDXo5/wnQLemLAGBxbojes2zRPDRtyRlwcm/+zBs1aBQxonASUMc+3AO6qYhj+piyNUzffGinnje/HrTmrBHIK1Od9QrJ/pVMYHJm/vYdgsF4BEIJ5vPSuxei3I6fHT2EDNK4K09FqH0dhEPZCAWyEBcksCrX0EBzRnAOCg9m4dDsdOz9KgP52ayEyzjroDxxtvizo3mMgmp9sYIs35W5f75fFZxLGcAGAC5AZnYBevzxUkmnLub1Exr1RenkMBITgsahcM9LO/DNnHTH8WAchSoDi+eY1zz1lWgiCcxk6iYLsntqFUnQRRAL5s85LFibkJCAxPFMzatfWT0SkTgrKfr9jpkeKl+5QIM7BACzcm/l39Z+k7XrriNLLV5INZYLDF0zzYPU/6Xr3ZrNQPzzHL7tgDwW8HUAH5vFL1G/tBE0jsvFQzW2mHu/EVcff+RH1zXm51C2rwWNnOxf/nvPTW08Y/h35J/6TobzNYEguoXiOJcjEEC5tqegwYjHEV/5RGdOeUx5HB2HXFwcMypkZCKUEA+Ew8jffwCrhwzF/lk/qe+6OLBxfEeAdwpyMZPq1Vp6N6e2rGmTS2uen0/R3EwzpV9CFe3MtTUSHxk+DDfcdIO5dPKkySYDmBxQAwb2NxnAzz37HCZNnGzWjRiG+qd/DyMA+MmnngBRQPfvO8DUKapcuTK++2GaU9Zm7OtvYMSTI0oo/262k7Yvtfxnd3yL5zoSQb1qyXj5rmaoVDYO94xdgR+X7EaXVicYEPjPLem45dnFOJSZ51wfiBAAfGKJKaApAziYp+Xft6fbPZ7GiWjTiCae5N9kXNmsWTrf9PlFy6Z8IBH3F6biksoRJJTK5cxfAn8JDI4rBCrk4Mekxvh4+YU4lF8OkcREBOLjEApQDeAQkrI5AzgxOwdn1J2Jc9t9gzA5rwJxiJSNIFCe7hNEYUZp7NtTCg98vQGz1x5yWEBYVhnMElp3j7NDKDqJZlXJv7b/JYr+zdq8T9O/UHJp1L93JMo0a4Vfe57qOCO13PO1HAyyt0z5EmcAz9mXg1fTMpCnarn5N0MNasey/2Od/1EU0JdcAmzcyMAv1felWr4E5iYnMwBcty7XBN63jwoOMkj83XdMDU12PmUM03fpe/R9+i79s1leUgPY0WtsJ6LO/7BLg8/nP68ts2fb7+jzPyoD+B/uB2UAryCmc8p88xEAACAASURBVAPysMNQzuyizn+igObabtwPDVaI/L+/76AXAP6H+yEU0KLPeZxgqv6r6HQrl1uw1QYLmfM/lvwrSkyZN7pHcqlSmLXgN9P/bzam4/yvGUgo6vX86VUwsAUzUMzZkYWOk9JQkJuL8IGt+LzOCJx1AlM8I5iAUt3+ML9mTGsGFHBpgZ+WBzH0Lc5WduTfzpdZSz6wWv4uSv5lL4h2KEqWuluj039e6T6Kg/lw+n9yUh4yMl2KUXp22TIRVKuajzNPy0Cn0zPQsF4u1/jVdX4poZL+ScavBYMlG3jm4lK499/VbKYl0XzGcd145QSV38lWknXK8hbAb6vX4ccfpmPAnbe78hgMYvI307B//z5DC63XNu+5LtA7+tXXTQ1hqgHMk+IC4RI4o/VkzZ5kSYOcufTYPHaAzVq1mV86IFgDIkYCFUXz/KVL8OSjjxkg1ywnG7DI+qxLLW3eV8wDPS7viQeHPYw2zVs6Wc6O/NssZLqf1PX1Z0fLOIv8y3V+/Z+7FsDipYswZPB9mDZ1mpNF58xVYSHOOfccjHpuJFqc3MroK/369zUUzLfecpsDAOu9VtaftjNFTlyw1Xv+y/jQz56X90Dffn1RufKJJhv0r74yM7Ow7PffceUVVzNFrN1XhGlLzlqxkzXtsm67c0ZYuSawVzKApV/0XovmrTHskYcMOE7fadWyLeJbX4u42u2L7ELexnnImv+BZxxlXvQc8Fy6SWCxbsh2KQNRa9YsKzIDuF7dpk4ZGpf63Ru8Rvdfv36FAYCl/8U9/1n/J9ap2PJPe5jIcufOZ+GOO27BVVf1Mu0mWuDp06fg4osux/btO4yd3q3bOXj00Ydw8813YvlyYl9wx8EBvSye4tZ65UxJvUfH0v/9IC+1fcMGL9/j4MFDMWnS51i7doXJ5jVZw6q2q8zF7FnfY8yLr2DChMmmfwMH9EX1GtUw5N4HrPwzICkJcw4YrIK6eM69/hm//f/NBp8ta8Dfs4FvBmPF+eOdpTG1bBw+rpiI3UGg01kdkZJSG998+x22b9/pYUNi/Zqf6e59blAgv0/MBy7LCgeTsC9J9jJh+wgQ1TaxeBEAa/XfN159DjVrVsPV191hgF8DmNqSPJTtO/qlN032L2UJ/zh9Ejp17YH1aRtNeR7ZL3VJDLEbHb+QOYpdEFbaTG0ze6eh/ya9gs8l0bHce1uHThR7hZULO99yX49uKaCqAOF2fZJepsfMnP/xZP+7tdKp1eb8t+xnTqkd7o4ztpytT5a0tldpjsR+dsFG01dij7AgMP1NjAjkUzF6r7KpDFW00DR7Am55GfF6cH1uerypTR793/jfOLjDkX+RE7sqjexacFn2TmEi8Nb/5WC2xTOnFHv7p8zf999//7DXUwawm/3tBtWULVMaF118CT6e9KUDKOsbmWASXX5I6R7+BwoFtN/+D5x0WpdILKeAFAAXQ7e4h+WRMoCbndoZy+dSh4v3atnhHGdCj3xY8j3FeJW268PyaGYAxwJ/i9ero31VDAA4FgBJj7W1eaMpoFcVWWtWg7CzHz8NQ6acj5FzHkbHw3XjKICdxXpWMZ8j2dDR9XejAcminxsDvCzi+fI8Pc5HDwCmaSzePBTrumKDrcV/7uH6+r/YpqMtkcfvd3wEjtYICAU0K2Wu81nur885Voo5IlDqh2glWgwVys7rfslFuOTii0wtli1bt+Lyq6/DoUOHLNUfg5GiLPP5D5QtWxbjx32IGtWrYfmKlZj85VcYP3GyrdnCYDM5MshZnkvOcqMsuxltWjkTZY6UGHmJsi9tdpTlYhnLfBdxXsU6/7XBGMvw97/ncdpEItAZwKJwC+gmz3UcSRaA0/3XDjXpqwug2sxNVRtUO+Wpb/7v76l3PnY2ucqhfja1gG10aSA3E3Er5yBAgFcwnqM389JxwuavEJe5wxqthQglxCHUvAbiWp6IUI14xJfNRyiYi3AwC5E9Wcicsx+5q3OQvdHWJLHGguiE4tTRTipR9Em553nmSEXugwty+Y3l5/qegHPbJjsZwAYAXvWKR5TOK/M9GiSsixlMJ461bw92xZrcup7vTWh0NwPA8UwBPWjMLkz9lR2o/HKpumVuhdrb9ME6v9mAsjWFlIFHUa4yR/N/FdDUm7osuihlD5QUACYKZf2Se8k8nHZqB2sciTyxQy9a/hnAN7XArLFswF9bl42dZUz1SY6RxBfmOhnF7FBkkEcygKOAYTE+CyMoe2Ki+ed/+bN9TTKnpX4WQHj/bVSHjAw6bqdrLLMhGe0sO7L8tw+GcGsoDokW2I874QSUbdOaM3yLeFEWcM3bb0FSndpqqUSw7+dfsGboMOTu3Fnkd7cXRvBUTjb20poRNgS734lxKTW/ZB6Fmt2A8pZaSx5g5N9+v1PnTnjr7TeNYbvqj1X46MOPMH36D7j88p7ofWNvjBr5nAGGpQaws8qtY1eDAvQZAcBPPPm4cagO7D/QgBj/Ov889Ordy2S7kE147dXXYf6v833OcjcqX9tasnez/HvrvPuvyzh9rE0jjxiws2aleEPVnrY9E9k5BUiMD6D2iUnIzM7H5l1ZPAa2H0EcQKhUyQHguDn9EbYAip5A13nkOsQ5M9DbB9kjPDT9xKgQCOLyrFTcnXQCqlU5gEBCHhAiALiA/4ULkVu+ED+hMX7Y2xrr99VBhACzQBDhwgAScwMol5+FVmX/QLeGM1Cp7H4gOQCUKQSonGV8EJFAHPL3VsLKvQW455s12Hggx4yHZw+29bBM9oMKsKKx58ArV/79znL5bGxNAtrt4R8MIb5yNQQTkpCxfrW7J9gAEA7mt1nA/6Uj3F+uQokAYJrSNzdlYNa+XBM44exNtj6d6BVCa1cS+Y8CgCmrd9IkrgNM1PpE9Uw/a9RgALhNG87w3baNAV7K7l22DGjShAFg+oy+TxTQ8l36vnVYUQ1gnQEs2Q9R578NtmHqWQueyzz6gvJpjUYBwP9wPygDeHmAqXG1PuUFy7zy36TZSdbRx4FTseQ/KgP4H+4HAcA7q1Rm/UnOaV/WjN5jKQM4ll9MA36O/Ec5y/ls+nrGLFSrXgN7sgtQ+d3Vh2UxGd72RJxRlQO/KGN4wpr9wIGduCX4MUY3/85zvsQ3utf8nbtqlAOy098PvxvCrN95nkQPiX3+s/yLj6/k/j8361d0Op5jDmai85qc2nl5uXbdcOAAOU9j6v+Fhfj8g40oXaoQ6RkhHEoPGppnyvw1Lz/wq7N+Fd2znwb6tpeqYdG6ZM94FKX/C3OLnImtTzkFb3/8KZ598nF89N67rG9YoOSDzyaAMrzPbNvacWibZlrAR8DYa3r1xv0PP4Jx77+PEY8Nd651ABe7bhwQVGc12uzHWPq/3N/o3XafFEBVzlyhlje2iVcFdYBdz/nPyLUqJcSZcrI2dNCTByxX9SvFXpS1d7jzX2dFOuetw1YRQI+ePfDQsAeNvRnrRYk1Tzz2JD77zAWXRH/SZ6B8V/QPvf+K7eG/v5YHfS5O+fZrQ6/7d1933H4Xvpv2naObHx4sd3X42GA5B3sJAOy3wZja1M0up76VunCkoX0u6kV00Ie+uNcTlM1j6waSuHu6u7gccD8qWIaz+6gGcEqdxnxfyS5UOhXdU/QU1lks/b46/9OIRjq16V/W/4u2/11d75FHHsC2bdvx5pvvmCG69NKLceaZZ6B/P9p3I6hYsRK++/5LXH/dzQ5VtpZ/fTbyecNyxBS2LsWz0Dv79X9NE+2Xf7rHZZd1x6hRIzBkyAMYOfIp1K/fjBP4fDV6Kfv3pht7oeOZXZ2p/vqrSRgz5mV8O/U7S/fMYy4yK7Tssje48n+48z+EKWmubcrUz6k4eHsKNnPpbOdFGcDLO52C8o3qYe7c+di6dZsTVKbBNpOpqxhqWGfVwXIcgKTBdVmjHhmwYXRMxcznkOyfG9Yswh133Ytp38+07ePgqZ49LjK1fzt26W7a8NzI4eb9IUOfYLvHloDi9nFQu+iiTInMlOdCie8Fy/nslVq63n5Rn+lA43XC5dNiyb8FVj2ZqT6w3AKt/vPfBMCRLeOc/yRjTB/OfizeK4xuYOnHdQawpo9me4gZq+R73F46/yVY1q4bW4bGOf+t/JOMS585k5h9DnI/OUMMsFvIQXhOsIzy15i2y3hI4IWtCSw6uXPe2SxgCYo1z7LvOetegn8Ve4noVUtnTy3WEUCMbWPGjImifaaE0PPOO88ELNFr585deP+jjzDu0/+Yv11wG6hXNwWpDZtg2oxZTkC67C8mOSHCAQaScSzjJXuxzGmPiy/ABFuSxGM3NW3fKeKPLBJniz4gRRglHV1vEKLk041XzBNhij1GJaWAJgBYO1ZjKd3SSWmThwNcGcXUvldGPnpUMoAJ1e/fvz905m+xVsU/clGsDOCiQWGKJYoFAHtq+BqsmEBGVdeX2i51YD200vb99+rg3YctLFxMYNYZjpjXW8AVXsB59uOPAw9bALqYz3HrIHv7E7OPliZ7iq+PsYFL20Z9raqV+08BwMWeB+nLXxpDfwbw0Zr/vzOv/1Sb/hHBPH7T4yPwt0eAAOB+/Qax4qNq22uj1nXOMSWLrp+jDX1tlDdp3AgdO3ZA7+uvNYY2KeMPPjIcCxctdrOJFGVzu7Zt8dSjj6B69Wo4ePAQ3vvwI8z++RcsW77C9JGUSAJ+dW0nUjZJaaP26XNcDDHzPV9UrNYxpI/yszjnvzaa5DnLFs4r8TzoGsD0ZRq75Yt/NRTQ8hJlyl/Lx8yHIpMRpU0UW23cuPqLzRBQdWg1cCLjIg58+plRvgE2nToEkXBCNAicm4n41XMN+EsgMGuXhQhl70flDf9BqDDXdSCSgyscQCieAwjIUDAOu7wCIC+Cglxaezaa1ZdZauZQKd30u8w5feav9Stjp3VIee/5fpUsABxxM4BXveqZu/6V38SZFRYjLhxEmIxqowhTxjs9K4Lc/EKM2noL5qa7dXroBhMa3qUygAMY9OJuTP01ywGzJAOYlXBxfrnZ6ZKZzcYC10kjG0ScY2SgyPz+Ou/nw2YAUwBG0gSu6atfmZclIGk2oTy+9ztkmBq60ja9/uT3M04/0z5T2u46gkUOWP7zHfDWWY+WEsml25PagUDcc7/4wF6b7W7Ld7MMuICwFxgm4wqoVq8swgRc2Tq/HgBYZ/7SvczfwME72jqBAxJA8FflX+S0TjCEvuEEVBWKQKee82G2hwBQ87ZbUHtAH1fu8/Ox5c23senVN1BItLExXhRX/11hAcYX5COTarHal1PHS6KzLRhtnC20FxoKLR4HXS+YgmmMQW9pystXKI+PPv4QjZs0Nvv1jh07MPeXuah0QiW0OaUNnn7qaUycMMnUBXbXM2cg6P1H2pWSUgdPPTPC7O8/zvwRjRo3RvPmJxsqb3otXvwbrr3qWiejmN6Tvevw8u+t9SfP0/KfefpYy3zAi8pEndv0JSN3NjvYGOFOxjlfEwwe/FsAsH9vFhmTEkLs2GbAmV56HzZ/U5CTBMVY2uWaBaXxTHobND0hE2UqHQDCNguYfoYiBgguSCrE9vgymH2gOX7PqIeNuZVRNpiJFuGNOCVpNRqWTkOpspkIlCoASgNICPK/uCDyMsoiklUW49btxgsLNyIzj2t9afBH6hUWdf5Lf2LZ/1L7a2zNfJtpHYPuWdUB13uAce5HIjhQoWKJAODdOfkYsSYd2/J9mWhE+2YdxZKhIo5iWdeyFrWe4cxjMIglKXU545Scb506Ac2bA7NmAQsXeiX3hBOAs84CGjTgbF6iiF6zBti0Cdi+HSCnzZlnMgBMNYQpQzjGiwDg5aq8r4BH5KNyKXQ5SM97/rsZLQLoy/qkdbeoVsox7QdlAK8McxAOO7G9AYix5L9R06aGplvWIp2LWhei4XJqAB+j+SAAeHe1qs6+5wFJFeOCZAxRDWDZJ70O3hjyb/vqOuZ44oePeAYXXdrD/H72FxvxwxZvANdhThwgOx3YvAo/txyFFpXUGgslI7HNmybzN3vxXUBhnnObhX+GMOBVL+OPlgsdUCGyQT//vv+Pg/xoTDmbideKfo/lknUp7ZSma+hvonh+drivTjJttzbj19T5lWxfX9av874Cg2cuLYXB71f1BL/5z0DPOaj5yk1fCk0G8CcffoCnH2MAgHpE+89XlLETAS4+92zH8S8OV9NnpT9+8J/xaN6yFU6ul+rMk/GvKnBDxkoCds1+TeeJ9V1q+RegR3ROoduXsZb3HXvJ6HVu9p4813/+C4uDtrd0e8TpLiCvs2dZG8ex7ayd59X/o89/yZTW+7crDy6dpTlXlKDInMm6lp/yfAEY9PqWNS5rTc5D/V15hMyjXita/old5eZbbnIYUQ4rw74Pt2zZgscffQJTKas5Br233m+k/ZrBy983bf9TvV+igPac/wZJcLM3Rf6TLxlzxGYfnNAnKriB2hLt/+fATFfWXYDGeS8uzrQrFvXzERsS4wICgPWc+P3/sex/DXrI2tfyr8X/s88+xDPPPI/58xeaMXjttRcNzfM3U6aaPWzQPf1NaccnHn/a7BODBw/AjTf1wrvvfIBRo0Y7Y+HKNWf+ykv0f/lcfAdsmxELK9cKZjufxpe/S9nC9Du9f+WVPTFy5JPmfaLP5n2HgT2x9X6cOQ233d4Hf/yxyrx32qnt8frrL6Jly/bM9iR1o9SexUAbM8Hq8ZHMZX1WuDIYcCmgTx+Kej/fjpwY4C9dTwDwlu5n46b7BmDDhk0Y+exobDA02y6Ax+OkaJCdkfOWBWG2OzconnErVf9V+WDIb+bsHVb20v5ciAsvuRbLljOjhmTrzp7xucn+nTDpa1SvVsXU/u3YuTs2bd5qrgqFw84ZRt+RMed92gK3ZJcoSm93z3Fr9LprUs5sBvIkkMrsQQqcd+Xflp7wgJbe4AypPSxzZNaSGQMGUkU2uc+2mq9iCWFfI4837cYO/mdtULN2bZZ2QaH3/CcAmNc2t9OcBfQ/u67M+W/LzTFFN2c/M3Mh6VfueSV7HFPAc5Y+66E2iMQGpZh+Wkptfw1gv61A9zH3UHawMBU6S00F0ckJJOunuDWAv/jiC8ybF+13HDRokHnMThs4nkoMQxR4cNU12Lptu2UTZImmtdWlc2f89sca7NqzxxM0RHuPZgvUfkG/nnXZRedj4pdTnPFz9sDmZ3SNlBRgPdwGeyR655ICwM1PP9uT9SKd1PRDsiBoyMzC5VXvGI1mM7NUXUcDABbwl9D9Xr16OWvm/+6X2DWA4YB/0jICUjth5mlDoCmOXVpj/sxNcC8q01cAPN1j37XFBGadOxzmegZe1bM02FrM55S8j3ZMNfPG+SMxRwBu3XUF+PLbscf5aGYA83OKMQ+2nX9tDGOArcV9bjHm5X+xTf93Mnz8ycdHIPYICAU0OQR0BJwoceR0MRRGymGglUdt7Mv5Ke916HCGqRHT/eKLDdURvagm8MwfZ2Hz1q1GgatZozo6n9UJZ3c+y3xO0deTvvgKc+bOMwCwGAU6Ytwojr76GfRdbbR6HDC262K8eAFSojpzlVY//ZD//OfjXyLj2CAgANgAukrJlWf4HSzUBqkZzIADN868v2SBAYBdBYvrvnB0qeu4Nvf2VBPxlquINrBICbbOuBIArPnxZbCpVR9kVWpknclMjWMMqII8xK+YgWA4WQHAEQTI4VmQh4o7f0RixkYEC1z6pqIcLAWREBumeTkOjbM4G2Re6aeMqcfBamve6OuKcrC80K8SurVLRH4BAcCFhgL6spUvewRjYLW30OWEJUiMDyEuTPPMH5OdnJdfiOycQozYcBPmHGrl+d7EJn0YAI4joy2AQS/txbRfsx3aPpNpainT3XXIzitpLzvclJOeR5o/dyK8CzBv7k/OmpFG6PEiUC15ItWN9b4yLo1H8k+lot8/I93Q+8a6l6zNDmec5YsG5YGJln+XOtAfYBFNAVaIuFECALOTgQFeBQL7fzdp83ytBoZLl49HpeqUkePN9vVn/rLzA0i/mwMt9Josjv4fS/4lk7h0MIRewTBODQUR8jl9eWyZ+tl9sTMyXKEC2nw/BeHShMQBBenpWDX4fuyb+aMDVPq/eyASwet5+VheWGD2ZqlDJVm9pl8G8A0Y6jL6WyigtVNL5tDZZwsKQeVsKHr6pltuwn33D3GaS1HHFL1NFOOPPvKoAYDpPf1q3bqVYZJYtHCRCn4AUlJT8NSIJ9GiZQtDa5yYlGjOG9PfggIMHnQvJk2c9I/If2bb5xEJJqnscgZ3ef/lLBYPCGwdZJGCHAQjuxEqXZVp7kvwSlg4FOFC3vvY+cYAhcgTO+IsXbqqGSXX+52tJpPC0HKxDXpZVn3cXVAHVarvRUJSNgIG/CUgmLwcFhAOFSIvFEBuMIw8yiYIFCIhkIf4UB4ClDVM1yYG+F8C/yuIJCJv3wlIjwQwcNGfWLg33QYG8FnnACy2Hpbr7OPxFCcuOUD88u84emxWw/NVc82jpa/stPLJv8pclX0hPwJkV6qI1DKJSDSZDEd+zdiTjbEbMs3a9J7/PA8yLwQuUpCZgMLFOf8dAJhuQlllRPV88CDX9tUvWu9E72xrfhsQmOp7U5AH1fcl+k/6nN6n71u9xN+7a9PWYbmugfv/2vsOOLurou2529ITEqQklCAQkBAUK0WlRhHpVUSqdFOQYgUEaSIoPTQR6b13AUVQUESKlEAAqaEjIb1s+96ZOc85zzn3brIhBOPn3Z+Y3Xv/5bTpM8+EBDmMOcr/WLVTHWBF32Cm/xgA/pjmoRXAzzYlxyRgqrEXmDfoRvdp+Ig18kSkGgHWWAH8Mc3j4JnTPQBsvegSjTOfRS9gHZIGgFlXjfKfHYPF79hTBETW/vJX5KwLLrIlmhcMdP+WBtl3+EBpqoicO/4DmfT2m9Ly0t/l3a3GSWOosDG+09RPen/d4aln3DVCOttS78VJ0yqy9ZEtNQOsmGep/3dF/wsWYHFZhuCVn5W8ahj2AdP52Se9IZ/79EyXpwj8asFVF4FfhX8uq371s+cmtsi+vxki02e7o573pSv9X1+ZJ1g2yEVXXitrrLmmfHfnneTRfzxsDuzTzztf1t9oYznpuGPlsot+lwWY4Vwv7Zr7H35EFltsoJxw9M/liksudt7W0CCf/+KX5KjjfyFbfG3jmDQbAywGrVk7wcr6oIekWr2IE25Bj4B0NZustEPCRSkoEcFvMl0LjQcxHw+w5EnIUJVA/9Af56X/s63IZ02HppV+JsPQDzWgSEEG4F04u6U8ZlrF77im9F1n9F8l/12WZvr/fNA/1oCDZrArEFDH+6PcJdnnY+9GgLWpSV54cYI89Le/yzPPPCOTJ0+Wv/71b2YvaC9Y1aeZ/vtt+at5VgDPuO3HMbkhrZEHZvI1TAkkbNNF+98XPu1lgNiNaDho9xTOJNBK/BwFZAnVzUj+fxj7H/pd1/Z/0oseeeQB2XTTreXdd9+z+T744L2yww7fkYmvvW484tbbrpcjjjhaHn3kMeNrzz3/pLW6mTFjhqw+3FEBMpsrzM15rwcp9V8fkwd8Wf/X/eKgsN6Oe/QZ+ntzc5NVAmsQeOjQVTNfC3gAn1v97IrLL5KHHnrYKoATzeSai40JPWojfLDTAeifdWS/uxIrgFH9m576UtYD+Pf9mmTiNiNl2LpfknvuuVcee+yfAZEg6Zgx0TWYYVUB1qCjO5xzQt1yeiNbPfhubB1COyejhXD/S8/9I1YAp71okBef+7t8chX38Zz4iyNsKtr7N/LL4NvC+/hMRXqNOnOCgPbrnF4sKS4m/6Xz4jIo+Rd0rJxgcet158saq69qY3rltTdk62/tJ1OnzYx0efPV58TvX33tDdlm51Hy7/c/SPSvtmxjo4zZf1fZZvORst2uY+X99z+QG688S9YYvoo9V+/bdpexMmnyZHvu9w/YXcbuv2vc0tvvuk/G/uhYt5Qt0J3QuA7cf3fZarONZbtdx8hu395axuyb7ntq/HOy/e5jgvxz/+C1F54hI/DeiW/IDnuMNRRC5QNj9t1NRu29S3zvU8/o/aNi+6Ex++0uo/ZK3z/97POy/R6jHAEPto0WPADlzGC2He456j2BVvUmlv9IYLQ9pkprvebx++7IiabGX2qDH3fccYaMWP5sscUWcsstt8SPNUHsWztsLyedfIpcefU1sQIYFwxZemlZZcRn5N6/eFGB0iLL/+4UWHAFMPOHyuprb2hkVgpTfQkWpGQota7HNbvsuK0sM3hpWXXYSjJk8NL2O/+sse7G8uSDf5jnAuIC7QEMAcQ3sYIB5q6L4o7X6h8wsAWFgF70gr/dXsouLyz72i74Exe9J/wvzHHRW/X6iOorUF+BBV0BDQCPGXNQBt3FhitkG4ctTFEg6GUOPrFhqtd85cvryogRw2XD9deT1YcPn+twFfb5j3+6T8Y/86zc/5cH7NpoXIYgKbJI7buQlae/o6INBhK/KDoXqGeJ3YM+xsHwxj1zk/+1JvD0o3+X1T/nAaXScV8aSnqNXq8B4zjuYDRoBfCIz61FDvEEb6dKn+pMeJ7BAKmSHyCBunI+xP0LQeSyBzA7YGrpQJOW20DeHr6LSLPCPAMC2lZfmp/7izS1q9HjPUwta9OMJi2XbZOmWW9Lj1lvSZ9pL0nTDM0+TDBA+oQ5DX1lVr+VZU7LIGma/b4MmPxYhKCFYwNnAM4NDxKk04jP+Tr+Hnuiz/v19/rIJl9qkba2Tpk5xwPAW4/3ftP4OWTIb2TkEo9Jzx6N0mIBYPTp1erfToOMPe6lveWBqXkF8I2rHSB9ezc6BHRDRQ49a7rc+ffZVLERzmgIovj8POs06sdqDwDKF1UcobcbK55/++ufq9aAz27v3r2lzw3VxsG0rZulzwMeZOSfaetOjQHgWrSs16731Q3DLXkP4Gi44ttQucz750ZpMqY1K9cdce3SR4HMEgAAIABJREFUdNKDqQoQMK/cBxg5EhQccnje6kph3asllukjzT09U72jPVwXegFzMHjGgU5n3df/tZdRqrTl9cMeatDrM5WK7F5pkcW7GZiy51REltt/b+m9qhvJre+/L6+fd4HMfqs2/LOO4uH2drmks1WmBxgvhnMGRJg+Kzp3AmxY2VPR6D/0E3eGlGY2bNjKcsKJJ8hnP5cnO+gVh/3kcAvYagBY11H7+e6x5+6y/oYb2EPuvP1OuerKqy0TWd8xdOjycvwJx8s6665Tdf7u/eO91hdYnYrsiC15aenMZdqeG/239V9FKs39QlW9J3Xoe1qlp0xvXCqNB3zFfD2NIg1N0tDUQxp6LqbRkapxz+2D/i+fK42dHhxnpzFoPcIRhp5U6IUVg3dUxRUdfqGQQdezpbNRDp36GflGz74ycPGp0qPnHKk0tHlgt+o/9aTofx3+r3kxwr+KrKqx7Z4V6ai0yOwpg6S1s7dc9e+35bSXX5I5ASIdFb2YD3oAV9N/qGSOkJs1ILqD/T+suV36hABUZ0VkSKVVhvRQGRO9IjnCqMa2GyrSu6VJlhnQR5bs1Sw9ukFn783ukMOf/UA+6EjVX7wvpU3vgY3Ub9Pg4Zubomwq9/2JT67klbMf088ur7wkT4VEIeNf6rgNlczc78ur7AKcYYAojDQVxsry/7HlP/mxzkMrgCe0oOIl9QDWoXUl/z81fPUYAHZ25VWITP9ZAPhj2JODZ86Qd5dOENB6fnn8Jf0rBDS+z+R/mHfp5GeHP+ap/159y+2y0jCXGdvcOVFufCkFbHna9241VDYY4sgff397hqx13l+k1wsPyLvfujBbnbkFgKfPrsimP3GkF+hgcDJ3pf9ntkAm/z+c/w+6Xq12H/6d68elnIb+f85Jb8nnV59pfX0tuNtV1S9V+1oP4BAMnjCxh+z32yEydVaedFJWVvFZtPEUeobL4Ir8+GdHyk675EUee+3ybXnk7w/7yY42lrfNcHhP1xvTdxX50RE/k28Xz9Ex/OkP98joffdx/TI8y/Yk5Z3GgFIMvIQT4Xuc7JnsPNOpQYIi5mx8SFsAhIAngsR8hu1ZIXkwQ7yAwxz0H4K00YYq4NBxFjF2XFfy4nRunMesPmJ1ueW2m+W6a6+Tu+66W55+arxoBa0+Z9lll5HVhg+XkSM3ku132F4223QLC3xysJ8DVvrsDMKaq8iCTKgl/xeU/kvdlW1crDXzdraTECBGVSLomc8U9lOfharktddZy9C8GKpaAyoaCH7++RfkiMOPlJ6f30Wah67dJded86/7ZNbj19Tw/6eevClekBAseK+hIyLoFb8LgU98j0GorsWJDN6OJgXzysHOr/1f2t4l/SOBWz+fMOGfMmLEF2Lw5rnnnpA1Rnwx/v3shMft79ZWbY/RIT/4wUGyx567yQUXXCQn//q0ZP+DNwQfCOv/HOTF5/is7AGsNlPZCkbHiesiDw+Vk+Va6R7sueduBge9+ebbyKQPJlsQ0JPoEqIHoxKAXj0OlCpe2XeT+E0KAM9LlGsP4GuX7i/vSIetH348kBgSkw1pLPGnJMscbhk/VpXM6Elmp0O+BJu93QsjHGY9JFQE+j//nJNlmWWGyLd32c96AKPn8BOP3iv7fu8Hss5an5exo/eWr2ywlbzx5tvJ7gk+HqfhMsk66K9hzzkJyuk/FAoEX4+vZ2rd4vNLUPzon61rcObJR8nqqw2TbXY6wM7YDVeeLZOnTJUtd9zf1uWMX/1M1vvyF2Wbnb8nL7z4itx01TmmI2+10/cyn9eAAf3kxivOkptuvUdOPesiOfPXP5MR+tzvOMLVDZedac/dZhcP1l50zglyzC/HyYsvT5QVP7msXH/pOPndpdfJaWdrcpv6t3xHFhvQX6675Ay5+fY/ykVX3CAnH/8TOeSwE+y8rfjJ5eS6i8+Uv/z1H/L9nxxngfvTTjhCVv/UyrLD7mMs6fOqC06VKVOnyXa7jZJBAxeTk47+kRx6xAk2lpVWWE6uvOB0eeBv/5CDDjtOBvTvJycd/WP50VG/tO+HLreMXHXBGfLAQ4/IIYd7Zbz9BHsso3/Az3Nif9DVswMJORsCxviOkZYiP7Ykjjb53Zm/li+s+Wnh3r/vT/pAHnr0Mbfbw3gsrhyMmv332Uf22WtPOenkU+XKq69mM85e2bdP79AL+OaMvFxPSL42lv98oZ6VbbdQCOhboy4B+W89gEFgUcEgRYSdL6USycTIRiYLKV2U1T+1qmhD4y989jMy7vwL5fRfHiP9+vWVL372M/PiF4IAML8bzJs3NTESNwyhYMCIx/cLUgF8ySWXyNixYw3Xe9Go/J3n8nXrgv+F4Oj/why7tdn1i+orUF+B/6oVQA9ghhaDjE2GdZ5VaPKSYNiiPhQqnaICEKBUFA76s2uuKUt84hOy0koryrCVV8rW6PkX/iUv/OtFefe99+Txfz5h/X9L+Q+ZmylFrW0GkRmDokVQmgMbbDCnoKgr7XC+8zy6kv96DTu29Pfxjz0cA7rQH9jpwJ/p77jeDN0AwaRzYAjo5MjyqsEy+IF7oUMhqY7Hl//uyhwg29ghgN+xRnAg6N8dlUZ5be0fy4xBmgnsGdf2T4NI46Q3peX1Z6TS3DsEgDWuEALAQYGsaLlF+xxpaNUehm3S1DZdOirN0lFpssrhzoYm6zXSa+oLstikv8XKPD1DasTBych7w/oYHDBsPLIOh/XR6045oEm+/gV1pnkAeOasDtnymQuys3jokLNk5BKPWl/Qlmat5HTFWuGfZ1sAuEOOfXl/eWCKB/Dxc9Nq35W+vRukp97TWJFDz2mXOx9uj44u89MjaB9pJzlCbe2tMsMDCfG8hriC99vygOWDD9wXr+G1wO8tLS2xurJkRqWuq9/rOnMv11IX12vWX8+TJT3eEKwNogWsuWaMGv23JXhrZN5X8xiRhhP+kip5DcrJZh8rARHsLaGfywpgVHHqvz37NMnig3uHvr/BYR2gn63KuqNTZh28ThaY43Vixxl/jnUp6Z/PproCvtHULNs3NEpzVRVw7Qpgcx60KJS69zlUjOqOOa1WnRpThH3H7f+ndYic0dEqzyj0MzmAFMYtp3k/c/hxZ0XIqA4Q0Lge/MVhs9yRoOdo8y02l8OO+KkMHDgwO0o//clhctMNN5lhusWWW8h3dtlZVh62ssEXqoNRK0X++fg/5eKLLpa/Pvg3GbLMEDnu+GOrAsBvvvGm7L3XPvLsM89mlaALg/5xRnVuOsbWpkEypV9Ox3GSDc1SaeojDT36S6VJ+Vv3Kk1xPweAmZ+Cn3mGe+iXq4kFVUGCPDnB7GgLdgWItoYGWa5jgBwxZYQMa2mWxQZOl159ZktDY5tUGrSSKgR7LRjMwV/9HQHgEARu0BhHi8ycMlDaO3rLXe3/ll++84JMDxCwRg8hwz05410OMK/AuppTPwQAatn/mAPb/3o2e3S0y7eWapLFWmqvtb6vpaFBBrQ0yhI9m+3f2pX26ajObO+U45+fIs/NSBXYufxP0Na4i+G5u0P/sQdwyWwX0t8KAT2+MdGprotV7hn/0PkESEiC7QZPjY6cgOjC9J9VAC+ksfNjEQD2KoO056CLWvJfK4D9x/UZ75+dHLP6zX8qAMz8hfmwwQIG2a7/Pjv+6cinOQBW+sPKvyH/oa99Zf0N5bRzf2PPmjynQ9a9/mUZPylH/ujVVJEZ+6TeonrvEif9Uf79z7/I+C0ul+X7JwSHuQWAn3+jQfb6VVNWsVjKGqZ/7sdb6pqRh5B8LHWOrv1/SIpUp6gGRdOY0IcROkqtpMifjX1HNv/qVAsCxwAwBXntc/oOFcITXu8h+14w2IK/Xcl/nG3MD4EshiT2MxKqm7jvu55oZKJ0up7FgSwgAcEOwrOj/m+Vfy7/OQAadZbAq43+CQK6lP8MzQyoWLY99Hf9rzX0eDdAlpDEiHdn84deG5zJUR9n+RerpwJlB7nYOifX/7lqGeOupf/jOg46Yx28X3RFBi89WDbZdBMZ+fWRMnz4arEfsCJQaUDznrvvkbt+f7e89tprUU7rfehtzUFWpgO2V/DOWvIf9ywI/Zf0Fu1uqiLEeMqqYOcl6SxjPEybHFiP9wd9c7nllpVlll1Whq+2mvTr38/W8KYbb5bbfv8n6bP+96VhwDJVEqRj8usy4/7TRdq8qjDnb+nyxC9Swhbr3piTJUU3Ef1zUjRVE8Nnj36jDkOcgpOlTfRh9f+u6N+Dg0ULDYZgJ6hZfkbeA517wRLaWUxQ1sq9av2fA75OK2gx5L8bzVrbF4JyrwEVrTwF+6LnAnSg9//5/ntkv/1HyzPjXYdP9J+vcXUijPfeTQkJBf0H+/+kt2fLiFkJ5rqWajKnInLFwBa5fkCLtFGPWj9jwa6OCdZe+coyJrezArQ5dIzAj5RemP69lZVXAKcInCctLLfMELn1pstk4utvyimnnSNTp06Xv/7tH3LaKcfKN76+kdx6+91y6unnyZtvvRtRNWys5FcrdSJ3u6UqU1QEg+7jWoYkctA4+ITTDSGUhISalVZcXm688hw5/6Kr5bRxF9kebrHZxnLszw6SI445VR586DG57rIz5cZb7pbTz7nYbPPNN91QjvzxaNlpj4PkXy+9aiug6/mNr60nP//pGPnW7t+35PnrLxsnv73kWjn9nEvsms02WV+OOfz7csSxp8ptd90X89qNBisiN15+lgnHbXfRgLGuh5+nb35tfTnih6Nk570PlpdemWifxaKIhoqc9ovDZLgFfMfK4osvJlf/7nT53WXXybjfXGJruunI9eTnPzlQjjrhNLntrj9FfxrO6qm/OFyGr7qyfOu7Yy3oqzob+lfrOE4+7jD7fqe9xlrQ2ear9FMmfgbYcKM1yHf6zO5jpECqMjfdIBxu8CD7E+h9/4eYeP6pJ5o/7YYbbpAY/A3HL/HTZPPfcM3Vsvxyy8re+x0gjz7+eKBNv0Gv17Z62++wg1x+wy2RdqO8UqSMkFiHpDOT/40N0tbaFuln282/Kdff6jC6TP+VNdbdOAaAWeDpRblykzIdSiHmDModEvjBSzJBEJQfZrR9+vSW1VddRQYvvZQsM2RpWWWlFaV/v37yxc95cPgzXx6ZDZgHzw5VvNeVpxy2A4dQr1mQCuC1115bRo0aJbvumsraazG6/7bP/heCo/8Lc/xvO3f18dZXoL4C814BVABz/Uopb2M6GSsn5ECEUgwDAbLTAj5BidZgwnLLLivaC3KpJZc0mCH9mTOnVd5+51159bXX5OVXXjXFvBaEFY8hyv+g6KoyooFg05XI0NLgKiB/kCHNRq3rJAFclRwU0E/gUGH5XxrzLP+jcyOsDcPr8NhisMV6hSRYTTgz2CD1+VT31jQFMVTu6b/sZGNFDMo/IEcRAOYx4HqsK/qmpLXslJe+cozMGrBCCgKbbt4hPZ69XxorLd7/UNeyCACbomnBYPS5DFXCsdquQ5pnvCOD3r1XGmVODACzkcnrinXEPsARhj3Ctezkx3dfWlVk703apUGhURV9c067HD7r4oxIdmwcJ5/t9Q/p0VyR5kZVkv18aIxmjrYsbuuUS2aOkqc78sDRMS17SK9eeo/I+1Mb5dQbKvL6e+6M8zOnFanc/yj1rItnwyCgvU+Njt/2NJwPg5AMGcp/+fO92ZhL5ynryfPzO85BrXs2WH/j8HHqAYzx5PTv59LoMVSQcPJGgtzyatrGX+YVwDYX9P90BlIF9+zB3mqYaONhoXJFz0H/xXtIrz7NoYdqqgZWh0fbD79s72edf976v0Jo5bDdTP9Yj6bOTtm6qUW+XqlID4u2fXQ/UztErulslb90dkhboH8NtgMCOu5dqPh1Q1krrgEPlwKI7ITT3+1vCgDrvYMGDZJ999tHdt9zd4N+xs/hPz1cnpvwnOy9795WIawBYkA64xqFqHrzzTfljtvvlL/8+c8yasxoWWedVB2iFb+HHHSo/OGee2L2OvZkYdA/82Cd25zmJWXqEpvW3hx17iiyQWOzVOaz+lcf2Pels6Wp0/sj41yAJxlfLXtWkdxipzAqF+zeALuMfWuqNMpac5aSfWYMk+UbmqVXvxnSp+8c6dGjVRoaNDlA+Y0GghXrNFQBx39tpaW9o0HmTO8psz4YIG3SU/7W8r6cOGuCvG3w1Ukr4CpZOKHgIKkl/z0YmaoF8bvJ1Fr2f3DoDGwW2XvZHrJ8rxbNbSh+Khbw7dFQMejn5sYSgDS/fEpru5z/6gz5++RWqwJgp18mq8PaG68OFXu6P1XyH1UklN2vc9+gpYcsIRVZuqlJvrTWWrKm9gD+CH+eGj/e+n29OXuWvCOd8o/Zs2VWiyISuDzRsSLJBlDxdkYiPJ07a7gaBMnrvA5frjTKEiKyVOPCncdbs2fLOxWRR+fMlhlNqXqXnZNd0f9qq4/wSoNO7/1bS/6v+Obb0mf6dBnQ2rZQ92PS/yF9TOvdS57v0UMaBi5mO17qKlyhDIhoDQBj7+AHY701o//gRKwVzNS5/+y4E2TLbb0X8CtTW2XT216TZ4og8APbrCDrLu291h9/b6Z87ry/SefzD8vPV7xDDvn8i/Gkzi0AfO4dPeTSu3JIzNry33UX0A7kCtP/gvn/8spYl28eCE783ceJcWDtQP+rDJ0tJx74tgwZ2Bqre7sK/E6d1iDn/nGQ3PrPfjJ9TkABLOgfc+1K/4f+gz22vojBmR+DxKBh6/nuvDmXVykJF5/HM1To/5xoZ+uDatzIL5w31JL/HAAG5Km+D+M0Oyr4QG19QyCN54i9DhOwqWSyj3rv8vnn4IfRf3AyR52eIJLnpv+juhg2DrNiBD3jXtXg05DZOKel/MYt7IfO5kGJUV3J/4+K/tnO4fOOswYfeTkX/762kKqy/7MFTDa2r0sKisd1a+wpvdbcXhoHf9rgoDtbZ0rbm0/IrMevk4YO14mq/f+e0JT7/6vbzOBsYV56jru0/wlpFFXA0FlidSXLfApeduX//3D2P/HNkHiJs2N0FehX7XzlY8meI7jeAvrZZGDQCdG7FwFd530O9Vyt/7sewAFfrCnuST15vYLU6D/YpOADeD/sObcdSvmXKrgjQkmWlIYkl9APloKfSf43ynJtHfKTd2bJCnNqH9gZDSL392mSawe0yJstIQkGvA7JyiH3FqhxHFz1453HlyxBQG12Tm4J1bSRHBC4Dz4aD1gCvUasvdnPDj9YvjZSUZFEVlj5C/LAfbfIzrt9T159zREHsL5R/lurHm9TAkhn/d3HEXTqELwzmGqap++rQ1cn+g9B6pgQQX6yMJHNN91IjvzpGNlpt+9bMFefufJKQ+XGK8+W3158rVx02fVWEawB4FPPutCCyJttsoEc9dMx8u09D5IJz79k50PHe9bJR8pyyywt2+w82q752Y9HyU57apDYE2lWWXkFue7SM+y5p559ka165K+dHXLTFWfLaxPflLE/PCZWYOt4zjzpZ7LsMoNl211GZegXLt/a5KAD9pAtv7mx7LjHgbLOl9aUww8dJd/Z52B55bXXbY1XXml5ueqC0+Wiy6+TM8+/NNPTVOf/3t67yBbf2Eh22utAC/DqGsKG0X1VuOgtvrGxfHvvAy1A7Pq18z5cZzIlJMgbUqG2cKEWN9gT1r1BV9CTAA+NMwZbC/Sm/x596Ci544475aFHHsv8nagAdnoWuei358kaI0bI3x/+hxwwZiz5OtIx1Wu/8+2d5JLrqwPAju6B9hoJqh08EDxSewBfe9OtUV+JPForgHkiLFjA5MDIqzMycuGExcNCAQ5xQTKykHXNitu8MrJikl7hMNZDvCAB4Nqi+L//0/+F4Oj/whz/+09ifQb1FaivQLkCHABW2Qr4HshEE+ahhxVXZECwZ9cFmQjZbLCvQWCyAgMHhandISuxO/IfWag6TlT+mpOg6P0DBSQ93wcBnSM34hqyLMR5yX+sXwyYUDafzkXnwRBo7ExAEJqNcwSyyoCsBpr8Xq1u8bdypqxBXhPMJu8rO3aSbuMBRTd10nqwY4cNT7sqOrpEZvVZRl7/3FiZ3W9wVgncOOUtaXl9gjQ0Kgx0gwd7fVIhO3JuAeBO6TH9NRnw7gPS2DHbFGoLHlKvKjeEALNUDbGdxpxWgB33pbIKxwMc/X12GZeRxKw//1baX3k0SzjEOfJ7O6XnV/eRxqE5LO7My0ZniYpQjtNZT4FNf2HKqMZZsuC8ndPg2KeAHAwJvRYBYJ57d35nGpjf37828huhIhsOIJ9FNf37/hm9h+p2XMcwYD7e/6t8Pd4rgO1vHJuAUZh/XvQH1rtDL+B03Kp7CLf0apT+i/f0asXQ/1ehodt+vG5mSGI9AE3NNITvavE60IjSEehb59+7o112buoh6zQ0SLNlXaNqmvPFozWROyAMoA5OYg+A69+TOzrlirZWeaijXeaEbH6fU+4YQSDL1j1E0VD1Y+B39Bl4pxvwhA1Je7vccsvJqDGjZOtttrKqYP154oknZYklPiGLL754/KyWdFWepTDRb731lgWJNaCsPxr8PeKwn8mdd9xp1eewA0sn5sKif33f7JbBMmOIB0+qf+DMqYpCdnF9/nGfF8+SHg2KMZpXySYe7J+Dh4PmcX2UB4EnGr8KBz3d0ynNDU0yvO0Tst/0YbJaZ1+pNM+W5p6zpXefVunVq00aGxTKToNlXgVsiAwNKksaZPrUnjJ7em/pmNVL2tub5M4eb8mFvf4lb7dPC3I7nNWgF2QVmQRHjZmzbY4qWnzH8p8rh6P9rwkuIdnlE00iey7XWz4zoIeUCM9ez+EVcnPbmXdnt8v5r0yTJ6ZrNXReGVM6cVEZpHSj+g/OXEnvXdG/nvFpU6dL65w58tOf/tQSuT/KnwsuuECOP/54C3T1X6y/esyi4wyOV35f5F2xD5zLFLAJW3OqCIQT0Sr3P5gic2Yv3HmobrPYwMVE8TGaqfJIHYvzon+FgHZ5EpILcpBw+07lzgvPPS+vv/b6Qt0PncNKw1ayKjTt08j+La8gqYHI0NkpzzztfXZz+k+JIvx5pjdTFRZorXfvPnLuxZfKiE97UcOUOR1y2EPvyHnjP5A5wXm/RK9GGbvGIGlqqMjpT7wvb773b5FXx8vAtx+TR7a/S5bs7VXAXQWAJ/67UfY9tadMnjLrI0Vk8X10PbM7+r/PGfqgV/4pTbgjnHsDJ5mI5zMfNj2uUpH1PzNdVl12jmw4YoasMni2BYOnTm+QadMa5I33m+VPT/WxwC+qfucl/7vS/xFsTfo/Es+oJ3zg7/aOToexxjlAsEId3eyr9OSP6qAIV9rhethOtuahBzCez0GE/Gl5z8vSJrQ1De83G5GgnbG3FhgmCNbIp2jPmV9l9B+S0RLM6tz1f4x97vp/Hlg3rYwrsooepaX8wt8sg/UzDowZDyqSIFhG8u/8HARC5of+oXdyRSYHrbC25TOdlqr1dw7A8jgjIksIKqZ1yZEbYKuBb/F1c/f/u82T/yQJjz1iHSNWZFJilp3RIugC+Q7dCz2AsTZMUwvH/k9Jl7Dh45kPtk/X9r8H8PQns/9RQVwjis+2C1oYoZofdAl+yH2Da8FDR+joebTL0echuA4bG8kW4A1oA4QxJJSIJAe6lP9NnuAT9edAs7WSGBL9Ox+NekWT63b+/lT97merbFXSkCmYfp4Td7SzikRl6vEek1gCvHUaM/mgskC3V0mDPq2ndbQLfF2Svhp0hqAzYcwcLDfeE/wH/u6cv9nfoW0YeN+Bo/aQbbb4umz9rf1lytTpds4GDRogN1xxttygQd9xF8pBo/eU7+66nWy10wHy4suvyc1XnWPrqBDQvqAiK62wvFx54Sly9AnjRHv5jtlvF9l685EG9zx58lSbx8CBA+SGS8+QG267R04/++JM/n9/1B7y3V22k+12GW3vgIK/4grLyeXnnyzHnDjOqneZxxjfa2wwCGhd4e12Gy1j9ttVttx0Y4N/1mCtyt/FBvSzAPAtd9wjp5/n7wWdKH+4+sIzbBoaADb9P6AtYXJ6r26bVghjT0tEJpP/1t7Kk01dHuYQ3Hbm6d3gVaD/aIvE6ltNRM7pf9ftNpdrrrnGUDhqqL8yeOml5dRfnyjDVl5ZnnzqKdlj732D7h+9toHNdkpLc7Nsv/32clmoAGb+iwCw00pehMuyYbstNzcIaE6UsiOhAWAQdOwJQYKxNO7t8JIA5gfqZkWnWhdwWSzkwGTwDmawOEDtAcaEiUzvSwRVnSXnClrIiiEIF71vQSCgc8FX/6u+AvUVqK9AfQXqK7BwV6BWBTDLQ3YmwMgNGnRUTEtjGMqVlvDMTf6rQaCitDTYIbtZ/us4quQ/ki0z2KFcsTf5X2TdQv670dzoFZ6EMjIv+Q8jJFsPymS0noFNXi3Az43rwgZDyI7H9Ulv8QpJd/4kRzz0E3b8sMHH74Oi6utIzyDDv5yLjxFZf8imdSf67J6LyytrHy5tvQYGO8fqBaV54pPSPPV9qTT2SIXa3QgAN896WxZ/+08ibTNiBTcCWlhbdmawTod1wL/stK9V6cVUZHN2y0ikR5/YQ1D/bp89XSpFlWd+7kSkqYd0hMrOqHPOmlbVt9AclJoFamcjBUR5jeGgtHmqAxwBdJzJYAWZQzlU1R1zzFHWWxv7WzU3qPdkHWOfy3u6+pyve/CBB+WII44KTi70wU2GaU7/CF6iUtjHzVUomIdBnB2r/YzD6exGn99awV5U/doJL/sDh7hr3wEt0rOX0qTDTFd+tn5wHruDJaf/xvgd0xY70/jcYf0xL6f/ZhnU2SHbVRrlSw3N0vzh4oj2aF3xmZ0iV7W3ygPtbdJR9OPSgEcyEvUcpZdVVQYXkFNV9B96ozF96TVDhgyR740+QLbcakvp27evJQNo0KO7P0BD0DV644035OijjpE/3/9nC/6WzlLQFPgnOwbZsYjPwSsRBwPLAAAgAElEQVSwP92hf722tecyMmOZHbs7hfm6TiGgmytzPAucHMTgYbAhE/0nyHS8qHSYWqY5JQOB7vTDJTr6yAHTh8tac/pLj6YGqTS2SmdDmzT3aJfmJuXf1vVOOtsVxq5J2me3SENHs/03qaNDbu71mlzV63mZUZlD9JDkIjL1o32uTiRN8GiouKOD+kXBRsZecUKU3o+M+cz+tzPrKAmaRNRU6ZQtl+wlWy7dSxTGtrs/+syHPpgjF7w6XaaJVyWwXwAy2HhSsP+VXgwWMtDNh5H/b0/6QKbOmi3HHHOMHHzwwd0dbreuO/vss+WII46Qxs52WXrQwNhzMt5M/pBM/gdZ7pUjzggjvRctPEBDb73/gUyeMXOhzqNZOmXwJwbZOXC/jveEh8yZG/0rBLTKQp0Pev+W9K9r8OSzE+SFl19dqPNYavFBssZqqxqMHmicHdQICJb0rxXA5XXQc1gel/TPejJDLPfr319OHneOfP5La8Uj8cLkOTLuqUly6yvTRH/nn2F9K7JBzw9k2KQJ0vuDx2S7YXdKvx5a8S/SPHR3kabe0vrSb0U65shbkxrlRxf0kZde9+Av++cwvq70/67oP8n/PLlP3989/1/qj+hnxv/2JBo9U6niriv/nyICgP5Z/vfr1SHTZzf5dyFIwAEi1uG7q/9DKc71/1T9ZTyxqdF4kMkH0e+g/+ey3M9SmqPNP0DfxvUr0BJtf8IBcN03ZFBQQCXOhSr0QF9I3OMzGyuFrU+jB1BwhrGHdr2hXbguyLquDgHnJurXhBhh49Eem6hwC+PvjvyHrhllbXb6UwsMSzglhA7QK8YJfaK0O+GLBr9iPaQ79M/nINP/i4Te7tI/T6/0geM77G9Owym4yM/I7P/CLnbey4EpT3ws5X+5dlpVijHUpn8/5zn9p2pOrDkqTkGT8XyFoFZMZKQx6r0Gx0rVvk2NTRHGHPIfz/ww8h88Xv+ttv99dT+c/Z9XppZyRvXBsudvXJtAT2VlsD8D6+2cAYFgRwpLn/l83L6oJbNwfp0PpT22vdSgKvVAN/0q6/PtfAyVq6Cnavmf9N5q+k8oIF3r/3m2oJ/V6kr2nP49eMcyjO8x2lTvR+AfOjVLREJsKMBDJ/2fgs9E54CkL/mc00KCSbczrDpSpv+7/pR+QvA4sw/9hkT/nmRn5zEgxCAArP1/tfpVxzRgQF+DhX5y/HMy+uCf2/XjTjlKvvn19e33J5+eIFvsuL+tj9GWdMqBB+xuAd9tvzNa3p80WQ763u6y1eYjZbtdxsq/359kYxjQv6/ceMU4efqZF2T0oUeLBndvuHyc9aJ9deIb1iv4g8lT7NwYxLKIjN5nF9lqs41lm+98T6ZOmxECtzYD+/60Xx4uX13nC7L9bqPl5ddet+s1APytPQ80mGTdR+37q7DQ4ye8IN//ybHukwj6/6nHHy5fXvvzstN3x8qLr7zmEMcKLx/26ZTjj5Avr/V5g39++dWJSYfWdQ5rGenf2oWpzUX+P+olbWdU6Y2SEVz++/X2nELPwp5jr3fdbku58cbrZcZM19librmIDF5qafndb86VJZdcQm6/8/dy+JE/zwAcUxKo39q7Vy/ZauutDQIa8ibZCEBgSKhntuoFxLoGgK+/5bYq+V9Zfe0N7XSWAoJObFUFAZgXmCUGhc8hjKHY1RKmOVGkrJFkMPskEIkH4wAD4vGx4MTky56BuO+sk46WNddck2+v/15fgfoK1FegvgL1FVgkVwA9gJF5yMq3w8nkwUc2vEqHEOSjyegmD/rUkv9JZU0QQZChXcl/aDFwIHvw2KvZEAzV31kfwILj+9I49GvdcGEnz7zkPxQ1vo51iFJX0eugx/C9roM4VAzWUvUN/x1rByMpz5Au+8lmjt9g+LFxBgjoqOOQAVSumRvAXlkBDRPX6L8TPztKpi35aelsUlhBrydomvikNE3/QMwVin5+HpHLIaA726Wxdaa0zHxVFnv/UYN9NuOe4Kwxbqwpn0lWQOEU4HliHXEP/ub9tbmEKpDSYYJ3lkpuMn7Trluwgpxt0C/ZkDTnZEOjGdwK1Qt68F65qvTTZ9o314K8CeYQ8HncG3jYsJXl/N+ckxl/rPN25/dS1y11Zj7b++17gDz//Av2UZqu0xo7bPA9IKB5vrZXVenandJxzJ9j0JYzqrVQsXafX8DKhmBvyHJOgd8UBM6e1ynS3KNB+vTv4VBlR3418or51f+7on84Apn+ezc0ylqNjfLVhooM7WyUHpZY7sGulGLOvzvN6He6XlOlU8a3d8gf2lrleeUjYWPgzIJjxhxsReBX/0ZgODmr8+oopjF7dMiE54oSnNlevXvJjjvuIHvvu48MGTJ4vuWZ8rn777tffnXSr2XChAke7AP8LjmPPg761z1s6zFYZiyzvXR+CIjnuU2+s71V+r1ynjRJaww+6vpnweCAFBGNfvve+2dHWQgnHVXSGz8N+5zztoq0SJN8unVxWX/O0jK8vb8M7GyWPp2N0uwn3v6/vVMUaF9mVNrl9YaZMr55ivyl5Q2Z0PyBdHRqRrlnrHtQLjmtOGDtLN7tZwsOULU4xqTBPZ5v5iCmxWN9AnLY3DoheWZQY4dsO7i3fKpfs/RvapABzQoDnVcKTWlrlyltIm/PapM735klj09pNedWWflT2v84eyYDwppGKNMwxlr2fy36/zgDwCyLjVZCD2Cmf9eNkoOfHbtwQvFzwP/fen+STJ4xa6EGThEAVgdbon9NgPDzNjf6BwQ0KoDRX7ekiSfGPysvvLLwA8CfWf1TsdI3k/+aRBZ6D6qOx/Q/4ZnxESkmp3+nuUj/OJPkZCz1TKyXOhBHH3yofGeP71ZBl2t/4HdmtklzQ0UG924SbbE9ffp0efFf/5KnnnpK3nnjBflky/2y+pITZekBs0wGvP5BD7n/6T5y9X0ikybNEC2WgO7FOli1/M+TPiE7mP6Zd7L+VM6tln6HZAFUyLLu6ufGA8H8Ex2aHGCjPqldyn+qCivPV8n/56b/qzSv1v+dj+uZB1RkahGSAsAcJFV6xg/rqfoZ66L6vvJ7vTcGZkOrkVr0j8CsIivx+/hae19IOkHLiLJNULRHQgAYftuon5MjOe5zGGOk/xAAAS/js8Z6A67HuYRtmGwptu9C8DIEtRDAwRmZt/5PAfmiNWFt/d/laSn/gRT1UdF/eR5L3RzrhQCq70+e/Aga5UBtPDNBd4c+meyjVFGN9cde5/I/R0LBeBP9p4o8PAdJBby/1f7/POHb5lmUxWFvEQT257t+gMp4jKO0g7or/+dG/5bYBth06HIWk/TgZbL/PQnQK1Zz34neD/uC5QMnftbipQj0Jv3fA4vOlz3Yy7qBfq7B4Fbq8Ql9r+ST6QwEmU2H0BPqwvkKyfuewJjbjKjExfyq5b/vL6ByWfY430jJJXz+7J64lilB1ufgvBA04XTrg0/075WXfB1Q0SIPBn8KdjECwEZ75tMJYzf6J30YFaKmX6diQuMJVOkcYcqj/A80EgOKaR4+psCbQs9Zp92UeKNzM4hxJFoG/WvsAbvLNlt6BbAGTHWsGgC+6apzrQIYENBaxbvVTvvbm8adfJSst+4XZetvf89go3WtDL759bdk9CE/Nx1k9H67yDYaEN7F++bq+wcu1l9uuOzMrAIY6/nNTdaXE4/+gdx7/0Ny4I+OjRDcN15+tkx8/S0Z+6NjYvWvy3+RGy47Sz45dFnZbtdRsTfw6H13la2+6RXAGkzW+S42oL9ce9E4ufmOe+TM31wSdUwNCq+w/LIx+BvpP+QMXHPhmTJ0uWVlp70PlJc0OEznN4dcDnZZWHsUlaA1Hct/SBCzoTL6dxrnd9jZLKDIR67/FXn2icfkzbfeyl0IInLKSb+U9df7qlx1zbXyy1+dnPlrUhFIOC0VDRgvJZ/69Gflnvvuj9Tr/j9PgKtuRZEq2UH/22gP4Ftuy0SQzVcDwBBEZRbwgmcBlk3kufl4jSoggtsC4Rvc5YeoAkbg2JloUqzqFcClGlL/u74C9RWor0B9BRbVFahVARwV6WDkc3AR8g7wMfgOxm9UoELGaC35r8aBVwG5A9kVUwQba1cB4DoYgO4UyLNjc4U+GaZ6T9dVwA7JgnHCiIpKUI1eWex0YvkPfUD/5So0Xj++1xzswSDUa2pXATvcZTQ6CH1k/qqAi0zi2L8mwbixsZtXAScD1pwEDS0yc9DKMmXI2jJl8NrS0dzbFNHGGZOk+f3XpWnqeyLt6oQPfdnsngaptM6SvlMnSO8ZL0nTzPc82GBZlKG6m/rGwoDTdSmNX3ZuwCiO5zKc2XlVAVofyqJyHOceBjk7vdK5o6BV2DuMFfsPGoCCrIkQBr0bDE+8x69LBqxXcuYOzBgkC0Fh0MkmX/+a/OAHB3cZBIYxW56b8vN58aWTTvy19ZtJdOFGMbKhq+nfIrcZxBLoPVUBo+KrUzo3P0zaPve17vX5tTWoEeD1ZQxVCD4jd2YVn4fP+vdtlJaTRpox7IkOH00VsDt03UmbQVq2d8jijQ2yijTIFxqbZI1Kg/Syy0CTeQBYs6nf+T94rcfa2uSJjk55pdIh00PhTq1kFptr6Pnr755bFXAeAObzYDREQVnmZ+yYWX7o8rLrbrvKNttuLf37968KOJRnSm2sJ598Si763YVy7x//ZMGHMjgI+kp7h0DkwqF/XbN2TT9pGSIdFYcsx44YX3AijUgBRuPmXPRdg5M9HLYsKFvpmC095rxl8MX63FpVwGxDJkdaN6qAQ697PmPstKx0VqSlo0kWr/SWJTp6ylLtvaR3Z1OATa5Iq3TI9EqbvFuZIa83TpPpDXOktaLOKt+16JwISUjgtVwda44lrXigytlS/jPMGTuE7bpaKGDm+ArJZspXAV8cHC79GjplYGOnDGiqSA9UOFjwsyKTWjvsv/fbQuWKPgsO63A/eDQcfNA5kOlv+7QAVcAaAJ40bbqMHDlS1l3X0Rk+qp+HH35Y7r77bunXs4csNWixEDgiHwc5Li1xJCBYpJ6acB6T84aC9jg/ujdvvPdv+feUaQt1HgN695KlFx/oVR5Bv+puFTD3ADb+FJIBSvn/+NPjZcK/Xlqo81hh2WXk08M1AMyB9uqAREn/CgHNeiA70rEeODusO5Z6MlcB4/pPDR8u+4waI+tvNLIGpGo6kfpcheH//e23yY3XXSvvT5pk8rCxodN8YrNnzpaZM2ZI6+zZ0trqqACQBxyI60r/r6U7fTQogK47oOoXM8qrgOft/wOs8Fz9fyEIUivwwTSD9WB5yfKfW1+kfXdnPO5V6EhFDbHAT6fr/LzO8Tyw/s8IL1Qtxu/T+7jK1eQrBYBL+c/VvobORLDOGDtsPw90hOAqJStkwabQxiQFVgLkN6qdIv1rj/u8bzxaAhhfpuD3vPR/Q/IJfY9djDOCROKBpksFOxXPh7wGTWLcmd1JSWtYP7ZDSv2/KxSQ8jrYOSzP55f+eTz8HKbdtH5571WWV2wPZ/Z/6AWLdUUArpT/1fTfFPeEdT23JUJ1YxhAOvceOLczHK4r9yFB7qZk8O5VAYv5IBRGtbb+H4IgH4X9r/ZfUQWoqg4n2HVt/1fDdGMvbX/D0V7oVcAUMMXe8xkxegn7lOjfA+x8FljW+TyAAlLdN96f4wgh4A3p3OUoZXO3/3M4ZyChsC6IZPdE/x4Azunf+zNHPhiCtwllSRNuA2osBV6d/r2i1fw9lHzEAVqj/4CK4qSQI1MZP870/9QqCtcbrYhXvDv9J96H9URg298t8v3R35W9dttBttlJg7mv2D3aA/j6y8dZr159zt677yhb73SAvPTqRKPFgYsNkBuvOMsrhA85WoatPFQuPvdE2WWfH8qLL71qczzwgN1kr123l613HiUvv/q60f8wfe6lZ8oFl10nZ5xzSaRr82tURMbut6vsaTDQo+TFVybKyisOld+ddYLsvv8PLdCsPLtRE0H795PrLjlTpkyZJtvuNtr0fezL2P13lz123lZ23GOMBYU1SVCDxBoAvvDy62Tc+Zfa/ddceIZBROt1HOzXNVx80GJy2XmnyNSp02SHPf17+6H3mM+rQAFG1bImABjvCnI86k+EsNFVFTASaiMfLPycg5deUj73qZXk7nv+YJDTPi7f6gf/9Efp2bOn3Hf/n5mdy8P/eESuuPpqTMH+1USPDTdYX5547iV56513sjYGdnZCApzz366rgLffSiuAb498OvoRFQK6lsG1sBiuOlAVmoxhIkDQrFjHAYYlYuGFsUGBAJwDnILuWHJnACsWuln1CuDszNX/qK9AfQXqK1BfgUV4BVABDKM+M7iolxE7QUwhmAfssjkdqL8bO1xRndNOTgt9L5wxtRwuqMxRhSv2kjHYnRBwaWuXpuYmaZ3TakoyOxy0EpGNQnZQmGIe+8kgazQ5ELqS/zBksLVsvLPB4zpjniWdOY+6DLikDNIsSEgVMrYPBK2Fd9U2uIqM4tBrFz1I0FPYA65BeQ1GCDuj2NGhAZS2xj7ywdD1ZfIy60pb70+IaLWrVr22zpKmOdOksX2O9GqfIX3e+Ks0v/pX6/UrHW50W6AwVMbaeoZqbhiWrMfpmkEhhjNfh8d6HfakOw6XGLyYb9i1BIWFRHMOLjCp+zlrt4rozpCxWp4bzrCEcRgd+MHBbc4PgqPSZ6hzbKWVVpRdd91Z1l13nW5VA88PG3rwwb/KRRddLM9NeD7TpzFeOH7KudtZaXenDvbG9jMkeeQOVzcqsI/Wz5scLlzJMneHa2eEXZsf/R/rUa3/ezWmfu7032x/R8Mf1S9ccRuCWmzvYG5x7BUR7UasXXDXrDTKGo1NslxnRfo2irR1VOR96ZBXpVOe6uiQJ9raZVqDWB9H480B3QBwz3g2/o6JJARzhwpgOGptnRv9/KJKGzwD+8Wwi1ifWg5XpU2Fgt5gw/XlK1/9qnzqU6vK0KFDpW+/vrZmkydPlhf/9aI88sij8od7/iBPPvFk7PXL9PufdLiCTwDW0A3dHA0CfTz1OzW2ywAN1i+zL0PFX7Qzq6oe0IU9UaSvcUKCiHQBpxGgwUIvpq4cruBrCnGocg8oA5hHuzjEMpwTqE7Rkeg7uY+bw/MFx1zZdin0yDK6ziDtQoVHjYRrwK4hYJY7lhulrdWTMczJEuQ6O+DQC1v3wT9viME3fZZCkre1zum2/Y/Vx/gxF/YZdFf+a+Xsux9Mnh8WO9/XLjFwgCw1cLHosMZ5ZSdUxn9CYBJny3QdwHUWPSpBkxoAfvv9D+Z7bPNzg85jmSU+EX0o4K2omJmb/F9txIjohJub/H/imWflqWefm59hzfe1qw1byQLAuqaAC66W/85PInSqVEQhoMsfzJn/xfw+TMB18JAhst6GG8tnv/BFWWHFFaVf/wH2ymlTp8jLL74o/3zsUbnvD3+Qt95608avfEKdz+YIbe8wWtTkKHVkVsGuUsJBtfxHglgu/1n/X3D/H9pQeADBeHN7m8lpDVZ3x//H/Si79P8FdB71K5b+v/nR/yOqQAa7ruuTKt7tfIReuegBDH0DvNn4Ui39n2SE6RrUYzDqxBxw7ei053C1OfZRP0+2jJ/SUv6jStj00mDDdQW7HECAIkSwz8lRcfBsrC2P2+ROCA65c777+j8jTzHtICCCNTH5M9/6f0ouAA3PXf8P9E+tDSHbmQd81PTfvYIr1715jTL7v1ttl6ptMARrM10+BDy7TrhIxVjJ/s97UJf80P4OSQOq63Rp/4d+nLkPIeGQoTIY+/hh5P/c7f8Emw19EcEV6EB+Np0n+J7MHXYVZ8jpWO0Uf0dpf2h1r8/Hv9dr9Rr9W2HncY/DMPtzMBecT0OvIv7B+4D3WfVq0NnS+aZq+RA3AU/DOVOZP/eE65BMHKogMd7kh0gwyJHXReQ57w1vgU4gxVmFZkr4TXp7ogUfv1eS520X8oArtHgEgIGub3wt6FrYX1T62hizXtch8RRtiAgFAfoaJ0Q4z4IeV/ZEDgmnnV5g4TEslzGp4NLjVx5I9nd/coVl5aqLT5efH3+G3H7XnywBSatxj/zpGNlh17Gy1WYjPUCs1b4vv2r3aEWtBoCfGv+8jP3BMXL6r46Q5ZYZbMFeTfDUNVllpaFyxe9OkZ+fME5uvfNeG8M3Rn5FjvrJGNl5r0PkhRdfSfZ/gF3+/veoD/Arr8npvzxcll1msME/+/n1Pb3+0rPs7+13H21rDT1d7f9hK68gl577aznuV+PkjnvuN7tt8002lMMOGSW77newvPzaGwYHjfvRqzfSf0NFrjz/NAuOb7/7KLf/kVRJ59hs8kAkkf6B0AR7qehHbsnDSOIKyTQs59n+ip+jqphaVW2y4Xry0nPj5YV/vZglEz760IMsVuLvGhA+6Ac/iom+OoZPDh0qKw8fIXfde39on+HFrJH+g/AuEQmc73oygz5HA8BX33Bz9MWC/q0CGEYfNk9vYCbFAscIp3DG8mxA4FhAGPC4h7/n5+C5+DcqNIWRyu8v35sIOWXX88bpmOoB4Jpnr/5hfQXqK1BfgfoKLIIroAHgUaMOzJwGJgeDIspGHJRv+5dktcpBBEsQ+FVFRg3xavmfB485w3xu8t+cDgzbpr02AqRul/JfVfiABheVEgqkmMIX+njE7ylDD9uVjHMP6KVrU7Um6zX4HmvCAQ8LCgTFCfOFsZ4MX3duexWu15vxHE3/oSpL7Av2Sv9VQ1sdVxiXjyFBZONzuydkstZaR18DynqlQEA0QmkfWNfC79CdEC+DQYM58L4j+5HPGldmlSRUy5mC9a52/vjZM1009IQq58yVA/yc9B6CZ0alKcFQQTflPffqFHdi2fw4yNkZoMwBlWfrm2aJKgh1dGSwhyEw6A1tE5S47hUcoHqvVR+HvjTRaA4vgFEP6FU4D9O+aXV8yGiOzks4GvIq33TWHfpL6coDUJ5lb2sespuT/p8qOxDAZL09N5RT75m56/+5EwTXMn2Dntlx1z36zzOyS/0f85on/YdqBqwzgnWAdXb+m6Dt+e8S8h60G50Qod+5Qrg1Nwf6V+epBeAT5KpV3YfPGEI/wvAWfDDbF4Ig1rGxHTZ3+s8djnwtryXWD3vHgcIFpf9ofGc0mKrw503/6XyBR/G+16b/xD/1nhjkJFvX5594AeYJQ1sdOpwIwu9h+asrHOmf4MXivELWuj6fE2qw/qj0dRpJAe8SThkVwDizpayzRK2a8t/7r8f3ocLHZFpA9VIfAdaJNtxbyKUEHDg109hzngQZV56zWvTP88baVsv/edA/oTlgn3UNWBZoUANoJon+3VmX5H8+T4Oao6AO8zS7JyTkIZAd5X9zM8l/748a1w+J7EXwPp5l7vkXqln0u4xHQY4Ehyvz0Lh2IQnKzmio1o3yv4AOL3l1LfrXCmAkIZW8Bu+cm/wHPCjLNaZfS/II46wt/2vQv+47rZFrTKlHcZJ3rnsoBDR/Vuv3SP9BD0e1WPks/A36YzmLz3Ttma+5HpCgOLl6FrCToJGu9H+sffl+rBnevXD9fwmWOu2h680sr2rRP8MEd0l3IUaEteB/ef615ADTP1fgIimI+xQbEkl7m5+JgCtp8OFU4Wvv5uoj2F9Bd890mRr6P8Zg6xJkP98TdT5KboO+yraejYnlf6fLf1xTRZOoEjZneZL/CL8xz6gKlIe5lRXNrAMkvTx9irnW0v9hD8aE4CJY/nHJ//88/ScoYB5Lth/ov0w2H8MrO42FdopB3ndN/5Ua+n9IRAv9Tpmm/DkJFQzf5fI/BPeKPUSybC35Dx+CJp9nNENn+kPL/yIxNOpEVtnpieqR/snmTvZ/Sj4soey7kv+gGR2z6vcI5LL+r5/hezyHP6sFCc3rbAMvdFWm85hwXdgFqG6F/W7PJL0zPSNv3ZXr/yExMguaJlqHvGKeUC3/HUbX/+ecB5XHaV3dNkr07wFg7JePiRBUAvpM1InMt+J9pu2Hzq/TV0ocQZUv6CfjBRliQepv7PI/+B6ibpYSJPyshSB/KIDAZ9m8CKUq6f8it1zzG+nfv69soxDPlUrs/zvmEO/Te+OVZxsE8pbfChDQvz5KNtpgbfnBYSfKg39/VG64bJzccOs9csq4C823grN/01VnS/9+fWWbnUfZml9/6eny1DPPy5gfHisrrbCs7L7ztnLUL84wW2SlFZeT6y8dJ/c/+LCMOfRoGTRoMbnukjPkptv+IKefe3FAvqnIpl9bT37+4wPliONPldvuutfWVv0gCOzrvl1/yTh7r/YF1m279qIzZfyzL8hBPz1Wvvn1DeXIH42RI39xmtz5h/tDwmkKxH9j4/XkyB+NlaNPPF3uuOe+sK9Bp6AEYasKphZ5to/Bx6ZPi/QfzpHpZkGfczkakm5DsD7qMORbjajehf6vvr1vb7Wp3HrLLTJl6lQ/c+4qjAmHgHD2IeaIyX379JEtt9pKrrzpdiuaDSSeFc4wwqCf1dw+BZ1us9mmcu3Nt2YoWPa8Ndbd2CqAmaGCOKE0gSniuqTIUfZIyGAoM0Wi0sKbQkyIDT1mENgY7pnDzyoz4/Q5rFBiZCl7xI2COgQ0r3L99/oK1FegvgL1FViUV6CsAE6y2ptg4G8I+2ishEmVjidAKpnBERTRXP57AOzDyH8PZpGxgF4noZ8TGyV+nWe0sSJj+kYITiXnQarQ5WxJ6CSl/Md+lvK/fD87OnFPde2XrzEMDTwDDiIob+yIMx0pZLVadTOtZ26wwBaB8ue6WLyfnOm5XubKdIKBTkFAXhODkisqw/D+2g7LdL2dmxA45oCF986pePJAmBfmh/WEE7p0Rls2dA3Irrj2pESbk5yc8913WFZnzWMdME5+XzKkFVrRK1egTLvBQgHL4JjL+nwGxzKq3uI5CJaBVdxy6jFXCgeI9Qjviv0Ojnw2OKL+G52OAY6VHBV6jWeJe/8d6O5wAI8BsCEAACAASURBVLiztzUGjbGv0SgOAfN0XgHj5UkIVfQWFlL33dq1lPRP1SnJceU3Jfr3wAr/sGOcP4e9MC/9f4HoP4MjxARTRq2NnYK/MWEhQKXHKvlgaOqZ0j0xfhqCv6gKxjgZHhrOX1QHlwFkh9JODnTsceakYBi0+aL/dNbnP2BRO2A5T4dl4UTHPKJxHnhv9+k/QRImWk7OxPI8VTssA6QfOQvT2rqBXcoRVOWZTCVUDX5/ki+pYgvnmdfIq2gBkV7dPy0Stp+olK0ezi3kP/pflfsYe0eHiv9a9j/4OuZqPM3Ob0AOKKokIJNTpSiCI3nrBofZT46cedn/Sf4HXhYq7Lw9RfUalXOpkv9BH4m8lHq3xv0p+heHF9WQ/4H/UrUA0yB0Eq68cRnuiUI2N6o49F993ey6DIYw6SCYN+AP9e9YiVeVsNAN+c/Ja6GvOaCf0RrBIX1dB4KPpzpg6fSvAeBOrWIPFTrQp2yvOz35iHUS5v3J2ZsSFhGozei/PSQshQpEXvdSF4l+IQr4pr3OHduA63v26adzR1vBT6vovwsY81r0z2evJv2XDsugJ3f1rCr9v6kx6m2QDbn8TygenPAVZRHQB7gSBlXpXF1TA13Dz4ZXcKUAanVSZomYU0v+Q5eYq/wn/Zb9f/Mr/1n7KG0O0JudP+UXhorjMPn4DutcC04V6EZogYHnMG+z+RMvMJnfBf0z6gr3p2Qa4HGgAhhzLPV/u5aC2VHnDLRu/CUkBkIn17Eb/QPe3WTevOU/9H+Mj9cvne88YIlg8cct/+M6FI79mvJ/odF/SqqcL/oPCT9+LlNvU9P/FcUn6Cg5/afgGdurONue/5XkiZ/fZGtB78js/6Ard7Tnch+BFfC/GKQJhIvk9DJ4uPD0/8QBIl0SU4DsQ99f5m+ZjlQDTtmT7KGTpipe9P7VKTM8dAwiWiDQk5JBJ/wc/s4CyzV0ft4v1y5SgDsLWIbklahbUMGA0//c5H9oq0OQ+Lke5HPH3rGfJNG/+7KS/E8BSqw9znFKWKpk/iu/NyHOWVJqsM3dRnPdKya2FL13dQAxUZZ8FK63eHGDrWfA8sX5x3n3qnq3E5N+k+sXoBeGMwZSV6RvWxQPhCce5Gt48zXnyRqrr2q/P/n0BNlyx/2iOaBQzBoE7tu3t30/a/ZsC/7eftd9sunX15Ox++8m397rEHnvvfcjyozq0fqeGy8/S9ZYfZX43K2/M9oGoVXEN/wfHPTyyw2JYlifN+aHx9h6bLbJBjJqn+/ITt89SKZO87ZBei4322RDOeGoQ6Vnjx4svu33M8+7RM4IPX6vvegMGbGav/epZ56T7XYbZWd0s002kuOOOLj2/b+5RF5+daIcd/gh0qNHS9Xzz/rtpTLu/Evsc0vqIH3K1jjANcc+vpTMb/ew/R++S/Qf/CHsl4sJC7kPTs/FkKWXlC+O+JTcd/99HgTOWm+loZP4t+H27dNbNtpoI3l0/HPy6sTXI/2DZ0T6ov7U/lnOo0H/22+1hVx3862+JkhYbGqUyvC1NrAewPHwFRkyyOxGpjBnejMzLhVwNTJZmS+dAFhQfW/5TBa81geuCB7jXlxXZoQZQWY9d5JT48xfHiVrrrlm1aGpf1BfgfoK1FegvgL1FVjUVoArgFW2QYHWwIJCKkE+lo600siOsCFBAfI+U7lh5jI19UtDZnd35b9VrDU0WEVhlP8hEAIdAwHf1IuDxgCIYaqE9R5Wvit4JhsRteS/Xls6GXEvnNX8PeZnOk2o/oViXzrpXKnyAEyCKsrhoOz9GuwhuKDSoVDqQD4nr7g0RxoCiOhNFAyUMojJQWA4Z7E+ZWCJ19CdcHkvtgQfHDKdg9HPziruHanPS/2iUzJCeRajrhZ6OOJ5HJxgx0HUJ4ueRQha437WO0mdjkkIOBtwgkEBhn7q+8NB39BDJn6e+jvbnNTJRRXAdqZgoEfTMpzTCJ/uVVlwAFpAOCRMGjSSORLzCu4IGRoOPoLuoH99ngZyrSd1AVGOZ7FhqWMH/dsjC2cOqvfBM7C+CFR4ECPBIeIcYe+zgH+obula/88r7uam/2PcpY2yUOk/BLmY/jvVgUV8E/MtYZ85kQXVu+j3y/dwda/RkMG9e5Bd+aLy9ljxSL3JLJhsSRfJO8UOqCr658oQClziHuwR9hM0xHvCfLK0E2G/cUAevBfP4nOQkAacoc+L/vH80mk9d/pPTtNI/7QO5sQO8gnP5flH+5IgIX1OOYRfzksT9+EqWB4n1iVBQHu1Z1kFpTIZ1cSJDiFvHAJaxxjpH/ZxGUgPENB4b6L/6NWoWdFqPAZ8Jzzb6N94TUjwIgQSOJF9n11+Jfs/d2C70+XD07/dT5DW+s75kv8BppDH7PTnSAi+H7mTG44i3kuW5XZPkZAR9xooLWHcHtR1OW/nLASyUyV3ogmueI78lvpmovLAadnPBYJmOCOlDlSeWduzwEvcb+JngxE9oOskes4DuGVCngWAg8O15Be2TsHx2m36D0FjvbeUQbXlP9F/qBbmdfAgVlsGAVnSv1YAM10yT+NnMf9MHCCvBq91b5T/teg/JGaw/HY57Hp50v9V/mtP2jwZqBaPzuV/CvTUmgvkHngvaKzUvcC7cvp3nVd5Uy7/OQjQPfpHRdtc/X+FTlxL58f6Yzy19H8gIWFO/pw8Sc1pBf15U0U57nE+kMtlky+kn2Ft9TrW/9FDF59Z4mVRrYd9YNQVBOWYluwdFLBnGNRa9A/d1Kul/BSjLQqvnf1eoErpB6YDWiJx9/R/Pl+15X9uu2FtsG+1dBO2NzBHlg1V9N8N+f+fp39P8mU6zOnfEaSq6L9Ao0BSkbUiCggz2Nec/hNfL/UOl4/pXVhjr2ZN7ZxwfjP/f6i8jPeofU0Vd6aX0FmPenIIvH0Y/3/VuaXgaE37v63NgomR/gkxiunbn5uq7CI91+DBkZbpO9+/pGMgoAv9H9XBqudjDxD00b85mRTyJiaBWOKv+l08eKrvr+KHXLlov4frKPCFCmDWdzgQz3wdZ1PPBhcjMD2WbSNy+tfkBE3mcghoPNvHnc5+0v/5DLruksvgIrkQ7bcCupq/J7QyC+uU6DwVPTiaF8OCJ7QHfyfkWQk3H94fexOnZ4YiT69iDhDQfrZSQqntWYRRrkX/itzlgW4gyHGrJzsTkf5DIquI3HTlWfLqxDdl9KHHxHPl/gzYte7nQCDSZYyi8/n6Rv9f0HNN3lQq1it44ptvy9gf+nP1mXqmM/1f2+yq7kJJAKB/Q8YJkNlRB7MxJSSsyB+Ir9n5DvaN6//en9hojpMqAwQ064mmR6reDZswoK9B/0eSq8vRPIE16nIUJ+VgPp97p/+KLDtksGy4zhflb399UF5+5ZXQU9mpF35NjE/ntfyyy8q6X/mK/OmvD8trr7+RJcyi7VXUNaPM9eQGJOCW9L/dlpvJtTd5AJjppcI9gHOFTZlN3nydb+YF1ZexwOiK+UJJiYsYZ5FDwunHyPJAcB5MAxkaKvj4OVh4zAFOyuhMDdl09QAwLXr91/oK1FegvgL1FVikV0ADwGPGHBR7SyU5nGcblo7QvLokOX0kBFnNECp68ULxVjmKSmE4rLsj/yNkLSlXHIQsM4uDGuSKJlXV6bg0Uxk/cMZ0V/5HPYAqVjJFNgTgSue76885skluCOG7BAHtxoAH2LJACDlEeO3YoExGngd9uTIiVu+GABD3EnZnnDsFXQ+qdgJ6pULoLxSqkOftCEnBeFemvUIb4w8vs3/K6t7SCVPOmfU13IsAItaE7/EAWh505ABScoSWjpCAKc7OKoKGKgMhbNBbBi9B+fn+pCREr+agCq5wXuyZRT9tXTujoVABnBzfvsZ6j5/7dH5wHpDAGKtArL9aSDKgCmVbAzLSnL5QFZhoPj/D7sQsHSE2JjJsrFI46PZ2Bih7FecoVmcES6aK/otEjHx8ie2yPeH6f5M5kRP9o0+WB+vnpf8vEP0XlU1me3T62nB2MFf66pjKnl123oNxb+eaklsQFI7ZyFRtnzlCAl/E8y3TPwSr/rccoanSBLZg1/SfV3OUTrBq+s8dZWxDsl3r8qOtiieBli2bPjhUajpCgw2aOUKo2i7uZyVVG2Cu+rzI+7JEqAQxp+eC5Sv6X/G5ZTpTRwc7b9n+13NeZf9TYjV6AGOeaZ2cPtOap/EZXWf8aW707/0Gmf5tTKGyqXke9n+X9N/hgV4OJrDM8d9dppqMQz/Pgo9VybbQV937tlUHQrDn0K/AyxHMcT9FcISGc6JrzGcX5zaOnZxxLLdsbGH87DfhpBn9OgbqrV9dkGkUnMXectVTObcor6giwiGg7cosCJjdGyCZ+fyUupj19yuSjjiAjPmUyYm58zk/f+wUZ5mI3tXY1/FPPRmTyPgcdDcRcm70j3eY/K9F/5G+UyDb6T/pe3y+cUbmKxGiRu/Qj87/VyPwEGQqIGORTAM6q5b/qS0F1gv6u/4d5T9Vx5U0ibVFUtTc9H8Em/EMnF+WsTGh1vMtYtUsywjjp1ZNS9XBQRzx+pZ9gj0pISUiqq6IIDE/3/hEZru4tcLVf055/mP0H4Lk3NaE6R/tSUo9H7pdRpcFb8ur+3MUlyoeSfdivOBluf4fglIaXNRqdioA6p7+/9HIf/DO/xz9p2Rslv+8rjUTIQmxyHluCgRlgZAq+Z8HgKv9/2WALlVc8hkFn89sDksuqESY5SpbMdgdSKBQXcrb0uQBvYVn/1cjqVmyL509XztwrIRyUNJ/KSNT5b0H+6xfb0gKQXDXZbHTP7eB4spgBIlhZ5gNAd8A/CexJRXRPyfJFYmQrSHRFHyF+Z/zT+rRS4G1fI/DuaCkVKyS87z8/PG9if61ghnoCkBBQT9ZwG6n9h76XK/m1URItv/zgCzQRtyOdlpAQgm3kYBeFmkrIlQhIc5tPyRCpgS5FCB0XTrYeUGuI5Bv551abCBoiDVmHsPIDxEyOer/bt+Dlzv9+/pG+R/p3/VYhYe+6qJT5ecnnCG33PGnqJPp2qMCOCGdeVDSg+Stpn9lvDkEtnXcw1ZcXi7/7SlyzInj5Pa777N3Ob0U+r+iwVgAOEDGM2phOCgcyNcV12RT1v+BhsX0j/eAxyHwnbWvCWhoEVbeElld/0eSLVeeG/2x/Z/p2FSowr6lSIOF/y8mDVcsQWrjr64rlbbZMv7pp+WDKVNkzpw5NsfmpmZpaWmW/v36yfDhw6XS0lPufeBvBvtcrf87DUS/WPRr5YiATH+6fwoBff2tt2fPs2QgDQDj0JcKJLIuWHEB48ZnpTBiJQ3XspCqpZTx4WeHn10bDjaYhip+UOj4MwhIjFn/Lps16/V1COgkwOq/1VegvgL1FaivwKK9AhwAdgMBvWpClmLRdw9KQ+lAgCJXIThSBCAyBTI4H6xHYJG92h35D0dGlP9lYCwEOxDosF5nwSCCcpY5S8wwcqfS/Mh/rFNpxJU6Rrn7XHmLvqelDsPwdq6/cN9hNwr0RwOG7EjAu7paR1QCwZaCwxJzSfen7FC8H99Fva1GBTHWwp/rPQfh4EFQ2XQn9IKlABY+9945Abo7/B7PHCrGKKsb40LlFmDg4nkMjn39u4SHhsUN5zf0PPROtjUOVWlpH/OMWtuLat9UkTls2qRDcKpjNij4qZo2VGbrfpZBjAA7pUYMr2/s9aIVb+HxHAC1+Rs0eqoI08tsH9rbUy9k3YsQAAb9W5aw0Wd7Fph1nTj1M2YDAuttToOislu/U7rlAJLvcapsZ5hA0CdXhJi+XejrcbyUge8OkJwusG5eZUDv7Jb+r300O2KF89wc6zjD2T4VDAC0y4ZvFcQqsraD8YeArtlDhHiASl7w2Ui/dD/394WTh69DJXEcJkFAR9oiKFu222w8XF1B/By2WE7/HpToChqUoSB5nUv6Z57LPA9j48QCyB536uTVhaXzu3v0729kGVJLwrMNi+95z7OqlNBrjzOw2YlpxnR0LqVqAX4eaIHRqZiv4XmWlEU9qLHmcZ8Idp/RCxjqzObmcAXq0ciy76MsIWdgLv/da1xl/xPsqSVYh0XDOvqepn7TPp9iTxnhAoFOCrSWsrn0J2jgN8LMh4ACZAEHSHG2XTamvn0WVKSkIt7DdAaCfhXgpo0nF/2oWX5n74hVg0H+Bz6XwcpRgAiOPD+vgIIM1SVhfjwXpiXmKagiwVh5zvOk/xCsMpjHjg6TO0hm8HkyBGWCguyK/oePWEM6OhOCSRxzgGAGDDTLfzvblvjQDfq36hkfh8l/lReUtMe0zPKv5AFzo/9nnn6qim96kD6XkXhmqWvy+QDdgv5dRqckMPC8SP/oJR7mB/hN0DqCqKBP5nX8bOiO5f6zjOfvPjr/nyduRP3fYLqTg5IrVZi/m/5HtIkgIZy+NfX/DrcJIBdKvbSK/oukQoyR1cO0JgnS2PtR6hlNEO3Q7/gd0IeQFAokH66utetroHHos8HDHAI0wTmy/o/P/fx6iAyJdzhjHDSNtBGeH3U3QLqH5D6zvQL6ke1DrdaABAVt9B8QSwBZDb4zN/mPAAzTf45ckussqEgEnZjzPuy50X+V/v/RyP9adPPx03/qyws+kuz/PDk3neUcTShVK9L5KhKaXM66jQParfb/52hRkO+5/E8wupH+o/2fEG5q6f8qI6vlf0qMqEn/wSewoPTPBmLcd+rB3rX9nycmghfjGca7QtUvy5+yp6/Tre8BqoKdr6TewOX9DCFtvWVVAQ2Q313Jf5Xv2C+3xz3BQn9U5qPverX+j+pOT3LM+WxKfKxN/ykRuWv938eVkqgTYgT4K3oCJ/r3/ICc/lOE3vYAScux2jLprTE4HBfWKz7N50O6KfgUIKiB2pJ0xwCBHfaLW3OI6jNoFRBadRh9URsozCvp/47qBWSWJP9TOyY/U6D/HGY6BVMpEItWbAGVLuoJZBvEStrwZj1fsX0A7HdCi4G9gfkmmy4lgZr+HyqWY1FmCMrafgNpKPgs7NxZRXDSAyH/ddUy/58bUkEWqEz19mKZ/R/Q1rgqGD5GjKdUHXM0AmqBRT6MOHeLllejGCf694p8xJQHL7WkrL7qMFnqE4MsIB5q2O0EvvXeJHly/DPyznv/jicSOlyS/0kXx/l2+vA1h/wv6V8rgK+/5fbMP2U6qPYAZqKF8c8KHCsMzIT0d1S8gEhBLGDkYIisEDMDwff8XDaadY9LBbl0cCAino2ZFFAWaPUK4HIH63/XV6C+AvUVqK/AoroCCAAzvJgrBAE+sggAR+U8TIiduyaHA7SJKpkccIXiZAonyc/uyn9zOgQFGs6EMruOjUUYtDX7/KgSDoXGoFFT78XuyH/WBVj+VytU/hJ2yOnkTZkNc2HHX2mEpzNTO+uc4d/YuGbHMzt4YyUvBV4xPtWpWBnGWkLZZIegTyqfW6l3ZU6lGAwoquFCbzCcISjt/Cx9Dgf91UnPATa7l6CfS6esfo9+wmbIh8Q/OABZl8T+QW/E3PM9Jhht9O+iCuAyyJRDkrq7zIMMaf1wDxxz7BRPDrZ0faz8tAoMzMmNEzOsABUYHH2cNWvrEw5WPFUh6IdtTQ7n6gCwQ4x5PyKsExxXvvZevQK9GXvFxn+iH3ImFWdSr2H9H05Hfi7en+v/vj+J/imtnmCiIv0TnJl+ttDpP7wjGf7aC9sdM+ZoCX2Wu5IXTJfo9QtHKda1FlS0fVcgIeAdFpRRVARNQCAjnGmpiv5xhrLge1r32vSfwy/yXNhpV9J/6aQv6R9/lzyr1vnEnPDv/NN/3quU1wjj5s/YYcCOO3YaOP0nmYR9ydYfFRLUlxfP4/VCMJHPD68LoM3K8xVpiJLAagWA4zlw30RWHYDx2vs4k5x6GBoUWi35n5if86fgsI1nNGT/5/SfO6fc6TL/9G+toBAQC4lpDFOdIW/Qued9sj0Me8NnHzSZ/A7uXAPyiSXahMBfl/I/qwyiqmyC507yP8GJe0DJE7E8yY0SF+gAwC+T5H+OKAAIaDvLVAHMc+tS/lPFBpJ8ohOc+l+m/s7unGNnLtP/Gp9Zs6oShCt3a8l/DeLCIYtqXPxbRf/gf1StnMv/D0H/ITiNeT/1xD8zqMQo/wui5LkwrbO847EhwMf6H8vInD/mcpHvSfI/obPg+1IOlPq//l366fA3zlmS/+k8lmMu5X/yIwIuFhWteT/g7tJ/qpxLcKZV8j9U6XWb/gvoZZav7HdEFZ7vl0Mrmh0QgqUWBCC45+xYBIh3PM95rZ9JrGstqOgssGvtedIP0z8n3jBMOO97dm9AiCkreuN4SO/gxEBO7sMZ4uo0e1+AFdZEV4y/hCXmdcD55lLK8nxanJ3QUhiOtXv6/4eg/8DPWP6XsrvW+V+49G+cIR6CbtO/osRQQqDa17n+3xX9I9iYo1hgz2odd4P+DT8cR8j8/2TvGBxwSBpg/Z85HexFf6wnBXMywsLR/0PSbNDvLaEv2Ei5/Y8qXV+jWpnFmf4Pn4hBZRP9VyVWpx7B3NuX9Rfo//is1KV1zCkQlJ8bXIukfuPdwYekvzNKTEQ6CGgoSN7pWv8PMM5BV6imfz+PkDs15X/gI9yWDLpQOkuUfBPGxklwrpOkALWdebS4ogrgWD1LENO4F4k6sfDBGbYnysMuj3q+f2dnOlaOVsQ0sGh8O/Rx0pecN+XcPenItk+UtFtN//Y0ah2i8r/QsSP9p+p5W4vQpz2T/yHZtEr+B70UqGWR77Kea5W6oIMUBNXzwnumy+yJSqnlmJ9VbQcSkn3ouUBgwzk3ORV7L5P9H4LXbm8kCPLoOwnZUbz+No8APx9fSfoveJLShq0JJayyfEVxaWBRufgnnRmoLdB5ggKQtYrw85WSJKKMrCn/c1Sk1NqMq/Wz4djZ0x7A1950S+Z30flUVl97w04oFyBSVuz1M/4cB6E0EKDYQsGBwgxiZwbATK1U6FhZgPhjY4Pfi81i5SiOPWRI6DNgnOi99Qrg/HDU/6qvQH0F6itQX4FFdwUQAEb2eTTGQ3DOsuKoAlXloSnh1PeTndydAa7QZGlQfjjz1hweqlQFh0d35T9XFpuyST2GEQiB/Iae4PLfM8/LfppRTwiwSRiH6QXUO62W/Nfv4eBg+c+6DRQtDlaYrkGwx2VWfHJAlFUxyakNfQXBHASBefysA+VjklgNnWfF572azWhTp2kwePT3qqz4D1UVkyo3YN/yWpvxQOuvY0fwlvcUep2PM4enzg18GKIp8ISzp+sYnf5VVTFu6JUOeV9L7ukb9ik4wWrpr1hHh3p21BkYYWXFn54NNw6pbQmMeYY2IqefXmsB8qxfS8hwDdX2VVWxnZ2x+t4rgpU+QoAwQqGGqvjGEhXHKyR0LtDLmf5tnqHiHntmyQVhn3L9vz3p/+gXVVQOMp/pnv6faGde+j8/76Onf3dMV9E/BafBF9Up6X3uvC8SfhCYZRslVsWgyivwNq4S5vsRWNZ/jdbC9YAPQ2/giNbgLoW4t6AD7QePsf3/XRXjiQdd0391UAR2aG36zytfIKOAPpUc94nHs/MNjtkEHZ+CJmZkF1XsnNSM58DJaPyVHBv6d1kVk1CxclQMDlibLLAeXtVyCTw5y4qnyjuz3em+KP9Ddr7LSMs6y+DkfJ1Sb0tf6ySrTSYHSP1c/ucOwlJOmnwvgr4fWv4HxxP2BWcI+wBHIOQKqmJ0InOtig9OpUzP4ipPSoJiTdOdUQ6z6GNKa4F+y/ClsO/D9jAEjp2HdYomXuEszhf9Z863sqcd9i8F81j/Yuc49hQQ0Ameslr+G9xj+GEoxuh0i70JndcCCjpWxUDvCc/BM9hJx460jP4D/HScR+gxjPHrfagA/uiqYrkqJhU11KR/VMWYPG6oURXnUPQ+XodDrkLFC7KgtvyvhjbN9X8kqvm/3dX/cz4ZZGWo/I2Q5xFeHW0q8oQu9v9Bys7V/xd0KiRHcnBofvV/BJlYhwQiSfSRQv67CM7QMkDHHmhF1XOS55nOFc4+5lZVFSueFAk7BufXbqPzgQCH9+FN9I97ocPbWekCFcPWOWSNMMpLHmgO9FqgiZg+HJJjOGl4fvT/dG5CVXy7BjgSDLTaq1EPi1XxC1/+Q27z+Ph8MU8BLwH/Zbou5T/Whu/P5H+36D/xkyr6D5VykG1AecJZY5uM9X8kE3Tt/wdNsy3q+zRX/39IpHb7Hu0VXDeIa0EBQpb/Dqee5H93/f/zb/+HansEp2OipyNkgf5dp0myiz/HukX7P8h/p+0E+5zJ/9AzFZW/flb8etb/GQoaa4B79H0GC608H6gYoRcwv8vWmoJT/l2N5Nsi0g+dBGe8tvxPPVijXA8JL2WPWtbdEp9I/Xz9LKWzZvLf9NMkM1wXcx2IeQ0jmtk6hTPmPNkRExDgRnAznV1qFxF02+TbCC2AqDIVQXN9JgLA9ju3cGlojCi2kc/qPmSoeC4DY4A9rpvrTdx7O9RvxKpt3e+mpuZc/kf6dzlv5zL0rQZ6SK5j56g4uN7tgIRqZn8H/T76gUJyB9O/Bahj0rYm8wRkGzMZAv3Df4KE7lABbHwzVADjHIH+LYmQ5Y/+HYLrukYxyE1+jFghHmQfzw20gOfCNkQVsZ27ABed0z8l6Cv9Br9Abfr3uTu6T0iCoLSROLeo/yeY89r+v8R7bc2Dnuz+P0dC059S/99uy83luptvrULFihDQEApQpGyDqa8LK2YlI8B3YD7MAGoZIries/YgDNkQA3vCYYKwKt/vDBAGlDM03VztIaAGnF0fIuxn/OJIWXPNNUu+WP+7vgL1FaivQH0F6iuwyK2ABoDHjj04Vlmq3PT+PK4kR8ck5YybPKWMcyjJZqxRb7kcRtAz9xxOaP7lP2e12/u0Ys4gc2sYGaH62GV6qnyL8p+CLB5Mpp5aBaxpLfmvz9E1go4BxZF1lFq/Q+nFOKAH1XYEpp5scHzze5CdWcJVtwAADWRJREFUVzoiS4cHxuF6jiq1CRKY9aEtf33PInc2eUC3Hryx61pkZMKwAfwz/tZ98R5PDj0F5ZsdJ6bIUv9hXIP1w7tLXRXO0WwPqZIZz0l6JHpteR/XZMDnBoftk/3PrcqoE1MlPs/fEVjtcDs9xX5WFGSPUH95n2VUncUqGHO0+Xph7VBJDHjidJ5RxZ0yzpn+redxCIjjvGKtq/X/NC52YLIhZk4LqtDHvrBRy+cExlB39H8et/OKtPa81qX+v0D0TxWzkf5DBbCNgZxEWQY69es1wzkEyri3OcM5l9W+ZQ9p/p4z9GFgqwHICSoln9G/sQc4NzjbsMuYr4GuOLGWaYjPfBmUYl5ai/7xXr1vu3MfWqT52FV7fd6Th4pEB59jCv7rPLc77+FFei437//5WLmQnDIhSEswdzqJLc555GOfyz9vv0iWGtY9e/yxk78bE4IYpq2W/N/07I9/Lt1dvN+P+mIMlDMENByUkY47O2WTcf/o7mM/9uvuHvOlrEoWA/jaGX//2MfyUb/wnrFfyvqlMW9lvQNOvTI5CfyQ9RqWmaWvrJRrUQ8PL3M+Dvmv/fFaq/V/ctyD37LMLOkfsg3zMXkSUGZKnWr+/H/OIxnqOZf/nqQ3L/lfVgDXlP9Br1tw+a91WwxXnxL8vILSK4BNApj89zYdrD/Bh4lAaObTpF7F8TkMKWk+ygR7Cf2B9f9oWxAKChIjENTAOcLfdm7QW5Tgm1n+m52oqEdaoRgqqnWt+ZlxngRTbfMjZB0OGGPu0D9Y/rujPvV458Qan29qc2TBN7Ip+FwzHTJ9csJvtge03rX0SJzxpP/nSbclzTJNLBz61yBv8GeHABH0OPTn1TFVJSaF4EqyM32l5k3//qyy0jPpfdVJyOhRiiAp03nU/6vsf9C/Vw+7XeXPxj4mX0KqAK5J/8HWXGD6D3ZmpoOTjZTb/2idVJv+Mc549gyRiRPGa1f7WqInnVEEfRH4ZF6DpFFNSvUkHfX35L3HdW9K/R+tPbDHbeqHCXwNVY2wuXkstWDE8b3VdgKLvqb9n2xqtv/R4xXBXO4Dy4FKnD8/JglJITRiz86Nfsb0DwhoT5pxOz/6v0IVMZ6PQLe9I/BKt9vR79kt/ypeGJLCXSe16G+sANZtt+chYRLVuhm+Q94yBsg6mEeSpZ70Yf4/JN0Y/XvgP/KnSP9Uya/DCv2CM50kJJsav2f5jzZGgalHXhdo2Wg1xNWYb/paJn5jva7tuDsSGqqVDa6ZkIaw97a2VqWbfmCLoVgF++VL7WsHmRLHBf9fk6MZRdlJ5zRVaXO7imT32fkO61D6/xAktueG+SZ6SK0bfNsTAorxawT4w7nwfUtB81Lm837B/kSwOSZGUosN8B+2/7ffcnO54bY7/CzCL6t7qBXAiQCKgxiYMw4GC0D+nQesA8OBYIGTiDhNVBcVWWvM3LIsWsoM4olFQREyHHQ8nO2oTkUlktK5WK8AZhFd/72+AvUVqK9AfQUW5RXQAPDo0d+PSlGSlTlsCBSkKHfDpHA9HPsxAzKDZuKAb+phi+o+GJlYp1ry34IUVMUWs7gpaMPGtTomPGuVlGpVRBGE02qdUKnIcLyZodiF/IchWzoXWA/h3zEfu68t9XnDmkHfgH5TrgNn+EUFNczFFfiUKQ0lng0s6DYhwpgprNi/zU+6a1E+pnLbISMtEKg6lxmlNSq3YlCMgsSmwIf7dK5m3Bj8jjsFSj0S6wmjBWuXAlgpGRD7Z8+gDGJ2GEGphvMpz2bPqwndjEmVx26wgNCSEWV7q8aoZWm6VZQCqMkZgN5pbpym7E84RGIVTAbplvoYWTg6OCrSOgAqy8dV0r8nGVQneNj7iwArKmSNjgrYMntfDefcvPX/ZLTNS/+PWbOA3SodRQuD/qnPYzw/4o4DVOlW03+q9KlJ/8G5AwhpVBPzOeT1RWAZQWBbawSYOZWc4OuZOYDPsp3E+wLbixN0YVTy+MEXmSbYVotOrkDPsBXZhssqOjo75Vu/XXSDczp3BICRXZ7kREoIwbnY8bePLtI8WQPA1fQf+GqR4P3fEgBW2TAv+3/z8x5fZPfljgM+F532HAD27P0E26e/ff3MRTfB4J6xa0WHNe/Hojzm7h4KDQAnnay6nzjrhXgm+Ct0TpbnmWwPN+SOvbxS3nkOquVyVBbmvxgjPmP9msdV6kqsQ4O/sSzi5304/19Cp0FVChyhqI5VPQ9V67X8f0ob85T/oW9p6f+bf/3fA8CpktjpkPfZq8jcvxmgkyghzYNatoZx74KeGIKrqKYy/TUEGHjNOYEW7vLSqYznJ/0jb9mAz3ms8b0UvGX573A2HgC2/pfQ6SjhDvI/C4BAJ0FLoVAtxtW60CmiDCr0N+YbFhDQZMI2R4OCvgMeyTZnrWQ1/oz90LbeRRuRXP+v1pNT8DQlHPJefDz0H84Z7QPrZqyDZvQfdM1E/wg4piTq2vSf9/gFb0n0n7hn2oski1nnjOeFoFux5qB/q1oNVetI6ALNJdsxBYaZ181L/s83/Qf7ShMqzf4vkiHS2EH/vhaJt5HtVthceoIQ3J2b/o8gsZ9X8J8ED8tVwCzH8DkHzdBWopb+rwEo8F4NAAPxiuGh+Tz5nqTAa7X+72sCu7ia/lPiQGkvpPF5JaXRf0isgV8o0W6atdOnQ/TiXMTPgk1ozw42qxdDeNV55GG8YCRv7eyGwkHzQYTvot8sJDxHuRlCm+az0HVSWORY/Z10bfcF5BWwvh6p37HJu5CQ4zZg8vEFLuUBVjjEQgFFbfpPuiT61CJYz/TvQcrCH4CkDWqxYDTPwc6wHegBDPpHC6oYcBbXa7kHMIK2Uf5Tkoi1eytaPXkAnZOy/LwBqcgqu23fvFgk0n/YC+bdGC8Cw6hq1unE+2KQNvf/6JyYV2FNSv0uyjtDo1Mflvs8bH/De3L/HwXwi4A17y1te2BApfxPviWTgUGObrP5N+X6W26LMVLI/1gBzMY/mDuIsxSWei0ykJKQofJ5ckqUCxMVlAITHkIG14O4Ypk2QVLlh9ffWzov+D5cr8/UHsD1n/oK1FegvgL1FaivwH/LCmgAuIQJc8WCIJhCjxkoxKjihVEVFQmWz0HxyuV/NVxYaXzXkv+mIKOXRQhWdEv+d4TAWTAAohMiZN+Z4kQ9+Loj/0vDB3PHeFhnwGcw+pE1ykoj1lnXMkKeBVgdz4LOjWN7foBnYT2q1KVY3/E9cKhg1pMwri1+dfcifVxvPmijeB65f6IOmpPxdM4MG13ujZ1XZEcWAS52cJZGanpOysDEueYgKegDhqrvCXpMpyRI/94hkE3xRzUFGUEGtdzuMImAC4p7F5yTtqcUKI59ni1A3mjbDechHEsxIx7QUMEZCceWZ2mHZEqCeoZV4PRKiRzoRenmclUFcFynosqWx4pzyfp/raoPrC/olAOAGB87dmEYwQHIzjWmY3YmlrZJqf8vEP0XWexmGAa0BTvLbVq9FOCxqMoX+47qHYZujs5MCrrBxgG/YwcsngU4dCZ8nFfMsXSygt/n5zv1co7vLZJro9wojG/m/aA/vhb7nPhiSmYA79LvEBjZ8fxFt6pR56UBYP1BIou2V9D9N/o3aL3klPlvCACX8h97h0Cq/q1z2+ysjz/YOL8VwBGmvkggKun/v6EC2OiQ4ObL3n96yhb1CmDwEqUJ0P/I0xftCv/uKFF3jf5ChJ3N5D9VfSovRL9DvQa/l7pbKf/Y8YcqWFwT5X9wOiee47qhBk9cZ0y9KDn4GWUQBdq6on/2i330/j+Hr8ZYOZjt4/FgKWQYJwDGNaiR6FHqDYAsXnD5r0hFqZ+hFyKlwAWCVqrveIBIE+JcZ+R1hO5a6qklGhDrTVHfIV7gSDMJwjM7s1mPwWp4XL3W9AbA+scKvbzAJ55L6KY65xAwsXNXtG7B3CDTTS8Iybtq96leBDuptKlY/kP/x3Oq9f8U/MU7WebyO0o9BPxIx8Y2Hu8l7in1o9whn2Cn/3P0r/Z9qsjFOEqbsYr+i0CJBcoy/T8PpED+c5Uqr2OyWVM1crL/U5CJ15jpgqFb/Rw7/wJ/wPhV34r2eUDxRMUm5l5F/4EWFpj+Q49U0JnNmRJrc/sf6Gu16Z/Pnq1DqABGX3HWp11uepAJVb1M65g3fwY9Af/ivhzNDX3YU/sFoyFK8EVAErQFWkvngVs3JJ03o/8gp2weAcYWe5/G7i0LUKnKugLOmdmqASo8BfoSgpWPMcV6/B0NMSiYPSecCb2GERI8qO4JOia7G7VNUpojAs62P6H1iiFbRfs/Vd5irSyBocMT2DWYadXaoSjUg7meDB/bSgGJLAQEXf4n+jRZEPixrkdC0UBbBqWRgCwWE1sKORHpPyUrJBrMi0bQbqZK/oegMPvCAukajzd0vRAk1f1ie5xlp9NvoHU6xBgPwzDD/je0vyD72Y7Xc57Rv/o/Iv1rj+YAB54hCfjaZzIm+HpiFa/RZ2oDFAPD5M8s/X9WNQ8kRVRLh/n554Axdz0IfhSmQZxZl/95DLPUIdPSJTsePAp+Q9exXLNAPBXrte0Wm1kAGLwHfPb/AU459nrm2G2WAAAAAElFTkSuQmCC"/>
          <p:cNvSpPr>
            <a:spLocks noChangeAspect="1" noChangeArrowheads="1"/>
          </p:cNvSpPr>
          <p:nvPr/>
        </p:nvSpPr>
        <p:spPr bwMode="auto">
          <a:xfrm>
            <a:off x="116681" y="63104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erpetua"/>
              <a:ea typeface="+mn-ea"/>
              <a:cs typeface="Arial"/>
              <a:sym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235" y="2658931"/>
            <a:ext cx="5065614" cy="240383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873B800-D2AB-B0EC-3E04-E1FEA9FA0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77" y="80731"/>
            <a:ext cx="5332557" cy="25033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59956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9226" y="199601"/>
            <a:ext cx="4492445" cy="4838701"/>
          </a:xfrm>
          <a:prstGeom prst="rect">
            <a:avLst/>
          </a:prstGeom>
          <a:noFill/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99" name="Google Shape;399;p43"/>
          <p:cNvSpPr txBox="1">
            <a:spLocks noGrp="1"/>
          </p:cNvSpPr>
          <p:nvPr>
            <p:ph type="title" idx="4294967295"/>
          </p:nvPr>
        </p:nvSpPr>
        <p:spPr>
          <a:xfrm>
            <a:off x="204421" y="362155"/>
            <a:ext cx="6449100" cy="5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lnSpc>
                <a:spcPct val="90000"/>
              </a:lnSpc>
              <a:buSzPts val="2400"/>
            </a:pPr>
            <a:r>
              <a:rPr lang="fr"/>
              <a:t>CRISIS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804642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15277DA8-6F9E-5DC9-4324-69984011E1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25" t="9400" r="40162" b="7999"/>
          <a:stretch/>
        </p:blipFill>
        <p:spPr>
          <a:xfrm>
            <a:off x="379199" y="1815665"/>
            <a:ext cx="3402378" cy="3186355"/>
          </a:xfrm>
          <a:prstGeom prst="rect">
            <a:avLst/>
          </a:prstGeom>
        </p:spPr>
      </p:pic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166AE745-E07A-2545-2CF0-D6B3E38705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319" y="141481"/>
            <a:ext cx="1778794" cy="145018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03A2893-5D12-B937-336C-4A608FFDC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1577" y="1"/>
            <a:ext cx="4708958" cy="511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5021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BB17D7A-0F51-2F54-6DE6-20202C6401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8" eaLnBrk="0" fontAlgn="base" hangingPunct="0">
              <a:spcAft>
                <a:spcPct val="0"/>
              </a:spcAft>
              <a:buClrTx/>
              <a:defRPr/>
            </a:pPr>
            <a:fld id="{820506A7-DA83-40D3-8170-2662FBDE1C56}" type="slidenum">
              <a:rPr lang="fr-FR" kern="1200"/>
              <a:pPr defTabSz="914378" eaLnBrk="0" fontAlgn="base" hangingPunct="0">
                <a:spcAft>
                  <a:spcPct val="0"/>
                </a:spcAft>
                <a:buClrTx/>
                <a:defRPr/>
              </a:pPr>
              <a:t>34</a:t>
            </a:fld>
            <a:endParaRPr lang="fr-FR" kern="1200"/>
          </a:p>
        </p:txBody>
      </p:sp>
      <p:sp>
        <p:nvSpPr>
          <p:cNvPr id="173059" name="Google Shape;1078;p33">
            <a:extLst>
              <a:ext uri="{FF2B5EF4-FFF2-40B4-BE49-F238E27FC236}">
                <a16:creationId xmlns:a16="http://schemas.microsoft.com/office/drawing/2014/main" id="{33605AE6-10A7-FBD9-8EDF-D08094298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9826" y="246064"/>
            <a:ext cx="3697288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Univers" panose="020B050302020202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" panose="020B050302020202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Univers" panose="020B050302020202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Univers" panose="020B050302020202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Univers" panose="020B050302020202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Univers" panose="020B050302020202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Univers" panose="020B050302020202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Univers" panose="020B050302020202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Univers" panose="020B0503020202020204" pitchFamily="34" charset="0"/>
              </a:defRPr>
            </a:lvl9pPr>
          </a:lstStyle>
          <a:p>
            <a:pPr defTabSz="685783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243FFF"/>
              </a:buClr>
              <a:buSzPts val="4000"/>
              <a:buNone/>
              <a:defRPr/>
            </a:pPr>
            <a:r>
              <a:rPr lang="fr-FR" altLang="fr-FR" sz="2800" kern="1200">
                <a:solidFill>
                  <a:srgbClr val="243FFF"/>
                </a:solidFill>
                <a:latin typeface="Open Sans" panose="020B0606030504020204" pitchFamily="34" charset="0"/>
                <a:ea typeface="MS PGothic" panose="020B0600070205080204" pitchFamily="34" charset="-128"/>
                <a:cs typeface="Open Sans" panose="020B0606030504020204" pitchFamily="34" charset="0"/>
                <a:sym typeface="Open Sans" panose="020B0606030504020204" pitchFamily="34" charset="0"/>
              </a:rPr>
              <a:t>Pharmacovigilance</a:t>
            </a:r>
            <a:br>
              <a:rPr lang="fr-FR" altLang="fr-FR" sz="2800" kern="1200">
                <a:solidFill>
                  <a:srgbClr val="243FFF"/>
                </a:solidFill>
                <a:latin typeface="Open Sans" panose="020B0606030504020204" pitchFamily="34" charset="0"/>
                <a:ea typeface="MS PGothic" panose="020B0600070205080204" pitchFamily="34" charset="-128"/>
                <a:cs typeface="Open Sans" panose="020B0606030504020204" pitchFamily="34" charset="0"/>
                <a:sym typeface="Open Sans" panose="020B0606030504020204" pitchFamily="34" charset="0"/>
              </a:rPr>
            </a:br>
            <a:r>
              <a:rPr lang="fr-FR" altLang="fr-FR" sz="2800" kern="1200">
                <a:solidFill>
                  <a:srgbClr val="243FFF"/>
                </a:solidFill>
                <a:latin typeface="Open Sans" panose="020B0606030504020204" pitchFamily="34" charset="0"/>
                <a:ea typeface="MS PGothic" panose="020B0600070205080204" pitchFamily="34" charset="-128"/>
                <a:cs typeface="Open Sans" panose="020B0606030504020204" pitchFamily="34" charset="0"/>
                <a:sym typeface="Open Sans" panose="020B0606030504020204" pitchFamily="34" charset="0"/>
              </a:rPr>
              <a:t>chez l’âgé</a:t>
            </a:r>
          </a:p>
        </p:txBody>
      </p:sp>
      <p:pic>
        <p:nvPicPr>
          <p:cNvPr id="173060" name="Image 11">
            <a:extLst>
              <a:ext uri="{FF2B5EF4-FFF2-40B4-BE49-F238E27FC236}">
                <a16:creationId xmlns:a16="http://schemas.microsoft.com/office/drawing/2014/main" id="{8DE4F237-8A32-8CA8-B7CE-9D9215DBA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8" y="3421063"/>
            <a:ext cx="246697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9BB71C1-849D-E9AE-152B-D8FF853BA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114" y="930276"/>
            <a:ext cx="5303837" cy="2035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3062" name="Image 15">
            <a:extLst>
              <a:ext uri="{FF2B5EF4-FFF2-40B4-BE49-F238E27FC236}">
                <a16:creationId xmlns:a16="http://schemas.microsoft.com/office/drawing/2014/main" id="{0FA5B0D5-439C-C672-8CE9-7C8A46AEA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726" y="2506663"/>
            <a:ext cx="1096963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63" name="ZoneTexte 16">
            <a:extLst>
              <a:ext uri="{FF2B5EF4-FFF2-40B4-BE49-F238E27FC236}">
                <a16:creationId xmlns:a16="http://schemas.microsoft.com/office/drawing/2014/main" id="{2857E84C-170C-98F3-1E0A-7F09DB3CC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6" y="3011489"/>
            <a:ext cx="9396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914378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fr-FR" altLang="fr-FR" kern="1200">
                <a:solidFill>
                  <a:prstClr val="black"/>
                </a:solidFill>
                <a:cs typeface="+mn-cs"/>
              </a:rPr>
              <a:t>OR&gt;5</a:t>
            </a:r>
          </a:p>
        </p:txBody>
      </p:sp>
      <p:sp>
        <p:nvSpPr>
          <p:cNvPr id="173064" name="ZoneTexte 18">
            <a:extLst>
              <a:ext uri="{FF2B5EF4-FFF2-40B4-BE49-F238E27FC236}">
                <a16:creationId xmlns:a16="http://schemas.microsoft.com/office/drawing/2014/main" id="{0F256E44-6F38-5056-1731-8A72F5D4D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5764" y="579439"/>
            <a:ext cx="46323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914378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fr-FR" altLang="fr-FR" sz="1600" kern="1200">
                <a:solidFill>
                  <a:srgbClr val="000000"/>
                </a:solidFill>
                <a:latin typeface="Helvetica Neue"/>
                <a:cs typeface="+mn-cs"/>
              </a:rPr>
              <a:t>Hydromorphone, oxycodone, morphine, fentanyl </a:t>
            </a:r>
            <a:endParaRPr lang="fr-FR" altLang="fr-FR" sz="160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173065" name="ZoneTexte 19">
            <a:extLst>
              <a:ext uri="{FF2B5EF4-FFF2-40B4-BE49-F238E27FC236}">
                <a16:creationId xmlns:a16="http://schemas.microsoft.com/office/drawing/2014/main" id="{92917273-D498-B543-8205-758752FBA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1" y="1884363"/>
            <a:ext cx="46339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914378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fr-FR" altLang="fr-FR" sz="1600" kern="1200" dirty="0">
                <a:solidFill>
                  <a:srgbClr val="000000"/>
                </a:solidFill>
                <a:latin typeface="Helvetica Neue"/>
                <a:cs typeface="+mn-cs"/>
              </a:rPr>
              <a:t>polymédication</a:t>
            </a:r>
            <a:endParaRPr lang="fr-FR" altLang="fr-FR" sz="1600" kern="12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73066" name="ZoneTexte 21">
            <a:extLst>
              <a:ext uri="{FF2B5EF4-FFF2-40B4-BE49-F238E27FC236}">
                <a16:creationId xmlns:a16="http://schemas.microsoft.com/office/drawing/2014/main" id="{EFF71004-130C-EF76-BD07-9F2B3F0D8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822826"/>
            <a:ext cx="497998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914378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fr-FR" altLang="fr-FR" sz="1000" kern="1200">
                <a:solidFill>
                  <a:prstClr val="black"/>
                </a:solidFill>
                <a:cs typeface="+mn-cs"/>
              </a:rPr>
              <a:t>Söderberg et al., 2013 ; Costas-Dias et al., 2014 ; Moller et al., 2014; Henriksen et al., 2019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F48D7E9-A6CE-1335-41FB-5CC1ACB31F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399" t="11888" r="4981" b="2375"/>
          <a:stretch>
            <a:fillRect/>
          </a:stretch>
        </p:blipFill>
        <p:spPr>
          <a:xfrm>
            <a:off x="468314" y="2297114"/>
            <a:ext cx="4391025" cy="2490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732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Image 3">
            <a:extLst>
              <a:ext uri="{FF2B5EF4-FFF2-40B4-BE49-F238E27FC236}">
                <a16:creationId xmlns:a16="http://schemas.microsoft.com/office/drawing/2014/main" id="{1B508FCD-A30F-0F3E-DB29-21708153E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6" y="1347788"/>
            <a:ext cx="3516313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3" name="ZoneTexte 4">
            <a:extLst>
              <a:ext uri="{FF2B5EF4-FFF2-40B4-BE49-F238E27FC236}">
                <a16:creationId xmlns:a16="http://schemas.microsoft.com/office/drawing/2014/main" id="{22C8FF29-896F-B511-7E0A-CC125C20A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3573464"/>
            <a:ext cx="180850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altLang="fr-F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" panose="020B0503020202020204" pitchFamily="34" charset="0"/>
                <a:ea typeface="MS PGothic" panose="020B0600070205080204" pitchFamily="34" charset="-128"/>
                <a:cs typeface="Arial"/>
                <a:sym typeface="Arial"/>
              </a:rPr>
              <a:t>Palier 2</a:t>
            </a:r>
          </a:p>
          <a:p>
            <a:pPr marL="0" marR="0" lvl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altLang="fr-F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" panose="020B0503020202020204" pitchFamily="34" charset="0"/>
                <a:ea typeface="MS PGothic" panose="020B0600070205080204" pitchFamily="34" charset="-128"/>
                <a:cs typeface="Arial"/>
                <a:sym typeface="Arial"/>
              </a:rPr>
              <a:t>Periph et central</a:t>
            </a:r>
          </a:p>
          <a:p>
            <a:pPr marL="0" marR="0" lvl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altLang="fr-F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" panose="020B0503020202020204" pitchFamily="34" charset="0"/>
                <a:ea typeface="MS PGothic" panose="020B0600070205080204" pitchFamily="34" charset="-128"/>
                <a:cs typeface="Arial"/>
                <a:sym typeface="Arial"/>
              </a:rPr>
              <a:t>Opioïde faible</a:t>
            </a:r>
          </a:p>
          <a:p>
            <a:pPr marL="0" marR="0" lvl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altLang="fr-F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" panose="020B0503020202020204" pitchFamily="34" charset="0"/>
                <a:ea typeface="MS PGothic" panose="020B0600070205080204" pitchFamily="34" charset="-128"/>
                <a:cs typeface="Arial"/>
                <a:sym typeface="Arial"/>
              </a:rPr>
              <a:t>Anticholinergique</a:t>
            </a:r>
          </a:p>
          <a:p>
            <a:pPr marL="0" marR="0" lvl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altLang="fr-F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" panose="020B0503020202020204" pitchFamily="34" charset="0"/>
                <a:ea typeface="MS PGothic" panose="020B0600070205080204" pitchFamily="34" charset="-128"/>
                <a:cs typeface="Arial"/>
                <a:sym typeface="Arial"/>
              </a:rPr>
              <a:t>Sérotoninergique</a:t>
            </a:r>
          </a:p>
          <a:p>
            <a:pPr marL="0" marR="0" lvl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altLang="fr-F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" panose="020B0503020202020204" pitchFamily="34" charset="0"/>
                <a:ea typeface="MS PGothic" panose="020B0600070205080204" pitchFamily="34" charset="-128"/>
                <a:cs typeface="Arial"/>
                <a:sym typeface="Arial"/>
              </a:rPr>
              <a:t>….</a:t>
            </a:r>
          </a:p>
        </p:txBody>
      </p:sp>
      <p:sp>
        <p:nvSpPr>
          <p:cNvPr id="168964" name="ZoneTexte 6">
            <a:extLst>
              <a:ext uri="{FF2B5EF4-FFF2-40B4-BE49-F238E27FC236}">
                <a16:creationId xmlns:a16="http://schemas.microsoft.com/office/drawing/2014/main" id="{058A77E7-3365-66AE-137B-8F12A9EA5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276" y="4113214"/>
            <a:ext cx="32289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alt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" panose="020B0503020202020204" pitchFamily="34" charset="0"/>
                <a:ea typeface="MS PGothic" panose="020B0600070205080204" pitchFamily="34" charset="-128"/>
                <a:cs typeface="Arial"/>
                <a:sym typeface="Arial"/>
              </a:rPr>
              <a:t>1970</a:t>
            </a:r>
          </a:p>
          <a:p>
            <a:pPr marL="0" marR="0" lvl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alt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" panose="020B0503020202020204" pitchFamily="34" charset="0"/>
                <a:ea typeface="MS PGothic" panose="020B0600070205080204" pitchFamily="34" charset="-128"/>
                <a:cs typeface="Arial"/>
                <a:sym typeface="Arial"/>
              </a:rPr>
              <a:t>Opioide de synthèse</a:t>
            </a:r>
          </a:p>
          <a:p>
            <a:pPr marL="0" marR="0" lvl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alt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" panose="020B0503020202020204" pitchFamily="34" charset="0"/>
                <a:ea typeface="MS PGothic" panose="020B0600070205080204" pitchFamily="34" charset="-128"/>
                <a:cs typeface="Arial"/>
                <a:sym typeface="Arial"/>
              </a:rPr>
              <a:t>Racémique</a:t>
            </a:r>
          </a:p>
        </p:txBody>
      </p:sp>
      <p:pic>
        <p:nvPicPr>
          <p:cNvPr id="189445" name="Image 1">
            <a:extLst>
              <a:ext uri="{FF2B5EF4-FFF2-40B4-BE49-F238E27FC236}">
                <a16:creationId xmlns:a16="http://schemas.microsoft.com/office/drawing/2014/main" id="{B04D8243-B1BA-2C1B-EAA1-D0C95302A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404813"/>
            <a:ext cx="432117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6" name="ZoneTexte 3">
            <a:extLst>
              <a:ext uri="{FF2B5EF4-FFF2-40B4-BE49-F238E27FC236}">
                <a16:creationId xmlns:a16="http://schemas.microsoft.com/office/drawing/2014/main" id="{E9D914E6-B1A8-2DCD-53AF-D0E78A9DD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175" y="322263"/>
            <a:ext cx="42735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altLang="fr-F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nivers" panose="020B0503020202020204" pitchFamily="34" charset="0"/>
                <a:ea typeface="MS PGothic" panose="020B0600070205080204" pitchFamily="34" charset="-128"/>
                <a:cs typeface="Arial"/>
                <a:sym typeface="Arial"/>
              </a:rPr>
              <a:t>1 modulateur dans le collimateur….</a:t>
            </a:r>
          </a:p>
        </p:txBody>
      </p:sp>
    </p:spTree>
    <p:extLst>
      <p:ext uri="{BB962C8B-B14F-4D97-AF65-F5344CB8AC3E}">
        <p14:creationId xmlns:p14="http://schemas.microsoft.com/office/powerpoint/2010/main" val="331400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Google Shape;1022;p28">
            <a:extLst>
              <a:ext uri="{FF2B5EF4-FFF2-40B4-BE49-F238E27FC236}">
                <a16:creationId xmlns:a16="http://schemas.microsoft.com/office/drawing/2014/main" id="{D04BA0E2-B1CD-0CB8-E1E1-72743F5C2F21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628650" y="274639"/>
            <a:ext cx="7886700" cy="993775"/>
          </a:xfrm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Font typeface="Open Sans" panose="020B0606030504020204" pitchFamily="34" charset="0"/>
              <a:buNone/>
            </a:pPr>
            <a:r>
              <a:rPr lang="fr-FR" altLang="fr-FR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TRAMA-DON’T !!!!!</a:t>
            </a:r>
          </a:p>
        </p:txBody>
      </p:sp>
      <p:pic>
        <p:nvPicPr>
          <p:cNvPr id="169987" name="Google Shape;1023;p28">
            <a:extLst>
              <a:ext uri="{FF2B5EF4-FFF2-40B4-BE49-F238E27FC236}">
                <a16:creationId xmlns:a16="http://schemas.microsoft.com/office/drawing/2014/main" id="{B2B25BDD-5297-6234-2322-5ED19ABC4C4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1" y="1628775"/>
            <a:ext cx="3024188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88" name="Google Shape;1024;p28">
            <a:extLst>
              <a:ext uri="{FF2B5EF4-FFF2-40B4-BE49-F238E27FC236}">
                <a16:creationId xmlns:a16="http://schemas.microsoft.com/office/drawing/2014/main" id="{D9427102-64D1-09FA-128F-FC3FB29FC75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139" y="1628776"/>
            <a:ext cx="3876675" cy="29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9" name="Google Shape;1025;p28">
            <a:extLst>
              <a:ext uri="{FF2B5EF4-FFF2-40B4-BE49-F238E27FC236}">
                <a16:creationId xmlns:a16="http://schemas.microsoft.com/office/drawing/2014/main" id="{CEEC2DF3-CF13-815C-9DC0-02636BA19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0026" y="4157664"/>
            <a:ext cx="2565400" cy="643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6857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669999"/>
              </a:buClr>
              <a:buSzPts val="700"/>
              <a:buFont typeface="Arial"/>
              <a:buNone/>
              <a:tabLst/>
              <a:defRPr/>
            </a:pPr>
            <a:endParaRPr kumimoji="0" lang="fr-FR" altLang="fr-FR" sz="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ctr" defTabSz="685783" rtl="0" eaLnBrk="1" fontAlgn="base" latinLnBrk="0" hangingPunct="1">
              <a:lnSpc>
                <a:spcPct val="100000"/>
              </a:lnSpc>
              <a:spcBef>
                <a:spcPts val="175"/>
              </a:spcBef>
              <a:spcAft>
                <a:spcPct val="0"/>
              </a:spcAft>
              <a:buClr>
                <a:srgbClr val="669999"/>
              </a:buClr>
              <a:buSzPts val="800"/>
              <a:buFont typeface="Noto Sans Symbols"/>
              <a:buChar char="●"/>
              <a:tabLst/>
              <a:defRPr/>
            </a:pPr>
            <a:r>
              <a:rPr kumimoji="0" lang="fr-FR" altLang="fr-FR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Le métabolite M1 a 200X &gt; d’affinité pour μ </a:t>
            </a: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ctr" defTabSz="685783" rtl="0" eaLnBrk="1" fontAlgn="base" latinLnBrk="0" hangingPunct="1">
              <a:lnSpc>
                <a:spcPct val="100000"/>
              </a:lnSpc>
              <a:spcBef>
                <a:spcPts val="175"/>
              </a:spcBef>
              <a:spcAft>
                <a:spcPct val="0"/>
              </a:spcAft>
              <a:buClr>
                <a:srgbClr val="669999"/>
              </a:buClr>
              <a:buSzPts val="800"/>
              <a:buFont typeface="Noto Sans Symbols"/>
              <a:buChar char="●"/>
              <a:tabLst/>
              <a:defRPr/>
            </a:pPr>
            <a:r>
              <a:rPr kumimoji="0" lang="fr-FR" altLang="fr-FR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Arial" panose="020B0604020202020204" pitchFamily="34" charset="0"/>
              </a:rPr>
              <a:t>Action sur la recapture noradrénaline et sérotonine</a:t>
            </a: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26" name="Google Shape;1026;p28">
            <a:extLst>
              <a:ext uri="{FF2B5EF4-FFF2-40B4-BE49-F238E27FC236}">
                <a16:creationId xmlns:a16="http://schemas.microsoft.com/office/drawing/2014/main" id="{EF7C1E6F-3905-AEA7-B65A-C2CBFA3302AC}"/>
              </a:ext>
            </a:extLst>
          </p:cNvPr>
          <p:cNvSpPr txBox="1"/>
          <p:nvPr/>
        </p:nvSpPr>
        <p:spPr>
          <a:xfrm>
            <a:off x="2003425" y="1185864"/>
            <a:ext cx="4064000" cy="369302"/>
          </a:xfrm>
          <a:prstGeom prst="rect">
            <a:avLst/>
          </a:prstGeom>
          <a:noFill/>
          <a:ln>
            <a:noFill/>
          </a:ln>
        </p:spPr>
        <p:txBody>
          <a:bodyPr spcFirstLastPara="1" lIns="68569" tIns="34275" rIns="68569" bIns="34275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9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Variabilité génétique dangereuse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  <a:sym typeface="Arial"/>
            </a:endParaRPr>
          </a:p>
        </p:txBody>
      </p:sp>
      <p:sp>
        <p:nvSpPr>
          <p:cNvPr id="1028" name="Google Shape;1028;p28">
            <a:extLst>
              <a:ext uri="{FF2B5EF4-FFF2-40B4-BE49-F238E27FC236}">
                <a16:creationId xmlns:a16="http://schemas.microsoft.com/office/drawing/2014/main" id="{D5350534-7AAC-D384-CC0D-E040D877418D}"/>
              </a:ext>
            </a:extLst>
          </p:cNvPr>
          <p:cNvSpPr txBox="1"/>
          <p:nvPr/>
        </p:nvSpPr>
        <p:spPr>
          <a:xfrm>
            <a:off x="819150" y="80964"/>
            <a:ext cx="6172200" cy="441325"/>
          </a:xfrm>
          <a:prstGeom prst="rect">
            <a:avLst/>
          </a:prstGeom>
          <a:noFill/>
          <a:ln>
            <a:noFill/>
          </a:ln>
        </p:spPr>
        <p:txBody>
          <a:bodyPr spcFirstLastPara="1" lIns="68569" tIns="34275" rIns="68569" bIns="34275"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CONTOURNER LA MORPHINE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113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6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3" name="Google Shape;1493;g314174082d4_0_43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900" b="1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37</a:t>
            </a:fld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94" name="Google Shape;1494;g314174082d4_0_4332"/>
          <p:cNvSpPr txBox="1"/>
          <p:nvPr/>
        </p:nvSpPr>
        <p:spPr>
          <a:xfrm>
            <a:off x="676347" y="0"/>
            <a:ext cx="4732425" cy="525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fr-FR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NON-INDICATIONS aux opioïdes 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95" name="Google Shape;1495;g314174082d4_0_4332"/>
          <p:cNvSpPr txBox="1"/>
          <p:nvPr/>
        </p:nvSpPr>
        <p:spPr>
          <a:xfrm>
            <a:off x="87460" y="2090849"/>
            <a:ext cx="3458925" cy="61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endParaRPr kumimoji="0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fr-FR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Même EN≥6/10</a:t>
            </a:r>
            <a:endParaRPr kumimoji="0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fr-FR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Recos spécifiques</a:t>
            </a:r>
            <a:endParaRPr kumimoji="0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96" name="Google Shape;1496;g314174082d4_0_4332" descr="Cerveau dans une tê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14996" y="1967654"/>
            <a:ext cx="344174" cy="344174"/>
          </a:xfrm>
          <a:prstGeom prst="rect">
            <a:avLst/>
          </a:prstGeom>
          <a:noFill/>
          <a:ln>
            <a:noFill/>
          </a:ln>
        </p:spPr>
      </p:pic>
      <p:sp>
        <p:nvSpPr>
          <p:cNvPr id="1497" name="Google Shape;1497;g314174082d4_0_4332"/>
          <p:cNvSpPr txBox="1"/>
          <p:nvPr/>
        </p:nvSpPr>
        <p:spPr>
          <a:xfrm>
            <a:off x="4168883" y="2074571"/>
            <a:ext cx="1692225" cy="3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>
                <a:srgbClr val="814DFF"/>
              </a:buClr>
              <a:buSzPts val="1800"/>
              <a:buFont typeface="Arial"/>
              <a:buNone/>
              <a:tabLst/>
              <a:defRPr/>
            </a:pPr>
            <a:r>
              <a:rPr kumimoji="0" lang="fr-FR" sz="1350" b="0" i="0" u="none" strike="noStrike" kern="0" cap="none" spc="0" normalizeH="0" baseline="0" noProof="0">
                <a:ln>
                  <a:noFill/>
                </a:ln>
                <a:solidFill>
                  <a:srgbClr val="814D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Céphalées</a:t>
            </a:r>
            <a:endParaRPr kumimoji="0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98" name="Google Shape;1498;g314174082d4_0_4332"/>
          <p:cNvSpPr txBox="1"/>
          <p:nvPr/>
        </p:nvSpPr>
        <p:spPr>
          <a:xfrm>
            <a:off x="4107634" y="2204910"/>
            <a:ext cx="1692225" cy="1221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33350" marR="0" lvl="0" indent="-66675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133350" marR="0" lvl="0" indent="-13335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kumimoji="0" lang="fr-FR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Pas d’opiacés</a:t>
            </a:r>
            <a:endParaRPr kumimoji="0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133350" marR="0" lvl="0" indent="-13335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kumimoji="0" lang="fr-FR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Hyperalgésie 2ndaire</a:t>
            </a:r>
            <a:endParaRPr kumimoji="0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133350" marR="0" lvl="0" indent="-13335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kumimoji="0" lang="fr-FR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Abus d’antalgique</a:t>
            </a:r>
            <a:endParaRPr kumimoji="0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133350" marR="0" lvl="0" indent="-13335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90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kumimoji="0" lang="fr-FR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Recommandations spécifiques</a:t>
            </a:r>
            <a:endParaRPr kumimoji="0" sz="2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99" name="Google Shape;1499;g314174082d4_0_4332"/>
          <p:cNvSpPr txBox="1"/>
          <p:nvPr/>
        </p:nvSpPr>
        <p:spPr>
          <a:xfrm>
            <a:off x="4107634" y="3547106"/>
            <a:ext cx="1983150" cy="3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>
                <a:srgbClr val="814DFF"/>
              </a:buClr>
              <a:buSzPts val="1800"/>
              <a:buFont typeface="Arial"/>
              <a:buNone/>
              <a:tabLst/>
              <a:defRPr/>
            </a:pPr>
            <a:r>
              <a:rPr kumimoji="0" lang="fr-FR" sz="1350" b="0" i="0" u="none" strike="noStrike" kern="0" cap="none" spc="0" normalizeH="0" baseline="0" noProof="0">
                <a:ln>
                  <a:noFill/>
                </a:ln>
                <a:solidFill>
                  <a:srgbClr val="814D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Coliques Neph</a:t>
            </a: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814DFF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00" name="Google Shape;1500;g314174082d4_0_4332"/>
          <p:cNvSpPr txBox="1"/>
          <p:nvPr/>
        </p:nvSpPr>
        <p:spPr>
          <a:xfrm>
            <a:off x="4054788" y="3908635"/>
            <a:ext cx="1860075" cy="731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33350" marR="0" lvl="0" indent="-13335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2è intention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133350" marR="0" lvl="0" indent="-13335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Littérature abondante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133350" marR="0" lvl="0" indent="-13335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Recommandations spécifiques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133350" marR="0" lvl="0" indent="-13335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Rôle dans le parcours de soin: Orientation TDM</a:t>
            </a: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133350" marR="0" lvl="0" indent="-7620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133350" marR="0" lvl="0" indent="-7620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90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01" name="Google Shape;1501;g314174082d4_0_4332" descr="Rein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08772" y="3469882"/>
            <a:ext cx="379736" cy="379736"/>
          </a:xfrm>
          <a:prstGeom prst="rect">
            <a:avLst/>
          </a:prstGeom>
          <a:noFill/>
          <a:ln>
            <a:noFill/>
          </a:ln>
        </p:spPr>
      </p:pic>
      <p:sp>
        <p:nvSpPr>
          <p:cNvPr id="1502" name="Google Shape;1502;g314174082d4_0_4332"/>
          <p:cNvSpPr txBox="1"/>
          <p:nvPr/>
        </p:nvSpPr>
        <p:spPr>
          <a:xfrm>
            <a:off x="948164" y="663987"/>
            <a:ext cx="1737450" cy="1656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31" tIns="25706" rIns="51431" bIns="25706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fr-FR" sz="13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Traitements alternatifs</a:t>
            </a:r>
            <a:endParaRPr kumimoji="0" sz="8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fr-FR" sz="13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≠ coA</a:t>
            </a:r>
            <a:endParaRPr kumimoji="0" sz="8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375" b="1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161925" marR="0" lvl="0" indent="-161925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fr-FR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Aussi efficaces</a:t>
            </a:r>
            <a:endParaRPr kumimoji="0" sz="8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161925" marR="0" lvl="0" indent="-161925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fr-FR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Hyperalgésie</a:t>
            </a:r>
            <a:endParaRPr kumimoji="0" sz="8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161925" marR="0" lvl="0" indent="-161925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fr-FR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Ciblage des terrains</a:t>
            </a:r>
            <a:endParaRPr kumimoji="0" sz="8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161925" marR="0" lvl="0" indent="-161925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fr-FR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Mésusage</a:t>
            </a:r>
            <a:endParaRPr kumimoji="0" sz="8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3" name="Google Shape;1503;g314174082d4_0_4332"/>
          <p:cNvSpPr txBox="1"/>
          <p:nvPr/>
        </p:nvSpPr>
        <p:spPr>
          <a:xfrm>
            <a:off x="-6713" y="4629825"/>
            <a:ext cx="1721250" cy="513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31" tIns="25706" rIns="51431" bIns="25706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800"/>
              <a:buFont typeface="Arial"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Motov, 2018</a:t>
            </a:r>
            <a:endParaRPr kumimoji="0" sz="8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800"/>
              <a:buFont typeface="Arial"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El Kehbir, 2009</a:t>
            </a:r>
            <a:endParaRPr kumimoji="0" sz="8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800"/>
              <a:buFont typeface="Arial"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Safdar, 2006</a:t>
            </a:r>
            <a:endParaRPr kumimoji="0" sz="8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800"/>
              <a:buFont typeface="Arial"/>
              <a:buNone/>
              <a:tabLst/>
              <a:defRPr/>
            </a:pPr>
            <a:r>
              <a:rPr kumimoji="0" lang="fr-FR" sz="600" b="0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Moisset, 2016</a:t>
            </a:r>
            <a:endParaRPr kumimoji="0" sz="82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endParaRPr kumimoji="0" sz="600" b="0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4" name="Google Shape;1504;g314174082d4_0_43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72307" y="3011423"/>
            <a:ext cx="546040" cy="35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5" name="Google Shape;1505;g314174082d4_0_43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9861" y="2879307"/>
            <a:ext cx="366300" cy="3501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506" name="Google Shape;1506;g314174082d4_0_4332"/>
          <p:cNvGrpSpPr/>
          <p:nvPr/>
        </p:nvGrpSpPr>
        <p:grpSpPr>
          <a:xfrm>
            <a:off x="6036433" y="2671590"/>
            <a:ext cx="1708680" cy="1751032"/>
            <a:chOff x="4345848" y="404889"/>
            <a:chExt cx="3037653" cy="3112945"/>
          </a:xfrm>
        </p:grpSpPr>
        <p:pic>
          <p:nvPicPr>
            <p:cNvPr id="1507" name="Google Shape;1507;g314174082d4_0_433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342148" y="404889"/>
              <a:ext cx="736200" cy="7653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508" name="Google Shape;1508;g314174082d4_0_4332"/>
            <p:cNvSpPr txBox="1"/>
            <p:nvPr/>
          </p:nvSpPr>
          <p:spPr>
            <a:xfrm>
              <a:off x="4345848" y="956134"/>
              <a:ext cx="3008400" cy="25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133350" marR="0" lvl="0" indent="-66675" algn="l" defTabSz="6858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30A0"/>
                </a:buClr>
                <a:buSzPts val="1400"/>
                <a:buFont typeface="Arial"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  <a:p>
              <a:pPr marL="133350" marR="0" lvl="0" indent="-133350" algn="l" defTabSz="6858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7030A0"/>
                </a:buClr>
                <a:buSzPts val="1400"/>
                <a:buFont typeface="Arial"/>
                <a:buChar char="•"/>
                <a:tabLst/>
                <a:defRPr/>
              </a:pPr>
              <a:r>
                <a:rPr kumimoji="0" lang="fr-FR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Le plus tard possible</a:t>
              </a:r>
              <a:endParaRPr kumimoji="0" sz="82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133350" marR="0" lvl="0" indent="-133350" algn="l" defTabSz="6858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7030A0"/>
                </a:buClr>
                <a:buSzPts val="1400"/>
                <a:buFont typeface="Arial"/>
                <a:buChar char="•"/>
                <a:tabLst/>
                <a:defRPr/>
              </a:pPr>
              <a:r>
                <a:rPr kumimoji="0" lang="fr-FR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Le plus réévalué possible</a:t>
              </a:r>
              <a:endParaRPr kumimoji="0" sz="82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133350" marR="0" lvl="0" indent="-133350" algn="l" defTabSz="6858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7030A0"/>
                </a:buClr>
                <a:buSzPts val="1400"/>
                <a:buFont typeface="Arial"/>
                <a:buChar char="•"/>
                <a:tabLst/>
                <a:defRPr/>
              </a:pPr>
              <a:r>
                <a:rPr kumimoji="0" lang="fr-FR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Chronicisation</a:t>
              </a:r>
              <a:endParaRPr kumimoji="0" sz="82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133350" marR="0" lvl="0" indent="-133350" algn="l" defTabSz="6858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7030A0"/>
                </a:buClr>
                <a:buSzPts val="1400"/>
                <a:buFont typeface="Arial"/>
                <a:buChar char="•"/>
                <a:tabLst/>
                <a:defRPr/>
              </a:pPr>
              <a:r>
                <a:rPr kumimoji="0" lang="fr-FR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Dlr Neuropathiq</a:t>
              </a: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  <a:p>
              <a:pPr marL="133350" marR="0" lvl="0" indent="-133350" algn="l" defTabSz="6858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7030A0"/>
                </a:buClr>
                <a:buSzPts val="1400"/>
                <a:buFont typeface="Arial"/>
                <a:buChar char="•"/>
                <a:tabLst/>
                <a:defRPr/>
              </a:pPr>
              <a:r>
                <a:rPr kumimoji="0" lang="fr-FR" sz="10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Recommandations spécifiques</a:t>
              </a:r>
              <a:endParaRPr kumimoji="0" sz="82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509" name="Google Shape;1509;g314174082d4_0_4332"/>
            <p:cNvSpPr txBox="1"/>
            <p:nvPr/>
          </p:nvSpPr>
          <p:spPr>
            <a:xfrm>
              <a:off x="4375101" y="566233"/>
              <a:ext cx="3008400" cy="60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30A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fr-FR" sz="1350" b="0" i="0" u="none" strike="noStrike" kern="0" cap="none" spc="0" normalizeH="0" baseline="0" noProof="0">
                  <a:ln>
                    <a:noFill/>
                  </a:ln>
                  <a:solidFill>
                    <a:srgbClr val="814DFF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rPr>
                <a:t>Lombalgies</a:t>
              </a:r>
              <a:endParaRPr kumimoji="0" sz="825" b="0" i="0" u="none" strike="noStrike" kern="0" cap="none" spc="0" normalizeH="0" baseline="0" noProof="0">
                <a:ln>
                  <a:noFill/>
                </a:ln>
                <a:solidFill>
                  <a:srgbClr val="814D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1510" name="Google Shape;1510;g314174082d4_0_4332" descr="Une image contenant dessin&#10;&#10;Description générée automatiquemen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53729" y="2925861"/>
            <a:ext cx="531885" cy="381352"/>
          </a:xfrm>
          <a:prstGeom prst="rect">
            <a:avLst/>
          </a:prstGeom>
          <a:noFill/>
          <a:ln>
            <a:noFill/>
          </a:ln>
        </p:spPr>
      </p:pic>
      <p:sp>
        <p:nvSpPr>
          <p:cNvPr id="1511" name="Google Shape;1511;g314174082d4_0_4332"/>
          <p:cNvSpPr/>
          <p:nvPr/>
        </p:nvSpPr>
        <p:spPr>
          <a:xfrm>
            <a:off x="6310989" y="1722891"/>
            <a:ext cx="1696725" cy="692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4050" b="0" i="0" u="none" strike="noStrike" kern="0" cap="none" spc="0" normalizeH="0" baseline="0" noProof="0" dirty="0">
                <a:ln>
                  <a:noFill/>
                </a:ln>
                <a:solidFill>
                  <a:srgbClr val="8F0041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AINS*</a:t>
            </a:r>
            <a:endParaRPr kumimoji="0" sz="4050" b="0" i="0" u="none" strike="noStrike" kern="0" cap="none" spc="0" normalizeH="0" baseline="0" noProof="0" dirty="0">
              <a:ln>
                <a:noFill/>
              </a:ln>
              <a:solidFill>
                <a:srgbClr val="8F0041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513" name="Google Shape;1513;g314174082d4_0_4332"/>
          <p:cNvGrpSpPr/>
          <p:nvPr/>
        </p:nvGrpSpPr>
        <p:grpSpPr>
          <a:xfrm>
            <a:off x="4820045" y="932512"/>
            <a:ext cx="4125000" cy="711565"/>
            <a:chOff x="480" y="1488"/>
            <a:chExt cx="5193" cy="1089"/>
          </a:xfrm>
        </p:grpSpPr>
        <p:pic>
          <p:nvPicPr>
            <p:cNvPr id="1514" name="Google Shape;1514;g314174082d4_0_433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80" y="1488"/>
              <a:ext cx="2205" cy="999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1515" name="Google Shape;1515;g314174082d4_0_433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344" y="1536"/>
              <a:ext cx="4329" cy="1041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</p:grpSp>
    </p:spTree>
    <p:extLst>
      <p:ext uri="{BB962C8B-B14F-4D97-AF65-F5344CB8AC3E}">
        <p14:creationId xmlns:p14="http://schemas.microsoft.com/office/powerpoint/2010/main" val="114716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900" b="1" i="0" u="none" strike="noStrike" kern="0" cap="all" spc="75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03/09/20XX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900" b="1" i="0" u="none" strike="noStrike" kern="0" cap="all" spc="75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Titre de la présentation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8DA9DAA-006C-4F4B-980E-E3DF019B24E2}" type="slidenum">
              <a:rPr kumimoji="0" lang="fr-FR" sz="900" b="1" i="0" u="none" strike="noStrike" kern="0" cap="all" spc="75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38</a:t>
            </a:fld>
            <a:endParaRPr kumimoji="0" lang="fr-FR" sz="900" b="1" i="0" u="none" strike="noStrike" kern="0" cap="all" spc="75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7" y="1628956"/>
            <a:ext cx="8756139" cy="341215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18"/>
          <a:stretch/>
        </p:blipFill>
        <p:spPr>
          <a:xfrm>
            <a:off x="193931" y="229657"/>
            <a:ext cx="8144581" cy="113279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395" y="1"/>
            <a:ext cx="1726079" cy="65156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663094" y="1360826"/>
            <a:ext cx="391966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49 cas année 2000, pour le  </a:t>
            </a:r>
            <a:r>
              <a:rPr kumimoji="0" lang="fr-FR" sz="10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kétoprofene</a:t>
            </a:r>
            <a:r>
              <a: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, jeunes, peau et ORL</a:t>
            </a:r>
          </a:p>
        </p:txBody>
      </p:sp>
    </p:spTree>
    <p:extLst>
      <p:ext uri="{BB962C8B-B14F-4D97-AF65-F5344CB8AC3E}">
        <p14:creationId xmlns:p14="http://schemas.microsoft.com/office/powerpoint/2010/main" val="26605239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79BC32-E792-6312-03CE-646FF1187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Craintes des AINS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6DEE8C-8D09-C2B7-7B36-EC38035E99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7865" y="1879997"/>
            <a:ext cx="3079859" cy="2553557"/>
          </a:xfrm>
          <a:ln>
            <a:solidFill>
              <a:srgbClr val="FF0000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fr-FR" dirty="0"/>
              <a:t>Allergie</a:t>
            </a:r>
          </a:p>
          <a:p>
            <a:r>
              <a:rPr lang="fr-FR" dirty="0"/>
              <a:t>Ulcère GD évolutif</a:t>
            </a:r>
          </a:p>
          <a:p>
            <a:r>
              <a:rPr lang="fr-FR" dirty="0" err="1"/>
              <a:t>Hemorr</a:t>
            </a:r>
            <a:r>
              <a:rPr lang="fr-FR" dirty="0"/>
              <a:t> active</a:t>
            </a:r>
          </a:p>
          <a:p>
            <a:r>
              <a:rPr lang="fr-FR" dirty="0" err="1"/>
              <a:t>Insuff</a:t>
            </a:r>
            <a:r>
              <a:rPr lang="fr-FR" dirty="0"/>
              <a:t> </a:t>
            </a:r>
            <a:r>
              <a:rPr lang="fr-FR" dirty="0" err="1"/>
              <a:t>Hepatique</a:t>
            </a:r>
            <a:r>
              <a:rPr lang="fr-FR" dirty="0"/>
              <a:t> </a:t>
            </a:r>
          </a:p>
          <a:p>
            <a:r>
              <a:rPr lang="fr-FR" dirty="0" err="1"/>
              <a:t>Insuff</a:t>
            </a:r>
            <a:r>
              <a:rPr lang="fr-FR" dirty="0"/>
              <a:t> rénale</a:t>
            </a:r>
          </a:p>
          <a:p>
            <a:r>
              <a:rPr lang="fr-FR" dirty="0" err="1"/>
              <a:t>Insuff</a:t>
            </a:r>
            <a:r>
              <a:rPr lang="fr-FR" dirty="0"/>
              <a:t> cardiaque sévère</a:t>
            </a:r>
          </a:p>
          <a:p>
            <a:r>
              <a:rPr lang="fr-FR" dirty="0"/>
              <a:t>Fernand Vidal</a:t>
            </a:r>
          </a:p>
          <a:p>
            <a:r>
              <a:rPr lang="fr-FR" dirty="0"/>
              <a:t>Goutte </a:t>
            </a:r>
          </a:p>
          <a:p>
            <a:r>
              <a:rPr lang="fr-FR" dirty="0"/>
              <a:t>Allaitement</a:t>
            </a:r>
          </a:p>
          <a:p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328E9F1-3AB0-58DA-95BF-947C68559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79442" y="1879996"/>
            <a:ext cx="3835908" cy="3263504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Retard de Cicatrisation</a:t>
            </a:r>
          </a:p>
          <a:p>
            <a:r>
              <a:rPr lang="fr-FR" dirty="0"/>
              <a:t>Guérison</a:t>
            </a:r>
          </a:p>
          <a:p>
            <a:r>
              <a:rPr lang="fr-FR" dirty="0"/>
              <a:t>Sepsis sévère</a:t>
            </a:r>
          </a:p>
          <a:p>
            <a:r>
              <a:rPr lang="fr-FR" dirty="0"/>
              <a:t>Toutes les femmes enceintes</a:t>
            </a:r>
          </a:p>
          <a:p>
            <a:r>
              <a:rPr lang="fr-FR" dirty="0" err="1"/>
              <a:t>Covid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….</a:t>
            </a:r>
          </a:p>
          <a:p>
            <a:endParaRPr lang="fr-FR" dirty="0"/>
          </a:p>
          <a:p>
            <a:pPr marL="0" indent="0">
              <a:buNone/>
            </a:pPr>
            <a:endParaRPr lang="fr-FR" b="1" dirty="0"/>
          </a:p>
          <a:p>
            <a:pPr>
              <a:buFont typeface="Symbol" panose="05050102010706020507" pitchFamily="18" charset="2"/>
              <a:buChar char="Þ"/>
            </a:pPr>
            <a:r>
              <a:rPr lang="fr-FR" b="1" dirty="0"/>
              <a:t>Inutile ou dangereux?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fr-FR" b="1" dirty="0"/>
              <a:t>Poso mini et temps mini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fr-FR" b="1" dirty="0"/>
              <a:t>Eviter les plus de 75 ans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702053" y="1434848"/>
            <a:ext cx="3198311" cy="3231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Contrindications</a:t>
            </a:r>
            <a:r>
              <a:rPr kumimoji="0" lang="fr-FR" sz="1500" b="1" i="0" u="none" strike="noStrike" kern="0" cap="none" spc="0" normalizeH="0" baseline="0" noProof="0" dirty="0">
                <a:ln>
                  <a:noFill/>
                </a:ln>
                <a:solidFill>
                  <a:srgbClr val="1A98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fr-FR" sz="1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vs </a:t>
            </a:r>
            <a:r>
              <a:rPr kumimoji="0" lang="fr-FR" sz="1500" b="1" i="0" u="none" strike="noStrike" kern="0" cap="none" spc="0" normalizeH="0" baseline="0" noProof="0" dirty="0">
                <a:ln>
                  <a:noFill/>
                </a:ln>
                <a:solidFill>
                  <a:srgbClr val="006DD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idées reçues</a:t>
            </a:r>
          </a:p>
        </p:txBody>
      </p:sp>
    </p:spTree>
    <p:extLst>
      <p:ext uri="{BB962C8B-B14F-4D97-AF65-F5344CB8AC3E}">
        <p14:creationId xmlns:p14="http://schemas.microsoft.com/office/powerpoint/2010/main" val="60118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8402" y="381068"/>
            <a:ext cx="8364911" cy="11195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Bierstadt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8403" y="4657444"/>
            <a:ext cx="8366760" cy="34289"/>
          </a:xfrm>
          <a:custGeom>
            <a:avLst/>
            <a:gdLst/>
            <a:ahLst/>
            <a:cxnLst/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Bierstadt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Bierstadt"/>
            </a:endParaRPr>
          </a:p>
        </p:txBody>
      </p:sp>
      <p:pic>
        <p:nvPicPr>
          <p:cNvPr id="5" name="Picture 4" descr="Figure humaine en bois">
            <a:extLst>
              <a:ext uri="{FF2B5EF4-FFF2-40B4-BE49-F238E27FC236}">
                <a16:creationId xmlns:a16="http://schemas.microsoft.com/office/drawing/2014/main" id="{7B220952-942E-E2CE-DCAD-05532256E9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730"/>
          <a:stretch>
            <a:fillRect/>
          </a:stretch>
        </p:blipFill>
        <p:spPr>
          <a:xfrm>
            <a:off x="16" y="7"/>
            <a:ext cx="9143984" cy="514349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12025B4-7337-735E-4DC9-E634D20119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29888" y="129886"/>
            <a:ext cx="5143502" cy="488373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20000"/>
                </a:schemeClr>
              </a:gs>
              <a:gs pos="26000">
                <a:schemeClr val="bg1">
                  <a:alpha val="7000"/>
                </a:schemeClr>
              </a:gs>
              <a:gs pos="100000">
                <a:schemeClr val="bg1">
                  <a:alpha val="3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Neue Haas Grotesk Text Pro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17B448B-4AC8-212E-CB33-A6E17676E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2" y="733806"/>
            <a:ext cx="5822235" cy="2977470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4575" dirty="0"/>
              <a:t>MU= Quelle </a:t>
            </a:r>
            <a:r>
              <a:rPr lang="en-US" sz="4575" dirty="0" err="1"/>
              <a:t>douleur</a:t>
            </a:r>
            <a:endParaRPr lang="en-US" sz="4575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0CDACD-D191-E642-F686-FCB54B7E5F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8401" y="381068"/>
            <a:ext cx="3521777" cy="1119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Bierstad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1B1470B-A459-5E52-BCD7-0AF137DCA585}"/>
              </a:ext>
            </a:extLst>
          </p:cNvPr>
          <p:cNvSpPr txBox="1"/>
          <p:nvPr/>
        </p:nvSpPr>
        <p:spPr>
          <a:xfrm>
            <a:off x="4619577" y="1956370"/>
            <a:ext cx="4211730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 defTabSz="685800">
              <a:buClrTx/>
              <a:buFont typeface="Arial" panose="020B0604020202020204" pitchFamily="34" charset="0"/>
              <a:buChar char="•"/>
              <a:defRPr/>
            </a:pPr>
            <a:r>
              <a:rPr lang="fr-FR" sz="1425" kern="1200" dirty="0">
                <a:latin typeface="Bierstadt"/>
                <a:ea typeface="+mn-ea"/>
                <a:cs typeface="+mn-cs"/>
              </a:rPr>
              <a:t>Fréquente (70%) 40%</a:t>
            </a: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  <a:defRPr/>
            </a:pPr>
            <a:r>
              <a:rPr lang="fr-FR" sz="1425" kern="1200" dirty="0">
                <a:latin typeface="Bierstadt"/>
                <a:ea typeface="+mn-ea"/>
                <a:cs typeface="+mn-cs"/>
              </a:rPr>
              <a:t>Nociceptive</a:t>
            </a: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  <a:defRPr/>
            </a:pPr>
            <a:r>
              <a:rPr lang="fr-FR" sz="1425" kern="1200" dirty="0">
                <a:latin typeface="Bierstadt"/>
                <a:ea typeface="+mn-ea"/>
                <a:cs typeface="+mn-cs"/>
              </a:rPr>
              <a:t>Sévère 44% </a:t>
            </a: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  <a:defRPr/>
            </a:pPr>
            <a:r>
              <a:rPr lang="fr-FR" sz="1425" kern="1200" dirty="0">
                <a:latin typeface="Bierstadt"/>
                <a:ea typeface="+mn-ea"/>
                <a:cs typeface="+mn-cs"/>
              </a:rPr>
              <a:t>40% DC dont 10% </a:t>
            </a:r>
            <a:r>
              <a:rPr lang="fr-FR" sz="1425" kern="1200" dirty="0" err="1">
                <a:latin typeface="Bierstadt"/>
                <a:ea typeface="+mn-ea"/>
                <a:cs typeface="+mn-cs"/>
              </a:rPr>
              <a:t>acutisations</a:t>
            </a:r>
            <a:endParaRPr lang="fr-FR" sz="1425" kern="1200" dirty="0">
              <a:latin typeface="Bierstadt"/>
              <a:ea typeface="+mn-ea"/>
              <a:cs typeface="+mn-cs"/>
            </a:endParaRP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  <a:defRPr/>
            </a:pPr>
            <a:r>
              <a:rPr lang="fr-FR" sz="1425" kern="1200" dirty="0">
                <a:latin typeface="Bierstadt"/>
                <a:ea typeface="+mn-ea"/>
                <a:cs typeface="+mn-cs"/>
              </a:rPr>
              <a:t>Tous les âges/terrains </a:t>
            </a: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  <a:defRPr/>
            </a:pPr>
            <a:r>
              <a:rPr lang="fr-FR" sz="1425" kern="1200" dirty="0">
                <a:latin typeface="Bierstadt"/>
                <a:ea typeface="+mn-ea"/>
                <a:cs typeface="+mn-cs"/>
              </a:rPr>
              <a:t>Motif : traumatologique / origine médicale (A/C)</a:t>
            </a: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  <a:defRPr/>
            </a:pPr>
            <a:r>
              <a:rPr lang="fr-FR" sz="1425" kern="1200" dirty="0">
                <a:latin typeface="Bierstadt"/>
                <a:ea typeface="+mn-ea"/>
                <a:cs typeface="+mn-cs"/>
              </a:rPr>
              <a:t>Ambulatoire majoritairement </a:t>
            </a: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  <a:defRPr/>
            </a:pPr>
            <a:r>
              <a:rPr lang="fr-FR" sz="1425" kern="1200" dirty="0">
                <a:latin typeface="Bierstadt"/>
                <a:ea typeface="+mn-ea"/>
                <a:cs typeface="+mn-cs"/>
              </a:rPr>
              <a:t>Histoire pré hospitalière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1FA435E-2A83-A617-B294-5EB48D3E90AD}"/>
              </a:ext>
            </a:extLst>
          </p:cNvPr>
          <p:cNvSpPr txBox="1"/>
          <p:nvPr/>
        </p:nvSpPr>
        <p:spPr>
          <a:xfrm>
            <a:off x="215238" y="4874537"/>
            <a:ext cx="892874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fr-FR" sz="750" kern="1200" dirty="0">
                <a:solidFill>
                  <a:prstClr val="white"/>
                </a:solidFill>
                <a:latin typeface="Bierstadt"/>
                <a:ea typeface="+mn-ea"/>
                <a:cs typeface="+mn-cs"/>
              </a:rPr>
              <a:t>Boccard et al (2011) Ann Fr Med Urgence; Galinski et al (2024), « Ordonnances », éditions </a:t>
            </a:r>
            <a:r>
              <a:rPr lang="fr-FR" sz="750" kern="1200" dirty="0" err="1">
                <a:solidFill>
                  <a:prstClr val="white"/>
                </a:solidFill>
                <a:latin typeface="Bierstadt"/>
                <a:ea typeface="+mn-ea"/>
                <a:cs typeface="+mn-cs"/>
              </a:rPr>
              <a:t>Vigot</a:t>
            </a:r>
            <a:r>
              <a:rPr lang="fr-FR" sz="750" kern="1200" dirty="0">
                <a:solidFill>
                  <a:prstClr val="white"/>
                </a:solidFill>
                <a:latin typeface="Bierstadt"/>
                <a:ea typeface="+mn-ea"/>
                <a:cs typeface="+mn-cs"/>
              </a:rPr>
              <a:t> Maloine; Guéant</a:t>
            </a:r>
            <a:r>
              <a:rPr lang="fr-FR" sz="750" i="1" kern="1200" dirty="0">
                <a:solidFill>
                  <a:prstClr val="white"/>
                </a:solidFill>
                <a:latin typeface="Bierstadt"/>
                <a:ea typeface="+mn-ea"/>
                <a:cs typeface="+mn-cs"/>
              </a:rPr>
              <a:t> et al (2011)</a:t>
            </a:r>
            <a:r>
              <a:rPr lang="fr-FR" sz="750" b="1" kern="1200" dirty="0">
                <a:solidFill>
                  <a:prstClr val="white"/>
                </a:solidFill>
                <a:latin typeface="Bierstadt"/>
                <a:ea typeface="+mn-ea"/>
                <a:cs typeface="+mn-cs"/>
              </a:rPr>
              <a:t> </a:t>
            </a:r>
            <a:r>
              <a:rPr lang="fr-FR" sz="750" kern="1200" dirty="0" err="1">
                <a:solidFill>
                  <a:prstClr val="white"/>
                </a:solidFill>
                <a:latin typeface="Bierstadt"/>
                <a:ea typeface="+mn-ea"/>
                <a:cs typeface="+mn-cs"/>
              </a:rPr>
              <a:t>Eur</a:t>
            </a:r>
            <a:r>
              <a:rPr lang="fr-FR" sz="750" kern="1200" dirty="0">
                <a:solidFill>
                  <a:prstClr val="white"/>
                </a:solidFill>
                <a:latin typeface="Bierstadt"/>
                <a:ea typeface="+mn-ea"/>
                <a:cs typeface="+mn-cs"/>
              </a:rPr>
              <a:t> J </a:t>
            </a:r>
            <a:r>
              <a:rPr lang="fr-FR" sz="750" kern="1200" dirty="0" err="1">
                <a:solidFill>
                  <a:prstClr val="white"/>
                </a:solidFill>
                <a:latin typeface="Bierstadt"/>
                <a:ea typeface="+mn-ea"/>
                <a:cs typeface="+mn-cs"/>
              </a:rPr>
              <a:t>Anaesthesiol</a:t>
            </a:r>
            <a:r>
              <a:rPr lang="fr-FR" sz="750" kern="1200" dirty="0">
                <a:solidFill>
                  <a:prstClr val="white"/>
                </a:solidFill>
                <a:latin typeface="Bierstadt"/>
                <a:ea typeface="+mn-ea"/>
                <a:cs typeface="+mn-cs"/>
              </a:rPr>
              <a:t>| EJA; Galinski et al  (2010) </a:t>
            </a:r>
            <a:r>
              <a:rPr lang="fr-FR" sz="750" kern="1200" dirty="0" err="1">
                <a:solidFill>
                  <a:prstClr val="white"/>
                </a:solidFill>
                <a:latin typeface="Bierstadt"/>
                <a:ea typeface="+mn-ea"/>
                <a:cs typeface="+mn-cs"/>
              </a:rPr>
              <a:t>Prehosp</a:t>
            </a:r>
            <a:r>
              <a:rPr lang="fr-FR" sz="750" kern="1200" dirty="0">
                <a:solidFill>
                  <a:prstClr val="white"/>
                </a:solidFill>
                <a:latin typeface="Bierstadt"/>
                <a:ea typeface="+mn-ea"/>
                <a:cs typeface="+mn-cs"/>
              </a:rPr>
              <a:t> Emerg Care.</a:t>
            </a:r>
          </a:p>
          <a:p>
            <a:pPr defTabSz="685800">
              <a:buClrTx/>
              <a:defRPr/>
            </a:pPr>
            <a:endParaRPr lang="fr-FR" sz="750" kern="1200" dirty="0">
              <a:solidFill>
                <a:prstClr val="white"/>
              </a:solidFill>
              <a:latin typeface="BlinkMacSystemFo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594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10125F7D-9E4C-DD9F-3C4D-B4228F1C4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3">
            <a:extLst>
              <a:ext uri="{FF2B5EF4-FFF2-40B4-BE49-F238E27FC236}">
                <a16:creationId xmlns:a16="http://schemas.microsoft.com/office/drawing/2014/main" id="{DE84FDB5-1D37-1A92-A8AC-B328CC82E4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10586" y="2423475"/>
            <a:ext cx="7020239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fr-FR" dirty="0"/>
              <a:t>Le raisonnement</a:t>
            </a:r>
            <a:endParaRPr dirty="0"/>
          </a:p>
        </p:txBody>
      </p:sp>
      <p:sp>
        <p:nvSpPr>
          <p:cNvPr id="180" name="Google Shape;180;p33">
            <a:extLst>
              <a:ext uri="{FF2B5EF4-FFF2-40B4-BE49-F238E27FC236}">
                <a16:creationId xmlns:a16="http://schemas.microsoft.com/office/drawing/2014/main" id="{9E8B206E-5BBE-EDFD-90E3-1094EE19B67D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7276975" y="1482534"/>
            <a:ext cx="1153800" cy="9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fr-FR" dirty="0"/>
              <a:t>05</a:t>
            </a:r>
            <a:endParaRPr dirty="0"/>
          </a:p>
        </p:txBody>
      </p:sp>
      <p:sp>
        <p:nvSpPr>
          <p:cNvPr id="181" name="Google Shape;181;p33">
            <a:extLst>
              <a:ext uri="{FF2B5EF4-FFF2-40B4-BE49-F238E27FC236}">
                <a16:creationId xmlns:a16="http://schemas.microsoft.com/office/drawing/2014/main" id="{190BEBDF-32C7-2CA3-F42F-77141018853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535680" y="3214526"/>
            <a:ext cx="4895145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dirty="0"/>
              <a:t>Intégration des différentes contraintes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3266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54"/>
          <p:cNvSpPr/>
          <p:nvPr/>
        </p:nvSpPr>
        <p:spPr>
          <a:xfrm>
            <a:off x="160563" y="602118"/>
            <a:ext cx="4718958" cy="134030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/>
            <a:r>
              <a:rPr lang="fr-FR" sz="1350" dirty="0">
                <a:ea typeface="Open Sans"/>
                <a:cs typeface="Open Sans"/>
                <a:sym typeface="Open Sans"/>
              </a:rPr>
              <a:t>Les experts suggèrent la création d’une </a:t>
            </a:r>
            <a:r>
              <a:rPr lang="fr-FR" sz="1350" b="1" dirty="0">
                <a:ea typeface="Open Sans"/>
                <a:cs typeface="Open Sans"/>
                <a:sym typeface="Open Sans"/>
              </a:rPr>
              <a:t>organisation spécifique </a:t>
            </a:r>
            <a:r>
              <a:rPr lang="fr-FR" sz="1350" dirty="0">
                <a:ea typeface="Open Sans"/>
                <a:cs typeface="Open Sans"/>
                <a:sym typeface="Open Sans"/>
              </a:rPr>
              <a:t>au sein des structures d’urgences pour les patients présentant une </a:t>
            </a:r>
            <a:r>
              <a:rPr lang="fr-FR" sz="1350" b="1" dirty="0">
                <a:ea typeface="Open Sans"/>
                <a:cs typeface="Open Sans"/>
                <a:sym typeface="Open Sans"/>
              </a:rPr>
              <a:t>douleur d’intensité sévère </a:t>
            </a:r>
            <a:r>
              <a:rPr lang="fr-FR" sz="1350" dirty="0">
                <a:ea typeface="Open Sans"/>
                <a:cs typeface="Open Sans"/>
                <a:sym typeface="Open Sans"/>
              </a:rPr>
              <a:t>afin de ne pas retarder les prises en charge et améliorer la qualité des soins.  </a:t>
            </a:r>
            <a:endParaRPr sz="1050" dirty="0"/>
          </a:p>
          <a:p>
            <a:pPr algn="r" defTabSz="685800"/>
            <a:r>
              <a:rPr lang="fr-FR" sz="1350" b="1" dirty="0">
                <a:solidFill>
                  <a:srgbClr val="1A98FF"/>
                </a:solidFill>
                <a:ea typeface="Open Sans"/>
                <a:cs typeface="Open Sans"/>
                <a:sym typeface="Open Sans"/>
              </a:rPr>
              <a:t>Avis d’experts</a:t>
            </a:r>
            <a:endParaRPr sz="1350" b="1" dirty="0">
              <a:solidFill>
                <a:srgbClr val="1A98FF"/>
              </a:solidFill>
              <a:ea typeface="Open Sans"/>
              <a:cs typeface="Open Sans"/>
            </a:endParaRPr>
          </a:p>
        </p:txBody>
      </p:sp>
      <p:sp>
        <p:nvSpPr>
          <p:cNvPr id="1408" name="Google Shape;1408;p54"/>
          <p:cNvSpPr/>
          <p:nvPr/>
        </p:nvSpPr>
        <p:spPr>
          <a:xfrm>
            <a:off x="212761" y="2154476"/>
            <a:ext cx="4666760" cy="144915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/>
            <a:r>
              <a:rPr lang="fr-FR" sz="1350" dirty="0">
                <a:ea typeface="Open Sans"/>
                <a:cs typeface="Open Sans"/>
                <a:sym typeface="Open Sans"/>
              </a:rPr>
              <a:t>Les experts suggèrent que </a:t>
            </a:r>
            <a:r>
              <a:rPr lang="fr-FR" sz="1350" b="1" dirty="0">
                <a:ea typeface="Open Sans"/>
                <a:cs typeface="Open Sans"/>
                <a:sym typeface="Open Sans"/>
              </a:rPr>
              <a:t>certaines pathologies douloureuses </a:t>
            </a:r>
            <a:r>
              <a:rPr lang="fr-FR" sz="1350" dirty="0">
                <a:ea typeface="Open Sans"/>
                <a:cs typeface="Open Sans"/>
                <a:sym typeface="Open Sans"/>
              </a:rPr>
              <a:t>traumatiques puissent bénéficier de </a:t>
            </a:r>
            <a:r>
              <a:rPr lang="fr-FR" sz="1350" b="1" dirty="0">
                <a:ea typeface="Open Sans"/>
                <a:cs typeface="Open Sans"/>
                <a:sym typeface="Open Sans"/>
              </a:rPr>
              <a:t>filières dédiées </a:t>
            </a:r>
            <a:r>
              <a:rPr lang="fr-FR" sz="1350" dirty="0">
                <a:ea typeface="Open Sans"/>
                <a:cs typeface="Open Sans"/>
                <a:sym typeface="Open Sans"/>
              </a:rPr>
              <a:t>même en cas de douleurs plus modérées (fractures de l’extrémité supérieure du fémur ; </a:t>
            </a:r>
            <a:r>
              <a:rPr lang="fr-FR" sz="1350" b="1" dirty="0">
                <a:ea typeface="Open Sans"/>
                <a:cs typeface="Open Sans"/>
                <a:sym typeface="Open Sans"/>
              </a:rPr>
              <a:t>traumatologie distale ambulatoire</a:t>
            </a:r>
            <a:r>
              <a:rPr lang="fr-FR" sz="1350" dirty="0">
                <a:ea typeface="Open Sans"/>
                <a:cs typeface="Open Sans"/>
                <a:sym typeface="Open Sans"/>
              </a:rPr>
              <a:t>).  </a:t>
            </a:r>
            <a:endParaRPr sz="1050" dirty="0"/>
          </a:p>
          <a:p>
            <a:pPr algn="r" defTabSz="685800"/>
            <a:r>
              <a:rPr lang="fr-FR" sz="1350" b="1" dirty="0">
                <a:solidFill>
                  <a:srgbClr val="1A98FF"/>
                </a:solidFill>
                <a:ea typeface="Open Sans"/>
                <a:cs typeface="Open Sans"/>
                <a:sym typeface="Open Sans"/>
              </a:rPr>
              <a:t>Avis d’experts</a:t>
            </a:r>
            <a:endParaRPr sz="1350" b="1" dirty="0">
              <a:solidFill>
                <a:srgbClr val="1A98FF"/>
              </a:solidFill>
              <a:ea typeface="Open Sans"/>
              <a:cs typeface="Open Sans"/>
            </a:endParaRPr>
          </a:p>
        </p:txBody>
      </p:sp>
      <p:pic>
        <p:nvPicPr>
          <p:cNvPr id="1409" name="Google Shape;1409;p54" descr="Badge 1 avec un remplissage un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7637" y="138881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0" name="Google Shape;1410;p54" descr="Une image contenant Police, Graphique, rouge, logo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57598" y="166184"/>
            <a:ext cx="2861962" cy="664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1" name="Google Shape;1411;p54" descr="Une image contenant Équipement médical, intérieur, médical, soins de santé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68203" y="916441"/>
            <a:ext cx="1102713" cy="1449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2" name="Google Shape;1412;p54" descr="Une image contenant Police, logo, Graphique, typographie&#10;&#10;Description générée automatiquem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94758" y="4215588"/>
            <a:ext cx="2861961" cy="664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3" name="Google Shape;1413;p54" descr="Une image contenant personne, Équipement médical, médical, soins de santé&#10;&#10;Description générée automatiquem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98711" y="2611894"/>
            <a:ext cx="2054054" cy="13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465;p53"/>
          <p:cNvSpPr/>
          <p:nvPr/>
        </p:nvSpPr>
        <p:spPr>
          <a:xfrm>
            <a:off x="256430" y="3815690"/>
            <a:ext cx="4693258" cy="107539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r" defTabSz="685800"/>
            <a:r>
              <a:rPr lang="fr-FR" sz="1350" dirty="0">
                <a:ea typeface="Open Sans"/>
                <a:cs typeface="Open Sans"/>
                <a:sym typeface="Open Sans"/>
              </a:rPr>
              <a:t>Les experts suggèrent que l’intensité de la douleur soit </a:t>
            </a:r>
            <a:r>
              <a:rPr lang="fr-FR" sz="1350" b="1" dirty="0">
                <a:ea typeface="Open Sans"/>
                <a:cs typeface="Open Sans"/>
                <a:sym typeface="Open Sans"/>
              </a:rPr>
              <a:t>réévaluée fréquemment</a:t>
            </a:r>
            <a:r>
              <a:rPr lang="fr-FR" sz="1350" dirty="0">
                <a:ea typeface="Open Sans"/>
                <a:cs typeface="Open Sans"/>
                <a:sym typeface="Open Sans"/>
              </a:rPr>
              <a:t> pour en permettre une meilleure prise en charge</a:t>
            </a:r>
            <a:r>
              <a:rPr lang="fr-FR" sz="1350" b="1" dirty="0">
                <a:ea typeface="Open Sans"/>
                <a:cs typeface="Open Sans"/>
                <a:sym typeface="Open Sans"/>
              </a:rPr>
              <a:t>.</a:t>
            </a:r>
            <a:endParaRPr sz="1050" dirty="0"/>
          </a:p>
          <a:p>
            <a:pPr algn="r" defTabSz="685800"/>
            <a:r>
              <a:rPr lang="fr-FR" sz="135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050" dirty="0"/>
          </a:p>
          <a:p>
            <a:pPr algn="r" defTabSz="685800"/>
            <a:r>
              <a:rPr lang="fr-FR" sz="1350" b="1" dirty="0">
                <a:solidFill>
                  <a:srgbClr val="1A98FF"/>
                </a:solidFill>
                <a:ea typeface="Open Sans"/>
                <a:cs typeface="Open Sans"/>
                <a:sym typeface="Open Sans"/>
              </a:rPr>
              <a:t>Avis d’experts</a:t>
            </a:r>
            <a:endParaRPr sz="1350" b="1" dirty="0">
              <a:solidFill>
                <a:srgbClr val="1A98FF"/>
              </a:solidFill>
              <a:ea typeface="Open Sans"/>
              <a:cs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FB0A4D-AA7B-6B17-FA11-A26A87495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3000958" cy="994172"/>
          </a:xfrm>
        </p:spPr>
        <p:txBody>
          <a:bodyPr>
            <a:normAutofit fontScale="90000"/>
          </a:bodyPr>
          <a:lstStyle/>
          <a:p>
            <a:r>
              <a:rPr lang="fr-FR" dirty="0"/>
              <a:t>Tri douleur (FRENCH?)?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167FCB5-F50D-D261-B6DA-D6DE62B779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685800">
              <a:buClrTx/>
            </a:pPr>
            <a:fld id="{00000000-1234-1234-1234-123412341234}" type="slidenum">
              <a:rPr lang="fr-FR" kern="1200"/>
              <a:pPr defTabSz="685800">
                <a:buClrTx/>
              </a:pPr>
              <a:t>42</a:t>
            </a:fld>
            <a:endParaRPr lang="fr-FR" kern="1200"/>
          </a:p>
        </p:txBody>
      </p:sp>
      <p:pic>
        <p:nvPicPr>
          <p:cNvPr id="4" name="Google Shape;1434;g314174082d4_0_2988">
            <a:extLst>
              <a:ext uri="{FF2B5EF4-FFF2-40B4-BE49-F238E27FC236}">
                <a16:creationId xmlns:a16="http://schemas.microsoft.com/office/drawing/2014/main" id="{C3DFB289-88BE-13F1-66EA-7A402A0D8BB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66227" y="501443"/>
            <a:ext cx="4635380" cy="3437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B8ED0B5-AD0B-3D81-B8BD-7FA7AF03C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21" y="1652717"/>
            <a:ext cx="4351151" cy="3029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B507691-03F7-7937-6AFD-BAC404C48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5740" y="1204240"/>
            <a:ext cx="3835643" cy="3559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046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230F99-5EB9-B171-FDAA-DEF880EB5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953" y="222850"/>
            <a:ext cx="3758882" cy="444500"/>
          </a:xfrm>
        </p:spPr>
        <p:txBody>
          <a:bodyPr>
            <a:noAutofit/>
          </a:bodyPr>
          <a:lstStyle/>
          <a:p>
            <a:pPr algn="ctr" eaLnBrk="1" fontAlgn="auto" hangingPunct="1">
              <a:lnSpc>
                <a:spcPct val="100000"/>
              </a:lnSpc>
              <a:buClr>
                <a:srgbClr val="000000"/>
              </a:buClr>
              <a:buSzPts val="3300"/>
              <a:defRPr/>
            </a:pPr>
            <a:r>
              <a:rPr lang="fr-FR" sz="2800" dirty="0">
                <a:solidFill>
                  <a:schemeClr val="tx2">
                    <a:lumMod val="50000"/>
                  </a:schemeClr>
                </a:solidFill>
                <a:sym typeface="Open Sans"/>
              </a:rPr>
              <a:t>La fin des paliers?</a:t>
            </a:r>
          </a:p>
        </p:txBody>
      </p:sp>
      <p:sp>
        <p:nvSpPr>
          <p:cNvPr id="12" name="Google Shape;1337;g314174082d4_0_4532">
            <a:extLst>
              <a:ext uri="{FF2B5EF4-FFF2-40B4-BE49-F238E27FC236}">
                <a16:creationId xmlns:a16="http://schemas.microsoft.com/office/drawing/2014/main" id="{208524A6-C112-0D17-7066-61818D82B7C1}"/>
              </a:ext>
            </a:extLst>
          </p:cNvPr>
          <p:cNvSpPr txBox="1"/>
          <p:nvPr/>
        </p:nvSpPr>
        <p:spPr>
          <a:xfrm>
            <a:off x="6069013" y="809625"/>
            <a:ext cx="2387600" cy="584200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 anchor="b">
            <a:normAutofit/>
          </a:bodyPr>
          <a:lstStyle/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175" b="0" i="0" u="none" strike="noStrike" kern="0" cap="none" spc="0" normalizeH="0" baseline="0" noProof="0" dirty="0">
              <a:ln>
                <a:noFill/>
              </a:ln>
              <a:solidFill>
                <a:srgbClr val="1A98FF">
                  <a:lumMod val="50000"/>
                </a:srgb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7156" name="Google Shape;1339;g314174082d4_0_4532">
            <a:extLst>
              <a:ext uri="{FF2B5EF4-FFF2-40B4-BE49-F238E27FC236}">
                <a16:creationId xmlns:a16="http://schemas.microsoft.com/office/drawing/2014/main" id="{9904452C-36F3-2F32-B6E7-EAAC1028682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" r="1044"/>
          <a:stretch>
            <a:fillRect/>
          </a:stretch>
        </p:blipFill>
        <p:spPr bwMode="auto">
          <a:xfrm>
            <a:off x="1256353" y="1397600"/>
            <a:ext cx="3530600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oogle Shape;1342;g314174082d4_0_4532" descr="Une image contenant croquis, dessin, Dessin au trait, Dessin d’enfant&#10;&#10;Description générée automatiquement">
            <a:extLst>
              <a:ext uri="{FF2B5EF4-FFF2-40B4-BE49-F238E27FC236}">
                <a16:creationId xmlns:a16="http://schemas.microsoft.com/office/drawing/2014/main" id="{86F12BFC-B079-1A7A-56A2-080315D42E7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7063"/>
          <a:stretch/>
        </p:blipFill>
        <p:spPr>
          <a:xfrm>
            <a:off x="4963166" y="445100"/>
            <a:ext cx="1733550" cy="1328738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54" ky="144987" algn="tl" rotWithShape="0">
              <a:srgbClr val="000000">
                <a:alpha val="29800"/>
              </a:srgbClr>
            </a:outerShdw>
          </a:effectLst>
        </p:spPr>
      </p:pic>
      <p:sp>
        <p:nvSpPr>
          <p:cNvPr id="18" name="Google Shape;1343;g314174082d4_0_4532">
            <a:extLst>
              <a:ext uri="{FF2B5EF4-FFF2-40B4-BE49-F238E27FC236}">
                <a16:creationId xmlns:a16="http://schemas.microsoft.com/office/drawing/2014/main" id="{5DD4259F-6A55-264A-2529-FDA32ADFE9ED}"/>
              </a:ext>
            </a:extLst>
          </p:cNvPr>
          <p:cNvSpPr txBox="1"/>
          <p:nvPr/>
        </p:nvSpPr>
        <p:spPr>
          <a:xfrm>
            <a:off x="2531590" y="4557928"/>
            <a:ext cx="2549525" cy="427038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 anchor="b">
            <a:normAutofit lnSpcReduction="10000"/>
          </a:bodyPr>
          <a:lstStyle/>
          <a:p>
            <a:pPr marL="0" marR="0" lvl="0" indent="342892" algn="l" defTabSz="6857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4171"/>
              <a:buFont typeface="Arial"/>
              <a:buNone/>
              <a:tabLst/>
              <a:defRPr/>
            </a:pPr>
            <a:r>
              <a:rPr kumimoji="0" lang="fr-FR" sz="2700" b="0" i="0" u="none" strike="noStrike" kern="0" cap="none" spc="0" normalizeH="0" baseline="0" noProof="0" dirty="0">
                <a:ln>
                  <a:noFill/>
                </a:ln>
                <a:solidFill>
                  <a:srgbClr val="1A98FF">
                    <a:lumMod val="50000"/>
                  </a:srgbClr>
                </a:solidFill>
                <a:effectLst/>
                <a:uLnTx/>
                <a:uFillTx/>
                <a:latin typeface="Play"/>
                <a:ea typeface="Play"/>
                <a:cs typeface="Play"/>
                <a:sym typeface="Play"/>
              </a:rPr>
              <a:t> </a:t>
            </a:r>
            <a:r>
              <a:rPr kumimoji="0" lang="fr-FR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lay"/>
                <a:ea typeface="Play"/>
                <a:cs typeface="Play"/>
                <a:sym typeface="Play"/>
              </a:rPr>
              <a:t>Sauter le 2!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MS PGothic" panose="020B0600070205080204" pitchFamily="34" charset="-128"/>
              <a:sym typeface="Arial"/>
            </a:endParaRPr>
          </a:p>
        </p:txBody>
      </p:sp>
      <p:pic>
        <p:nvPicPr>
          <p:cNvPr id="19" name="Google Shape;1344;g314174082d4_0_4532">
            <a:extLst>
              <a:ext uri="{FF2B5EF4-FFF2-40B4-BE49-F238E27FC236}">
                <a16:creationId xmlns:a16="http://schemas.microsoft.com/office/drawing/2014/main" id="{7F3CD94E-F769-8913-DA5F-3DC148EBA9D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670" t="2241" r="2882" b="3967"/>
          <a:stretch/>
        </p:blipFill>
        <p:spPr>
          <a:xfrm>
            <a:off x="5954881" y="2006874"/>
            <a:ext cx="3161912" cy="3068030"/>
          </a:xfrm>
          <a:custGeom>
            <a:avLst/>
            <a:gdLst/>
            <a:ahLst/>
            <a:cxnLst/>
            <a:rect l="l" t="t" r="r" b="b"/>
            <a:pathLst>
              <a:path w="4266960" h="4266968" extrusionOk="0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197642" name="Google Shape;1345;g314174082d4_0_4532">
            <a:extLst>
              <a:ext uri="{FF2B5EF4-FFF2-40B4-BE49-F238E27FC236}">
                <a16:creationId xmlns:a16="http://schemas.microsoft.com/office/drawing/2014/main" id="{B45FE0D2-1893-61BA-5660-E0C658D03CAB}"/>
              </a:ext>
            </a:extLst>
          </p:cNvPr>
          <p:cNvGrpSpPr>
            <a:grpSpLocks/>
          </p:cNvGrpSpPr>
          <p:nvPr/>
        </p:nvGrpSpPr>
        <p:grpSpPr bwMode="auto">
          <a:xfrm>
            <a:off x="7358063" y="3232150"/>
            <a:ext cx="1201737" cy="827088"/>
            <a:chOff x="10111981" y="3059436"/>
            <a:chExt cx="1602141" cy="1103283"/>
          </a:xfrm>
        </p:grpSpPr>
        <p:sp>
          <p:nvSpPr>
            <p:cNvPr id="21" name="Google Shape;1346;g314174082d4_0_4532">
              <a:extLst>
                <a:ext uri="{FF2B5EF4-FFF2-40B4-BE49-F238E27FC236}">
                  <a16:creationId xmlns:a16="http://schemas.microsoft.com/office/drawing/2014/main" id="{FDEC16B5-572C-FAF3-4F49-F01465BA3C40}"/>
                </a:ext>
              </a:extLst>
            </p:cNvPr>
            <p:cNvSpPr/>
            <p:nvPr/>
          </p:nvSpPr>
          <p:spPr>
            <a:xfrm>
              <a:off x="10111981" y="3110259"/>
              <a:ext cx="637046" cy="7538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51431" tIns="25706" rIns="51431" bIns="25706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100"/>
                <a:buFont typeface="Arial"/>
                <a:buNone/>
                <a:tabLst/>
                <a:defRPr/>
              </a:pPr>
              <a:r>
                <a:rPr kumimoji="0" lang="fr-FR" sz="27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kumimoji="0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  <a:sym typeface="Arial"/>
              </a:endParaRPr>
            </a:p>
          </p:txBody>
        </p:sp>
        <p:sp>
          <p:nvSpPr>
            <p:cNvPr id="22" name="Google Shape;1347;g314174082d4_0_4532">
              <a:extLst>
                <a:ext uri="{FF2B5EF4-FFF2-40B4-BE49-F238E27FC236}">
                  <a16:creationId xmlns:a16="http://schemas.microsoft.com/office/drawing/2014/main" id="{9418E2C8-14F1-C242-E7FC-0E8E38404664}"/>
                </a:ext>
              </a:extLst>
            </p:cNvPr>
            <p:cNvSpPr/>
            <p:nvPr/>
          </p:nvSpPr>
          <p:spPr>
            <a:xfrm>
              <a:off x="11077076" y="3059436"/>
              <a:ext cx="637046" cy="7517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51431" tIns="25706" rIns="51431" bIns="25706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BE9E9"/>
                </a:buClr>
                <a:buSzPts val="4100"/>
                <a:buFont typeface="Arial"/>
                <a:buNone/>
                <a:tabLst/>
                <a:defRPr/>
              </a:pPr>
              <a:r>
                <a:rPr kumimoji="0" lang="fr-FR" sz="2700" b="1" i="0" u="none" strike="noStrike" kern="0" cap="none" spc="0" normalizeH="0" baseline="0" noProof="0" dirty="0">
                  <a:ln>
                    <a:noFill/>
                  </a:ln>
                  <a:solidFill>
                    <a:srgbClr val="EBE9E9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kumimoji="0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  <a:sym typeface="Arial"/>
              </a:endParaRPr>
            </a:p>
          </p:txBody>
        </p:sp>
        <p:sp>
          <p:nvSpPr>
            <p:cNvPr id="23" name="Google Shape;1348;g314174082d4_0_4532">
              <a:extLst>
                <a:ext uri="{FF2B5EF4-FFF2-40B4-BE49-F238E27FC236}">
                  <a16:creationId xmlns:a16="http://schemas.microsoft.com/office/drawing/2014/main" id="{D2082B9A-AC5E-37A7-B000-3DF061B50051}"/>
                </a:ext>
              </a:extLst>
            </p:cNvPr>
            <p:cNvSpPr/>
            <p:nvPr/>
          </p:nvSpPr>
          <p:spPr>
            <a:xfrm>
              <a:off x="10586063" y="3063671"/>
              <a:ext cx="637046" cy="10990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lIns="51431" tIns="25706" rIns="51431" bIns="25706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BE9E9"/>
                </a:buClr>
                <a:buSzPts val="4100"/>
                <a:buFont typeface="Arial"/>
                <a:buNone/>
                <a:tabLst/>
                <a:defRPr/>
              </a:pPr>
              <a:r>
                <a:rPr kumimoji="0" lang="fr-FR" sz="2700" b="1" i="0" u="none" strike="noStrike" kern="0" cap="none" spc="0" normalizeH="0" baseline="0" noProof="0" dirty="0">
                  <a:ln>
                    <a:noFill/>
                  </a:ln>
                  <a:solidFill>
                    <a:srgbClr val="EBE9E9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kumimoji="0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Arial"/>
                <a:sym typeface="Arial"/>
              </a:endParaRPr>
            </a:p>
          </p:txBody>
        </p:sp>
      </p:grpSp>
      <p:sp>
        <p:nvSpPr>
          <p:cNvPr id="24" name="Google Shape;1349;g314174082d4_0_4532">
            <a:extLst>
              <a:ext uri="{FF2B5EF4-FFF2-40B4-BE49-F238E27FC236}">
                <a16:creationId xmlns:a16="http://schemas.microsoft.com/office/drawing/2014/main" id="{7C152D95-62DD-F72D-D158-6D62975A55CE}"/>
              </a:ext>
            </a:extLst>
          </p:cNvPr>
          <p:cNvSpPr txBox="1"/>
          <p:nvPr/>
        </p:nvSpPr>
        <p:spPr>
          <a:xfrm>
            <a:off x="7829551" y="3263900"/>
            <a:ext cx="315913" cy="553976"/>
          </a:xfrm>
          <a:prstGeom prst="rect">
            <a:avLst/>
          </a:prstGeom>
          <a:noFill/>
          <a:ln>
            <a:noFill/>
          </a:ln>
        </p:spPr>
        <p:txBody>
          <a:bodyPr spcFirstLastPara="1" lIns="68569" tIns="68569" rIns="68569" bIns="68569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X</a:t>
            </a:r>
            <a:endParaRPr kumimoji="0" sz="27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" name="Google Shape;1350;g314174082d4_0_4532">
            <a:extLst>
              <a:ext uri="{FF2B5EF4-FFF2-40B4-BE49-F238E27FC236}">
                <a16:creationId xmlns:a16="http://schemas.microsoft.com/office/drawing/2014/main" id="{3F9737E4-FA14-C0CE-6824-2B59F0F3FCDB}"/>
              </a:ext>
            </a:extLst>
          </p:cNvPr>
          <p:cNvSpPr/>
          <p:nvPr/>
        </p:nvSpPr>
        <p:spPr>
          <a:xfrm>
            <a:off x="7702551" y="3556001"/>
            <a:ext cx="754062" cy="290450"/>
          </a:xfrm>
          <a:prstGeom prst="rect">
            <a:avLst/>
          </a:prstGeom>
          <a:noFill/>
          <a:ln>
            <a:noFill/>
          </a:ln>
        </p:spPr>
        <p:txBody>
          <a:bodyPr spcFirstLastPara="1" lIns="51431" tIns="25706" rIns="51431" bIns="25706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9E9"/>
              </a:buClr>
              <a:buSzPts val="4100"/>
              <a:buFont typeface="Arial"/>
              <a:buNone/>
              <a:tabLst/>
              <a:defRPr/>
            </a:pPr>
            <a:r>
              <a:rPr kumimoji="0" lang="fr-FR" sz="2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3?</a:t>
            </a:r>
            <a:endParaRPr kumimoji="0" sz="2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  <a:sym typeface="Arial"/>
            </a:endParaRPr>
          </a:p>
        </p:txBody>
      </p:sp>
      <p:sp>
        <p:nvSpPr>
          <p:cNvPr id="197645" name="ZoneTexte 3">
            <a:extLst>
              <a:ext uri="{FF2B5EF4-FFF2-40B4-BE49-F238E27FC236}">
                <a16:creationId xmlns:a16="http://schemas.microsoft.com/office/drawing/2014/main" id="{B8D78CDC-956C-1208-A47C-0CFF551BA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345" y="3552825"/>
            <a:ext cx="457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Arial"/>
                <a:sym typeface="Arial"/>
              </a:rPr>
              <a:t>Kétamine????</a:t>
            </a:r>
          </a:p>
          <a:p>
            <a:pPr marL="0" marR="0" lvl="0" indent="0" algn="ctr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alt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Arial"/>
                <a:sym typeface="Arial"/>
              </a:rPr>
              <a:t>Hallogénés</a:t>
            </a:r>
            <a:r>
              <a:rPr kumimoji="0" lang="fr-FR" alt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Arial"/>
                <a:sym typeface="Arial"/>
              </a:rPr>
              <a:t>????? Laroxyl?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7E0176-E8B5-2821-3B3A-F545D88734F5}"/>
              </a:ext>
            </a:extLst>
          </p:cNvPr>
          <p:cNvSpPr/>
          <p:nvPr/>
        </p:nvSpPr>
        <p:spPr>
          <a:xfrm>
            <a:off x="5081115" y="4381306"/>
            <a:ext cx="379142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FF1F85"/>
                  </a:outerShdw>
                </a:effectLst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Arial"/>
                <a:sym typeface="Arial"/>
              </a:rPr>
              <a:t>Et personnaliser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9F7FCEE-4570-308E-4EF0-E07F9C9888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650" y="1051503"/>
            <a:ext cx="4727858" cy="13259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282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  <p:bldP spid="25" grpId="0"/>
      <p:bldP spid="197645" grpId="0"/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60"/>
          <p:cNvSpPr/>
          <p:nvPr/>
        </p:nvSpPr>
        <p:spPr>
          <a:xfrm>
            <a:off x="4180132" y="3392565"/>
            <a:ext cx="4329795" cy="137619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>
                <a:lumMod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defRPr/>
            </a:pPr>
            <a:r>
              <a:rPr lang="fr-FR" sz="1350" dirty="0">
                <a:latin typeface="Times New Roman"/>
                <a:ea typeface="Times New Roman"/>
                <a:cs typeface="Times New Roman"/>
                <a:sym typeface="Times New Roman"/>
              </a:rPr>
              <a:t>Il n’est probablement pas recommandé d’ajouter systématiquement </a:t>
            </a:r>
            <a:r>
              <a:rPr lang="fr-FR" sz="1350" b="1" dirty="0">
                <a:latin typeface="Times New Roman"/>
                <a:ea typeface="Times New Roman"/>
                <a:cs typeface="Times New Roman"/>
                <a:sym typeface="Times New Roman"/>
              </a:rPr>
              <a:t>une dose de paracétamol </a:t>
            </a:r>
            <a:r>
              <a:rPr lang="fr-FR" sz="1350" dirty="0">
                <a:latin typeface="Times New Roman"/>
                <a:ea typeface="Times New Roman"/>
                <a:cs typeface="Times New Roman"/>
                <a:sym typeface="Times New Roman"/>
              </a:rPr>
              <a:t>lorsqu’une titration morphinique est indiquée, dans le but de réduire le délai de soulagement, de diminuer la consommation de morphine, ou de réduire le risque de complication.</a:t>
            </a:r>
            <a:r>
              <a:rPr lang="fr-FR" sz="135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fr-FR" sz="1350" dirty="0">
                <a:solidFill>
                  <a:srgbClr val="FFFF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r>
              <a:rPr lang="fr-FR" sz="135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050" dirty="0">
              <a:ea typeface="+mn-ea"/>
            </a:endParaRPr>
          </a:p>
          <a:p>
            <a:pPr algn="r" defTabSz="685800">
              <a:defRPr/>
            </a:pPr>
            <a:r>
              <a:rPr lang="fr-FR" sz="1350" b="1" dirty="0">
                <a:solidFill>
                  <a:srgbClr val="1A98FF">
                    <a:lumMod val="50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Grade 2</a:t>
            </a:r>
            <a:endParaRPr sz="1050" dirty="0">
              <a:solidFill>
                <a:srgbClr val="1A98FF">
                  <a:lumMod val="50000"/>
                </a:srgbClr>
              </a:solidFill>
              <a:ea typeface="+mn-ea"/>
            </a:endParaRPr>
          </a:p>
        </p:txBody>
      </p:sp>
      <p:sp>
        <p:nvSpPr>
          <p:cNvPr id="1628" name="Google Shape;1628;p60"/>
          <p:cNvSpPr txBox="1"/>
          <p:nvPr/>
        </p:nvSpPr>
        <p:spPr>
          <a:xfrm>
            <a:off x="5473198" y="4768756"/>
            <a:ext cx="1903020" cy="34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defTabSz="685800">
              <a:defRPr/>
            </a:pPr>
            <a:r>
              <a:rPr lang="fr-FR" sz="1350" dirty="0" err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néfopam</a:t>
            </a:r>
            <a:r>
              <a:rPr lang="fr-FR" sz="1350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: pas de </a:t>
            </a:r>
            <a:r>
              <a:rPr lang="fr-FR" sz="1350" dirty="0" err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reco</a:t>
            </a:r>
            <a:endParaRPr sz="1350" dirty="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34073" y="273318"/>
            <a:ext cx="3526928" cy="674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lnSpc>
                <a:spcPct val="90000"/>
              </a:lnSpc>
              <a:buSzPts val="2400"/>
              <a:defRPr/>
            </a:pPr>
            <a:r>
              <a:rPr lang="fr-FR" sz="2100" dirty="0">
                <a:latin typeface="Open Sans"/>
                <a:ea typeface="Open Sans"/>
                <a:cs typeface="Open Sans"/>
              </a:rPr>
              <a:t>Une titration IV avec quoi? </a:t>
            </a:r>
          </a:p>
          <a:p>
            <a:pPr defTabSz="685800">
              <a:lnSpc>
                <a:spcPct val="90000"/>
              </a:lnSpc>
              <a:buSzPts val="2400"/>
              <a:defRPr/>
            </a:pPr>
            <a:r>
              <a:rPr lang="fr-FR" sz="2100" dirty="0" err="1">
                <a:latin typeface="Open Sans"/>
                <a:ea typeface="Open Sans"/>
                <a:cs typeface="Open Sans"/>
              </a:rPr>
              <a:t>Co-Analgésies</a:t>
            </a:r>
            <a:r>
              <a:rPr lang="fr-FR" sz="2100" dirty="0">
                <a:latin typeface="Open Sans"/>
                <a:ea typeface="Open Sans"/>
                <a:cs typeface="Open Sans"/>
              </a:rPr>
              <a:t>? Epargne?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634073" y="1451386"/>
            <a:ext cx="5874026" cy="1941179"/>
            <a:chOff x="1486895" y="4028226"/>
            <a:chExt cx="7832035" cy="2588239"/>
          </a:xfrm>
        </p:grpSpPr>
        <p:pic>
          <p:nvPicPr>
            <p:cNvPr id="9" name="Google Shape;1650;g314174082d4_0_18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86895" y="4028226"/>
              <a:ext cx="7832035" cy="25882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ZoneTexte 2"/>
            <p:cNvSpPr txBox="1"/>
            <p:nvPr/>
          </p:nvSpPr>
          <p:spPr>
            <a:xfrm>
              <a:off x="1892608" y="4441794"/>
              <a:ext cx="648040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fr-FR" sz="1050" dirty="0">
                  <a:ea typeface="+mn-ea"/>
                </a:rPr>
                <a:t>2022</a:t>
              </a:r>
            </a:p>
          </p:txBody>
        </p:sp>
      </p:grp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0894" y="464909"/>
            <a:ext cx="3282980" cy="1883828"/>
          </a:xfrm>
          <a:prstGeom prst="rect">
            <a:avLst/>
          </a:prstGeom>
          <a:solidFill>
            <a:schemeClr val="lt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p56"/>
          <p:cNvSpPr/>
          <p:nvPr/>
        </p:nvSpPr>
        <p:spPr>
          <a:xfrm>
            <a:off x="3860924" y="2336948"/>
            <a:ext cx="4718958" cy="134030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>
                <a:lumMod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defRPr/>
            </a:pPr>
            <a:r>
              <a:rPr lang="fr-FR" sz="1200" dirty="0">
                <a:ea typeface="Times New Roman"/>
                <a:cs typeface="Times New Roman"/>
                <a:sym typeface="Times New Roman"/>
              </a:rPr>
              <a:t>Chez les patients présentant une douleur </a:t>
            </a:r>
            <a:r>
              <a:rPr lang="fr-FR" sz="1200" b="1" dirty="0">
                <a:ea typeface="Times New Roman"/>
                <a:cs typeface="Times New Roman"/>
                <a:sym typeface="Times New Roman"/>
              </a:rPr>
              <a:t>de l’appareil musculo-squelettique</a:t>
            </a:r>
            <a:r>
              <a:rPr lang="fr-FR" sz="1200" dirty="0">
                <a:ea typeface="Times New Roman"/>
                <a:cs typeface="Times New Roman"/>
                <a:sym typeface="Times New Roman"/>
              </a:rPr>
              <a:t> aux urgences, il est probablement recommandé de prescrire des </a:t>
            </a:r>
            <a:r>
              <a:rPr lang="fr-FR" sz="1200" b="1" dirty="0">
                <a:ea typeface="Times New Roman"/>
                <a:cs typeface="Times New Roman"/>
                <a:sym typeface="Times New Roman"/>
              </a:rPr>
              <a:t>anti-inflammatoires non stéroïdiens </a:t>
            </a:r>
            <a:r>
              <a:rPr lang="fr-FR" sz="1200" dirty="0">
                <a:ea typeface="Times New Roman"/>
                <a:cs typeface="Times New Roman"/>
                <a:sym typeface="Times New Roman"/>
              </a:rPr>
              <a:t>(AINS).</a:t>
            </a:r>
            <a:r>
              <a:rPr lang="fr-FR" sz="1200" dirty="0">
                <a:solidFill>
                  <a:srgbClr val="FFFFFF"/>
                </a:solidFill>
                <a:ea typeface="Times New Roman"/>
                <a:cs typeface="Times New Roman"/>
                <a:sym typeface="Times New Roman"/>
              </a:rPr>
              <a:t>. </a:t>
            </a:r>
            <a:r>
              <a:rPr lang="fr-FR" sz="1200" dirty="0">
                <a:ea typeface="Open Sans"/>
                <a:cs typeface="Open Sans"/>
                <a:sym typeface="Open Sans"/>
              </a:rPr>
              <a:t>  </a:t>
            </a:r>
            <a:endParaRPr sz="1200" dirty="0">
              <a:ea typeface="+mn-ea"/>
            </a:endParaRPr>
          </a:p>
          <a:p>
            <a:pPr algn="r" defTabSz="685800">
              <a:defRPr/>
            </a:pPr>
            <a:endParaRPr lang="fr-FR" sz="1200" b="1" dirty="0">
              <a:ea typeface="Open Sans"/>
              <a:cs typeface="Open Sans"/>
              <a:sym typeface="Open Sans"/>
            </a:endParaRPr>
          </a:p>
          <a:p>
            <a:pPr algn="r" defTabSz="685800">
              <a:defRPr/>
            </a:pPr>
            <a:r>
              <a:rPr lang="fr-FR" sz="1350" b="1" dirty="0">
                <a:solidFill>
                  <a:srgbClr val="1A98FF">
                    <a:lumMod val="50000"/>
                  </a:srgbClr>
                </a:solidFill>
                <a:ea typeface="Times New Roman"/>
                <a:cs typeface="Times New Roman"/>
                <a:sym typeface="Open Sans"/>
              </a:rPr>
              <a:t>Grade 2</a:t>
            </a:r>
            <a:endParaRPr sz="1350" b="1" dirty="0">
              <a:solidFill>
                <a:srgbClr val="1A98FF">
                  <a:lumMod val="50000"/>
                </a:srgbClr>
              </a:solidFill>
              <a:ea typeface="Times New Roman"/>
              <a:cs typeface="Times New Roman"/>
            </a:endParaRPr>
          </a:p>
        </p:txBody>
      </p:sp>
      <p:sp>
        <p:nvSpPr>
          <p:cNvPr id="1484" name="Google Shape;1484;p56"/>
          <p:cNvSpPr/>
          <p:nvPr/>
        </p:nvSpPr>
        <p:spPr>
          <a:xfrm>
            <a:off x="898072" y="235714"/>
            <a:ext cx="4749341" cy="13251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defRPr/>
            </a:pPr>
            <a:r>
              <a:rPr lang="fr-FR" sz="1200" dirty="0">
                <a:ea typeface="Times New Roman"/>
                <a:cs typeface="Times New Roman"/>
                <a:sym typeface="Times New Roman"/>
              </a:rPr>
              <a:t>Il est recommandé d’utiliser les </a:t>
            </a:r>
            <a:r>
              <a:rPr lang="fr-FR" sz="1200" b="1" dirty="0">
                <a:ea typeface="Times New Roman"/>
                <a:cs typeface="Times New Roman"/>
                <a:sym typeface="Times New Roman"/>
              </a:rPr>
              <a:t>opioïdes forts </a:t>
            </a:r>
            <a:r>
              <a:rPr lang="fr-FR" sz="1200" dirty="0">
                <a:ea typeface="Times New Roman"/>
                <a:cs typeface="Times New Roman"/>
                <a:sym typeface="Times New Roman"/>
              </a:rPr>
              <a:t>pour soulager les </a:t>
            </a:r>
            <a:r>
              <a:rPr lang="fr-FR" sz="1200" b="1" dirty="0">
                <a:ea typeface="Times New Roman"/>
                <a:cs typeface="Times New Roman"/>
                <a:sym typeface="Times New Roman"/>
              </a:rPr>
              <a:t>douleurs abdominales modérées à sévères </a:t>
            </a:r>
            <a:r>
              <a:rPr lang="fr-FR" sz="1200" dirty="0">
                <a:ea typeface="Times New Roman"/>
                <a:cs typeface="Times New Roman"/>
                <a:sym typeface="Times New Roman"/>
              </a:rPr>
              <a:t>aux urgences </a:t>
            </a:r>
            <a:r>
              <a:rPr lang="fr-FR" sz="1200" b="1" dirty="0">
                <a:ea typeface="Times New Roman"/>
                <a:cs typeface="Times New Roman"/>
                <a:sym typeface="Times New Roman"/>
              </a:rPr>
              <a:t>sans traitement étiologique immédiat</a:t>
            </a:r>
            <a:r>
              <a:rPr lang="fr-FR" sz="1200" dirty="0">
                <a:ea typeface="Times New Roman"/>
                <a:cs typeface="Times New Roman"/>
                <a:sym typeface="Times New Roman"/>
              </a:rPr>
              <a:t>.</a:t>
            </a:r>
            <a:r>
              <a:rPr lang="fr-FR" sz="1200" dirty="0">
                <a:ea typeface="Open Sans"/>
                <a:cs typeface="Open Sans"/>
                <a:sym typeface="Open Sans"/>
              </a:rPr>
              <a:t> </a:t>
            </a:r>
            <a:r>
              <a:rPr lang="fr-FR" sz="1200" dirty="0">
                <a:ea typeface="Times New Roman"/>
                <a:cs typeface="Times New Roman"/>
                <a:sym typeface="Times New Roman"/>
              </a:rPr>
              <a:t>le prescripteur devra prendre en compte les contre-indications. </a:t>
            </a:r>
            <a:r>
              <a:rPr lang="fr-FR" sz="1200" dirty="0">
                <a:ea typeface="Open Sans"/>
                <a:cs typeface="Open Sans"/>
                <a:sym typeface="Open Sans"/>
              </a:rPr>
              <a:t>  </a:t>
            </a:r>
            <a:endParaRPr sz="1200" dirty="0">
              <a:ea typeface="+mn-ea"/>
            </a:endParaRPr>
          </a:p>
          <a:p>
            <a:pPr algn="r" defTabSz="685800">
              <a:defRPr/>
            </a:pPr>
            <a:r>
              <a:rPr lang="fr-FR" sz="1350" b="1" dirty="0">
                <a:solidFill>
                  <a:srgbClr val="FF0000"/>
                </a:solidFill>
                <a:ea typeface="Open Sans"/>
                <a:cs typeface="Open Sans"/>
                <a:sym typeface="Open Sans"/>
              </a:rPr>
              <a:t>Grade 1</a:t>
            </a:r>
            <a:endParaRPr sz="1050" dirty="0">
              <a:solidFill>
                <a:srgbClr val="FF0000"/>
              </a:solidFill>
              <a:ea typeface="+mn-ea"/>
            </a:endParaRPr>
          </a:p>
        </p:txBody>
      </p:sp>
      <p:sp>
        <p:nvSpPr>
          <p:cNvPr id="1485" name="Google Shape;1485;p56"/>
          <p:cNvSpPr/>
          <p:nvPr/>
        </p:nvSpPr>
        <p:spPr>
          <a:xfrm>
            <a:off x="3860924" y="3800851"/>
            <a:ext cx="4718958" cy="110693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>
                <a:lumMod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defRPr/>
            </a:pPr>
            <a:r>
              <a:rPr lang="fr-FR" sz="1350" dirty="0">
                <a:latin typeface="Times New Roman"/>
                <a:ea typeface="Times New Roman"/>
                <a:cs typeface="Times New Roman"/>
                <a:sym typeface="Times New Roman"/>
              </a:rPr>
              <a:t>Il ne faut probablement pas utiliser d’</a:t>
            </a:r>
            <a:r>
              <a:rPr lang="fr-FR" sz="1350" b="1" dirty="0">
                <a:latin typeface="Times New Roman"/>
                <a:ea typeface="Times New Roman"/>
                <a:cs typeface="Times New Roman"/>
                <a:sym typeface="Times New Roman"/>
              </a:rPr>
              <a:t>opiacées</a:t>
            </a:r>
            <a:r>
              <a:rPr lang="fr-FR" sz="1350" dirty="0">
                <a:latin typeface="Times New Roman"/>
                <a:ea typeface="Times New Roman"/>
                <a:cs typeface="Times New Roman"/>
                <a:sym typeface="Times New Roman"/>
              </a:rPr>
              <a:t> dans la prise en charge des </a:t>
            </a:r>
            <a:r>
              <a:rPr lang="fr-FR" sz="1350" b="1" dirty="0">
                <a:latin typeface="Times New Roman"/>
                <a:ea typeface="Times New Roman"/>
                <a:cs typeface="Times New Roman"/>
                <a:sym typeface="Times New Roman"/>
              </a:rPr>
              <a:t>céphalées primaires </a:t>
            </a:r>
            <a:r>
              <a:rPr lang="fr-FR" sz="1350" dirty="0">
                <a:latin typeface="Times New Roman"/>
                <a:ea typeface="Times New Roman"/>
                <a:cs typeface="Times New Roman"/>
                <a:sym typeface="Times New Roman"/>
              </a:rPr>
              <a:t>aux urgences</a:t>
            </a:r>
            <a:r>
              <a:rPr lang="fr-FR" sz="135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sz="1050" dirty="0">
              <a:ea typeface="+mn-ea"/>
            </a:endParaRPr>
          </a:p>
          <a:p>
            <a:pPr algn="ctr" defTabSz="685800">
              <a:defRPr/>
            </a:pPr>
            <a:endParaRPr sz="135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r" defTabSz="685800">
              <a:defRPr/>
            </a:pPr>
            <a:r>
              <a:rPr lang="fr-FR" sz="1350" b="1" dirty="0">
                <a:solidFill>
                  <a:srgbClr val="1A98FF">
                    <a:lumMod val="50000"/>
                  </a:srgbClr>
                </a:solidFill>
                <a:ea typeface="Times New Roman"/>
                <a:cs typeface="Times New Roman"/>
                <a:sym typeface="Open Sans"/>
              </a:rPr>
              <a:t>Grade 2</a:t>
            </a:r>
            <a:endParaRPr sz="1350" b="1" dirty="0">
              <a:solidFill>
                <a:srgbClr val="1A98FF">
                  <a:lumMod val="50000"/>
                </a:srgbClr>
              </a:solidFill>
              <a:ea typeface="Times New Roman"/>
              <a:cs typeface="Times New Roman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98073" y="1662319"/>
            <a:ext cx="2576222" cy="257622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147000" y="1913265"/>
            <a:ext cx="41889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1500" b="1" dirty="0">
                <a:solidFill>
                  <a:srgbClr val="FF0000"/>
                </a:solidFill>
                <a:ea typeface="+mn-ea"/>
              </a:rPr>
              <a:t>OLIGO-ANALGESIE</a:t>
            </a:r>
            <a:r>
              <a:rPr lang="fr-FR" sz="1500" b="1" dirty="0">
                <a:solidFill>
                  <a:srgbClr val="1A98FF">
                    <a:lumMod val="50000"/>
                  </a:srgbClr>
                </a:solidFill>
                <a:ea typeface="+mn-ea"/>
              </a:rPr>
              <a:t> </a:t>
            </a:r>
            <a:r>
              <a:rPr lang="fr-FR" sz="1500" b="1" dirty="0">
                <a:solidFill>
                  <a:srgbClr val="10013F"/>
                </a:solidFill>
                <a:ea typeface="+mn-ea"/>
              </a:rPr>
              <a:t>vs</a:t>
            </a:r>
            <a:r>
              <a:rPr lang="fr-FR" sz="1500" b="1" dirty="0">
                <a:solidFill>
                  <a:srgbClr val="1A98FF">
                    <a:lumMod val="50000"/>
                  </a:srgbClr>
                </a:solidFill>
                <a:ea typeface="+mn-ea"/>
              </a:rPr>
              <a:t> </a:t>
            </a:r>
            <a:r>
              <a:rPr lang="fr-FR" sz="1500" b="1" dirty="0">
                <a:solidFill>
                  <a:srgbClr val="006DD1"/>
                </a:solidFill>
                <a:ea typeface="+mn-ea"/>
              </a:rPr>
              <a:t>INDIVIDUALISATION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B2AA517-7E09-D662-C111-22D3FCCA9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8511" y="67581"/>
            <a:ext cx="1493330" cy="149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0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3" grpId="0" animBg="1"/>
      <p:bldP spid="1485" grpId="0" animBg="1"/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8178" name="Google Shape;214;p26">
            <a:extLst>
              <a:ext uri="{FF2B5EF4-FFF2-40B4-BE49-F238E27FC236}">
                <a16:creationId xmlns:a16="http://schemas.microsoft.com/office/drawing/2014/main" id="{1D472474-0671-F9BA-03A6-CF878F66999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12224" y="985838"/>
            <a:ext cx="1446212" cy="219075"/>
          </a:xfrm>
          <a:prstGeom prst="straightConnector1">
            <a:avLst/>
          </a:prstGeom>
          <a:noFill/>
          <a:ln w="9525">
            <a:solidFill>
              <a:schemeClr val="accent1"/>
            </a:solidFill>
            <a:miter lim="800000"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8179" name="Google Shape;215;p26">
            <a:extLst>
              <a:ext uri="{FF2B5EF4-FFF2-40B4-BE49-F238E27FC236}">
                <a16:creationId xmlns:a16="http://schemas.microsoft.com/office/drawing/2014/main" id="{4D88726A-12E7-0ABD-CDAB-04B115355F8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835910" y="993775"/>
            <a:ext cx="985838" cy="1158875"/>
          </a:xfrm>
          <a:prstGeom prst="straightConnector1">
            <a:avLst/>
          </a:prstGeom>
          <a:noFill/>
          <a:ln w="9525">
            <a:solidFill>
              <a:schemeClr val="accent1"/>
            </a:solidFill>
            <a:miter lim="800000"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6" name="Google Shape;216;p26">
            <a:extLst>
              <a:ext uri="{FF2B5EF4-FFF2-40B4-BE49-F238E27FC236}">
                <a16:creationId xmlns:a16="http://schemas.microsoft.com/office/drawing/2014/main" id="{E56D9E9F-7519-6778-8FA6-D316C44AACE1}"/>
              </a:ext>
            </a:extLst>
          </p:cNvPr>
          <p:cNvSpPr/>
          <p:nvPr/>
        </p:nvSpPr>
        <p:spPr>
          <a:xfrm>
            <a:off x="4307524" y="1203325"/>
            <a:ext cx="2333625" cy="2444750"/>
          </a:xfrm>
          <a:prstGeom prst="triangle">
            <a:avLst>
              <a:gd name="adj" fmla="val 50000"/>
            </a:avLst>
          </a:prstGeom>
          <a:solidFill>
            <a:srgbClr val="EFEFEF"/>
          </a:solidFill>
          <a:ln w="12700" cap="flat" cmpd="sng">
            <a:solidFill>
              <a:srgbClr val="5123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68575" tIns="34275" rIns="68575" bIns="34275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1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26">
            <a:extLst>
              <a:ext uri="{FF2B5EF4-FFF2-40B4-BE49-F238E27FC236}">
                <a16:creationId xmlns:a16="http://schemas.microsoft.com/office/drawing/2014/main" id="{AD17F444-ECE6-A3A1-4280-966358B1278F}"/>
              </a:ext>
            </a:extLst>
          </p:cNvPr>
          <p:cNvSpPr/>
          <p:nvPr/>
        </p:nvSpPr>
        <p:spPr>
          <a:xfrm>
            <a:off x="1311911" y="1992313"/>
            <a:ext cx="2373313" cy="2543175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12700" cap="flat" cmpd="sng">
            <a:solidFill>
              <a:srgbClr val="5123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68575" tIns="34275" rIns="68575" bIns="34275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100" b="1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26">
            <a:extLst>
              <a:ext uri="{FF2B5EF4-FFF2-40B4-BE49-F238E27FC236}">
                <a16:creationId xmlns:a16="http://schemas.microsoft.com/office/drawing/2014/main" id="{CCADD60E-35FF-38C1-BB95-37BC58AD2B97}"/>
              </a:ext>
            </a:extLst>
          </p:cNvPr>
          <p:cNvSpPr/>
          <p:nvPr/>
        </p:nvSpPr>
        <p:spPr>
          <a:xfrm>
            <a:off x="5140961" y="931863"/>
            <a:ext cx="2784475" cy="1316037"/>
          </a:xfrm>
          <a:prstGeom prst="rect">
            <a:avLst/>
          </a:prstGeom>
          <a:noFill/>
          <a:ln>
            <a:noFill/>
          </a:ln>
        </p:spPr>
        <p:txBody>
          <a:bodyPr spcFirstLastPara="1" lIns="68575" tIns="34275" rIns="68575" bIns="34275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" sz="27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Médicaments 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  <a:sym typeface="Arial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" sz="27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rois de la personnalisation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  <a:sym typeface="Arial"/>
            </a:endParaRPr>
          </a:p>
        </p:txBody>
      </p:sp>
      <p:sp>
        <p:nvSpPr>
          <p:cNvPr id="219" name="Google Shape;219;p26">
            <a:extLst>
              <a:ext uri="{FF2B5EF4-FFF2-40B4-BE49-F238E27FC236}">
                <a16:creationId xmlns:a16="http://schemas.microsoft.com/office/drawing/2014/main" id="{78D01324-E15D-D7F4-A2B9-B413C1F1955F}"/>
              </a:ext>
            </a:extLst>
          </p:cNvPr>
          <p:cNvSpPr/>
          <p:nvPr/>
        </p:nvSpPr>
        <p:spPr>
          <a:xfrm>
            <a:off x="1038860" y="1152526"/>
            <a:ext cx="3124200" cy="900113"/>
          </a:xfrm>
          <a:prstGeom prst="rect">
            <a:avLst/>
          </a:prstGeom>
          <a:noFill/>
          <a:ln>
            <a:noFill/>
          </a:ln>
        </p:spPr>
        <p:txBody>
          <a:bodyPr spcFirstLastPara="1" lIns="68575" tIns="34275" rIns="68575" bIns="34275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" sz="2700" b="0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Médicaments rois de l’ubiquité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  <a:sym typeface="Arial"/>
            </a:endParaRPr>
          </a:p>
        </p:txBody>
      </p:sp>
      <p:sp>
        <p:nvSpPr>
          <p:cNvPr id="220" name="Google Shape;220;p26">
            <a:extLst>
              <a:ext uri="{FF2B5EF4-FFF2-40B4-BE49-F238E27FC236}">
                <a16:creationId xmlns:a16="http://schemas.microsoft.com/office/drawing/2014/main" id="{0FE2E9D4-6253-A481-3F2E-0C2FAEA2CA6E}"/>
              </a:ext>
            </a:extLst>
          </p:cNvPr>
          <p:cNvSpPr txBox="1"/>
          <p:nvPr/>
        </p:nvSpPr>
        <p:spPr>
          <a:xfrm>
            <a:off x="1188086" y="2125663"/>
            <a:ext cx="2374900" cy="561662"/>
          </a:xfrm>
          <a:prstGeom prst="rect">
            <a:avLst/>
          </a:prstGeom>
          <a:noFill/>
          <a:ln>
            <a:noFill/>
          </a:ln>
        </p:spPr>
        <p:txBody>
          <a:bodyPr spcFirstLastPara="1" lIns="68575" tIns="34275" rIns="68575" bIns="34275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+ </a:t>
            </a:r>
            <a:r>
              <a:rPr kumimoji="0" lang="f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Coanalgésies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  <a:sym typeface="Arial"/>
            </a:endParaRPr>
          </a:p>
          <a:p>
            <a:pPr marL="342883" marR="0" lvl="1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f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Nefopam</a:t>
            </a:r>
          </a:p>
        </p:txBody>
      </p:sp>
      <p:sp>
        <p:nvSpPr>
          <p:cNvPr id="221" name="Google Shape;221;p26">
            <a:extLst>
              <a:ext uri="{FF2B5EF4-FFF2-40B4-BE49-F238E27FC236}">
                <a16:creationId xmlns:a16="http://schemas.microsoft.com/office/drawing/2014/main" id="{E1DDABA2-2759-07C6-B2A2-11B05E88ABF9}"/>
              </a:ext>
            </a:extLst>
          </p:cNvPr>
          <p:cNvSpPr/>
          <p:nvPr/>
        </p:nvSpPr>
        <p:spPr>
          <a:xfrm>
            <a:off x="3506314" y="3385528"/>
            <a:ext cx="352425" cy="5778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lIns="68575" tIns="34275" rIns="68575" bIns="34275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" sz="3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  <a:sym typeface="Arial"/>
            </a:endParaRPr>
          </a:p>
        </p:txBody>
      </p:sp>
      <p:sp>
        <p:nvSpPr>
          <p:cNvPr id="222" name="Google Shape;222;p26">
            <a:extLst>
              <a:ext uri="{FF2B5EF4-FFF2-40B4-BE49-F238E27FC236}">
                <a16:creationId xmlns:a16="http://schemas.microsoft.com/office/drawing/2014/main" id="{93AA43D5-AB0E-90F8-A30E-7E11CABBB142}"/>
              </a:ext>
            </a:extLst>
          </p:cNvPr>
          <p:cNvSpPr/>
          <p:nvPr/>
        </p:nvSpPr>
        <p:spPr>
          <a:xfrm>
            <a:off x="7201535" y="2919413"/>
            <a:ext cx="352425" cy="5762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lIns="68575" tIns="34275" rIns="68575" bIns="34275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" sz="33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  <a:sym typeface="Arial"/>
            </a:endParaRPr>
          </a:p>
        </p:txBody>
      </p:sp>
      <p:sp>
        <p:nvSpPr>
          <p:cNvPr id="223" name="Google Shape;223;p26">
            <a:extLst>
              <a:ext uri="{FF2B5EF4-FFF2-40B4-BE49-F238E27FC236}">
                <a16:creationId xmlns:a16="http://schemas.microsoft.com/office/drawing/2014/main" id="{1249AF31-C6B9-712C-E2DA-BB9DD73DBC47}"/>
              </a:ext>
            </a:extLst>
          </p:cNvPr>
          <p:cNvSpPr/>
          <p:nvPr/>
        </p:nvSpPr>
        <p:spPr>
          <a:xfrm rot="2055719">
            <a:off x="3038868" y="4069945"/>
            <a:ext cx="1143864" cy="38144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C000"/>
          </a:solidFill>
          <a:ln w="12700" cap="flat" cmpd="sng">
            <a:solidFill>
              <a:srgbClr val="51237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68575" tIns="34275" rIns="68575" bIns="34275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26">
            <a:extLst>
              <a:ext uri="{FF2B5EF4-FFF2-40B4-BE49-F238E27FC236}">
                <a16:creationId xmlns:a16="http://schemas.microsoft.com/office/drawing/2014/main" id="{362C83A8-E530-5110-306D-DF5220A899FE}"/>
              </a:ext>
            </a:extLst>
          </p:cNvPr>
          <p:cNvSpPr/>
          <p:nvPr/>
        </p:nvSpPr>
        <p:spPr>
          <a:xfrm>
            <a:off x="4002724" y="3901304"/>
            <a:ext cx="2163762" cy="7620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68575" tIns="34275" rIns="68575" bIns="34275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" sz="1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Détection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  <a:sym typeface="Arial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" sz="1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Douleur sévère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  <a:sym typeface="Arial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" sz="15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/Multimodalité maximale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  <a:sym typeface="Arial"/>
            </a:endParaRPr>
          </a:p>
        </p:txBody>
      </p:sp>
      <p:sp>
        <p:nvSpPr>
          <p:cNvPr id="225" name="Google Shape;225;p26">
            <a:extLst>
              <a:ext uri="{FF2B5EF4-FFF2-40B4-BE49-F238E27FC236}">
                <a16:creationId xmlns:a16="http://schemas.microsoft.com/office/drawing/2014/main" id="{296021EC-04B9-3389-113E-D71C209826B0}"/>
              </a:ext>
            </a:extLst>
          </p:cNvPr>
          <p:cNvSpPr/>
          <p:nvPr/>
        </p:nvSpPr>
        <p:spPr>
          <a:xfrm>
            <a:off x="6364924" y="3871913"/>
            <a:ext cx="1258887" cy="7620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68575" tIns="34275" rIns="68575" bIns="34275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" sz="15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Indépendants 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  <a:sym typeface="Arial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" sz="15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de l’intensité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  <a:sym typeface="Arial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" sz="15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/expertise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  <a:sym typeface="Arial"/>
            </a:endParaRPr>
          </a:p>
        </p:txBody>
      </p:sp>
      <p:sp>
        <p:nvSpPr>
          <p:cNvPr id="226" name="Google Shape;226;p26">
            <a:extLst>
              <a:ext uri="{FF2B5EF4-FFF2-40B4-BE49-F238E27FC236}">
                <a16:creationId xmlns:a16="http://schemas.microsoft.com/office/drawing/2014/main" id="{BA829675-1165-995E-135C-92882ECE45DC}"/>
              </a:ext>
            </a:extLst>
          </p:cNvPr>
          <p:cNvSpPr txBox="1"/>
          <p:nvPr/>
        </p:nvSpPr>
        <p:spPr>
          <a:xfrm>
            <a:off x="1786574" y="3206751"/>
            <a:ext cx="1384300" cy="1115660"/>
          </a:xfrm>
          <a:prstGeom prst="rect">
            <a:avLst/>
          </a:prstGeom>
          <a:noFill/>
          <a:ln>
            <a:noFill/>
          </a:ln>
        </p:spPr>
        <p:txBody>
          <a:bodyPr spcFirstLastPara="1" lIns="68575" tIns="34275" rIns="68575" bIns="34275">
            <a:spAutoFit/>
          </a:bodyPr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Morphine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  <a:sym typeface="Arial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Paracétamol 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  <a:sym typeface="Arial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MEOPA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  <a:sym typeface="Arial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26">
            <a:extLst>
              <a:ext uri="{FF2B5EF4-FFF2-40B4-BE49-F238E27FC236}">
                <a16:creationId xmlns:a16="http://schemas.microsoft.com/office/drawing/2014/main" id="{79DAC22D-7561-C399-8663-F846872B3C4A}"/>
              </a:ext>
            </a:extLst>
          </p:cNvPr>
          <p:cNvSpPr txBox="1"/>
          <p:nvPr/>
        </p:nvSpPr>
        <p:spPr>
          <a:xfrm>
            <a:off x="4382135" y="2339975"/>
            <a:ext cx="2057400" cy="1115660"/>
          </a:xfrm>
          <a:prstGeom prst="rect">
            <a:avLst/>
          </a:prstGeom>
          <a:noFill/>
          <a:ln>
            <a:noFill/>
          </a:ln>
        </p:spPr>
        <p:txBody>
          <a:bodyPr spcFirstLastPara="1" lIns="68575" tIns="34275" rIns="68575" bIns="34275">
            <a:spAutoFit/>
          </a:bodyPr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AINS 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  <a:sym typeface="Arial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Hallogénés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" sz="1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Antimigraineux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Arial"/>
              <a:sym typeface="Arial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26">
            <a:extLst>
              <a:ext uri="{FF2B5EF4-FFF2-40B4-BE49-F238E27FC236}">
                <a16:creationId xmlns:a16="http://schemas.microsoft.com/office/drawing/2014/main" id="{5DA26ACB-5E1A-D785-61E6-BFF5E8A57809}"/>
              </a:ext>
            </a:extLst>
          </p:cNvPr>
          <p:cNvSpPr/>
          <p:nvPr/>
        </p:nvSpPr>
        <p:spPr>
          <a:xfrm rot="18206778">
            <a:off x="6608605" y="3028156"/>
            <a:ext cx="547688" cy="911225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68575" tIns="34275" rIns="68575" bIns="34275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193" name="Google Shape;229;p26">
            <a:extLst>
              <a:ext uri="{FF2B5EF4-FFF2-40B4-BE49-F238E27FC236}">
                <a16:creationId xmlns:a16="http://schemas.microsoft.com/office/drawing/2014/main" id="{92EEA966-E4C2-B127-0CA9-EEF00CD708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6301" y="234950"/>
            <a:ext cx="8597900" cy="552450"/>
          </a:xfrm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eaLnBrk="1" hangingPunct="1">
              <a:buSzPts val="2400"/>
            </a:pPr>
            <a:r>
              <a:rPr lang="fr-FR" altLang="fr-FR" dirty="0"/>
              <a:t>Personnalisation </a:t>
            </a:r>
            <a:r>
              <a:rPr lang="fr-FR" altLang="fr-FR" i="1" dirty="0"/>
              <a:t>VS </a:t>
            </a:r>
            <a:r>
              <a:rPr lang="fr-FR" altLang="fr-FR" dirty="0"/>
              <a:t>Ubiquité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D768A75-C293-CE77-B158-FBE63DDBFA61}"/>
              </a:ext>
            </a:extLst>
          </p:cNvPr>
          <p:cNvSpPr txBox="1"/>
          <p:nvPr/>
        </p:nvSpPr>
        <p:spPr>
          <a:xfrm>
            <a:off x="4002724" y="4719637"/>
            <a:ext cx="32382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Tramadol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Ketamine</a:t>
            </a: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930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3">
          <a:extLst>
            <a:ext uri="{FF2B5EF4-FFF2-40B4-BE49-F238E27FC236}">
              <a16:creationId xmlns:a16="http://schemas.microsoft.com/office/drawing/2014/main" id="{94914193-505B-7517-777A-63319696E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600;p59">
            <a:extLst>
              <a:ext uri="{FF2B5EF4-FFF2-40B4-BE49-F238E27FC236}">
                <a16:creationId xmlns:a16="http://schemas.microsoft.com/office/drawing/2014/main" id="{59FC4872-7434-5858-AD9D-DFF3A380F236}"/>
              </a:ext>
            </a:extLst>
          </p:cNvPr>
          <p:cNvSpPr/>
          <p:nvPr/>
        </p:nvSpPr>
        <p:spPr>
          <a:xfrm>
            <a:off x="459920" y="644191"/>
            <a:ext cx="4718958" cy="11249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>
                <a:lumMod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Il est probablement recommandé d’utiliser le </a:t>
            </a:r>
            <a:r>
              <a:rPr kumimoji="0" lang="fr-FR" sz="13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MEOPA </a:t>
            </a:r>
            <a:r>
              <a:rPr kumimoji="0" lang="fr-FR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à la phase initiale, seule ou en association pour les </a:t>
            </a:r>
            <a:r>
              <a:rPr kumimoji="0" lang="fr-FR" sz="13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patients traumatisés douloureux ou lors d’un soin douloureux</a:t>
            </a:r>
            <a:r>
              <a:rPr kumimoji="0" lang="fr-FR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kumimoji="0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3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FFFFFF"/>
                </a:highlight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mi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3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FFFFFF"/>
                </a:highlight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r>
              <a:rPr kumimoji="0" lang="fr-FR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fr-FR" sz="1350" b="1" i="0" u="none" strike="noStrike" kern="0" cap="none" spc="0" normalizeH="0" baseline="0" noProof="0" dirty="0">
                <a:ln>
                  <a:noFill/>
                </a:ln>
                <a:solidFill>
                  <a:srgbClr val="1A98FF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  <a:sym typeface="Times New Roman"/>
              </a:rPr>
              <a:t>Grade 2</a:t>
            </a:r>
            <a:endParaRPr kumimoji="0" sz="1350" b="1" i="0" u="none" strike="noStrike" kern="0" cap="none" spc="0" normalizeH="0" baseline="0" noProof="0" dirty="0">
              <a:ln>
                <a:noFill/>
              </a:ln>
              <a:solidFill>
                <a:srgbClr val="1A98FF">
                  <a:lumMod val="50000"/>
                </a:srgbClr>
              </a:solidFill>
              <a:effectLst/>
              <a:uLnTx/>
              <a:uFillTx/>
              <a:latin typeface="Arial"/>
              <a:ea typeface="Times New Roman"/>
              <a:cs typeface="Times New Roman"/>
              <a:sym typeface="Arial"/>
            </a:endParaRPr>
          </a:p>
        </p:txBody>
      </p:sp>
      <p:sp>
        <p:nvSpPr>
          <p:cNvPr id="11" name="Google Shape;1601;p59">
            <a:extLst>
              <a:ext uri="{FF2B5EF4-FFF2-40B4-BE49-F238E27FC236}">
                <a16:creationId xmlns:a16="http://schemas.microsoft.com/office/drawing/2014/main" id="{25CA2EFE-8352-CC99-1A76-DC62F017CBFC}"/>
              </a:ext>
            </a:extLst>
          </p:cNvPr>
          <p:cNvSpPr/>
          <p:nvPr/>
        </p:nvSpPr>
        <p:spPr>
          <a:xfrm>
            <a:off x="459920" y="1963630"/>
            <a:ext cx="4718958" cy="11249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>
                <a:lumMod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Il est probablement recommandé d’utiliser le </a:t>
            </a:r>
            <a:r>
              <a:rPr kumimoji="0" lang="fr-FR" sz="135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methoxyflurane</a:t>
            </a:r>
            <a:r>
              <a:rPr kumimoji="0" lang="fr-FR" sz="13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à la phase initiale, seule ou en association pour les </a:t>
            </a:r>
            <a:r>
              <a:rPr kumimoji="0" lang="fr-FR" sz="13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patients traumatisés avec une douleur modérée à sévère</a:t>
            </a:r>
            <a:r>
              <a:rPr kumimoji="0" lang="fr-FR" sz="135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kumimoji="0" sz="135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FF"/>
              </a:highlight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3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FFFFFF"/>
                </a:highlight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r>
              <a:rPr kumimoji="0" lang="fr-FR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fr-FR" sz="1350" b="1" i="0" u="none" strike="noStrike" kern="0" cap="none" spc="0" normalizeH="0" baseline="0" noProof="0" dirty="0">
                <a:ln>
                  <a:noFill/>
                </a:ln>
                <a:solidFill>
                  <a:srgbClr val="1A98FF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  <a:sym typeface="Times New Roman"/>
              </a:rPr>
              <a:t>Grade 2</a:t>
            </a:r>
            <a:endParaRPr kumimoji="0" sz="1350" b="1" i="0" u="none" strike="noStrike" kern="0" cap="none" spc="0" normalizeH="0" baseline="0" noProof="0" dirty="0">
              <a:ln>
                <a:noFill/>
              </a:ln>
              <a:solidFill>
                <a:srgbClr val="1A98FF">
                  <a:lumMod val="50000"/>
                </a:srgbClr>
              </a:solidFill>
              <a:effectLst/>
              <a:uLnTx/>
              <a:uFillTx/>
              <a:latin typeface="Arial"/>
              <a:ea typeface="Times New Roman"/>
              <a:cs typeface="Times New Roman"/>
              <a:sym typeface="Arial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8F8BF32-D756-FC73-73D9-64677D9C5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969" y="2160877"/>
            <a:ext cx="1375883" cy="128063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0917E9F-4FA4-7893-5349-4B6CA80725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970" y="832555"/>
            <a:ext cx="1746600" cy="978096"/>
          </a:xfrm>
          <a:prstGeom prst="rect">
            <a:avLst/>
          </a:prstGeom>
        </p:spPr>
      </p:pic>
      <p:pic>
        <p:nvPicPr>
          <p:cNvPr id="12" name="Google Shape;1605;p59">
            <a:extLst>
              <a:ext uri="{FF2B5EF4-FFF2-40B4-BE49-F238E27FC236}">
                <a16:creationId xmlns:a16="http://schemas.microsoft.com/office/drawing/2014/main" id="{4BC1EF97-72DA-B508-D690-D63DCE1EC8F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32077" r="3063" b="33255"/>
          <a:stretch/>
        </p:blipFill>
        <p:spPr>
          <a:xfrm>
            <a:off x="6660192" y="1321603"/>
            <a:ext cx="1731169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483" name="Google Shape;1483;p56">
            <a:extLst>
              <a:ext uri="{FF2B5EF4-FFF2-40B4-BE49-F238E27FC236}">
                <a16:creationId xmlns:a16="http://schemas.microsoft.com/office/drawing/2014/main" id="{EB1379C5-EF8D-9CDA-F9CE-384A2F499180}"/>
              </a:ext>
            </a:extLst>
          </p:cNvPr>
          <p:cNvSpPr/>
          <p:nvPr/>
        </p:nvSpPr>
        <p:spPr>
          <a:xfrm>
            <a:off x="459920" y="3374345"/>
            <a:ext cx="4718958" cy="134030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>
                <a:lumMod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  <a:sym typeface="Times New Roman"/>
              </a:rPr>
              <a:t>Chez les patients présentant une douleur </a:t>
            </a:r>
            <a:r>
              <a:rPr kumimoji="0" lang="fr-FR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  <a:sym typeface="Times New Roman"/>
              </a:rPr>
              <a:t>de l’appareil musculo-squelettique</a:t>
            </a: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  <a:sym typeface="Times New Roman"/>
              </a:rPr>
              <a:t> aux urgences, il est probablement recommandé de prescrire des </a:t>
            </a:r>
            <a:r>
              <a:rPr kumimoji="0" lang="fr-FR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  <a:sym typeface="Times New Roman"/>
              </a:rPr>
              <a:t>anti-inflammatoires non stéroïdiens </a:t>
            </a: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  <a:sym typeface="Times New Roman"/>
              </a:rPr>
              <a:t>(AINS).</a:t>
            </a: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  <a:sym typeface="Times New Roman"/>
              </a:rPr>
              <a:t>. </a:t>
            </a:r>
            <a:r>
              <a: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Open Sans"/>
                <a:cs typeface="Open Sans"/>
                <a:sym typeface="Open Sans"/>
              </a:rPr>
              <a:t>  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Open Sans"/>
              <a:cs typeface="Open Sans"/>
              <a:sym typeface="Open Sans"/>
            </a:endParaRP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350" b="1" i="0" u="none" strike="noStrike" kern="0" cap="none" spc="0" normalizeH="0" baseline="0" noProof="0" dirty="0">
                <a:ln>
                  <a:noFill/>
                </a:ln>
                <a:solidFill>
                  <a:srgbClr val="1A98FF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/>
                <a:cs typeface="Times New Roman"/>
                <a:sym typeface="Open Sans"/>
              </a:rPr>
              <a:t>Grade 2</a:t>
            </a:r>
            <a:endParaRPr kumimoji="0" sz="1350" b="1" i="0" u="none" strike="noStrike" kern="0" cap="none" spc="0" normalizeH="0" baseline="0" noProof="0" dirty="0">
              <a:ln>
                <a:noFill/>
              </a:ln>
              <a:solidFill>
                <a:srgbClr val="1A98FF">
                  <a:lumMod val="50000"/>
                </a:srgbClr>
              </a:solidFill>
              <a:effectLst/>
              <a:uLnTx/>
              <a:uFillTx/>
              <a:latin typeface="Arial"/>
              <a:ea typeface="Times New Roman"/>
              <a:cs typeface="Times New Roman"/>
              <a:sym typeface="Arial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1432F5D-2BDA-75CB-B6D8-F8DDD971729D}"/>
              </a:ext>
            </a:extLst>
          </p:cNvPr>
          <p:cNvSpPr txBox="1"/>
          <p:nvPr/>
        </p:nvSpPr>
        <p:spPr>
          <a:xfrm>
            <a:off x="656627" y="159829"/>
            <a:ext cx="5740289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fr-FR" sz="2100" b="0" i="0" u="none" strike="noStrike" kern="1200" cap="none" spc="0" normalizeH="0" baseline="0" noProof="0" dirty="0">
                <a:ln>
                  <a:noFill/>
                </a:ln>
                <a:solidFill>
                  <a:srgbClr val="1A98FF">
                    <a:lumMod val="50000"/>
                  </a:srgb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Arial"/>
              </a:rPr>
              <a:t>ALTERNATIVES NON opioïdes en Trauma !!!!!</a:t>
            </a:r>
          </a:p>
        </p:txBody>
      </p:sp>
    </p:spTree>
    <p:extLst>
      <p:ext uri="{BB962C8B-B14F-4D97-AF65-F5344CB8AC3E}">
        <p14:creationId xmlns:p14="http://schemas.microsoft.com/office/powerpoint/2010/main" val="186507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8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>
          <a:extLst>
            <a:ext uri="{FF2B5EF4-FFF2-40B4-BE49-F238E27FC236}">
              <a16:creationId xmlns:a16="http://schemas.microsoft.com/office/drawing/2014/main" id="{5A077C06-A21B-5FEE-C63C-6A36E02AD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6A10029-2648-5A6A-A9F7-CD7C4005F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Amélioration de la filiarisation?</a:t>
            </a:r>
          </a:p>
        </p:txBody>
      </p:sp>
      <p:pic>
        <p:nvPicPr>
          <p:cNvPr id="6" name="Google Shape;476;p56">
            <a:extLst>
              <a:ext uri="{FF2B5EF4-FFF2-40B4-BE49-F238E27FC236}">
                <a16:creationId xmlns:a16="http://schemas.microsoft.com/office/drawing/2014/main" id="{BF4F6858-4C77-44DE-9740-3954DF57B98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-539" t="13916"/>
          <a:stretch/>
        </p:blipFill>
        <p:spPr>
          <a:xfrm>
            <a:off x="2560605" y="1255486"/>
            <a:ext cx="6486388" cy="312399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477;p56">
            <a:extLst>
              <a:ext uri="{FF2B5EF4-FFF2-40B4-BE49-F238E27FC236}">
                <a16:creationId xmlns:a16="http://schemas.microsoft.com/office/drawing/2014/main" id="{A53A5233-9CBE-4009-B033-97B3279866AA}"/>
              </a:ext>
            </a:extLst>
          </p:cNvPr>
          <p:cNvSpPr txBox="1"/>
          <p:nvPr/>
        </p:nvSpPr>
        <p:spPr>
          <a:xfrm>
            <a:off x="2560604" y="1360431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FBECB0-CE62-4F0D-9320-750AE394CD87}"/>
              </a:ext>
            </a:extLst>
          </p:cNvPr>
          <p:cNvSpPr/>
          <p:nvPr/>
        </p:nvSpPr>
        <p:spPr>
          <a:xfrm rot="20880000">
            <a:off x="2575109" y="2632606"/>
            <a:ext cx="591671" cy="20170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D44D4F6E-9FE2-A767-28EC-F310E64C1385}"/>
              </a:ext>
            </a:extLst>
          </p:cNvPr>
          <p:cNvGrpSpPr/>
          <p:nvPr/>
        </p:nvGrpSpPr>
        <p:grpSpPr>
          <a:xfrm>
            <a:off x="2760345" y="2366010"/>
            <a:ext cx="1395966" cy="775436"/>
            <a:chOff x="1545352" y="1690690"/>
            <a:chExt cx="2218484" cy="1257292"/>
          </a:xfrm>
        </p:grpSpPr>
        <p:pic>
          <p:nvPicPr>
            <p:cNvPr id="10" name="Picture 6" descr="Afbeelding met tekst&#10;&#10;Automatisch gegenereerde beschrijving">
              <a:extLst>
                <a:ext uri="{FF2B5EF4-FFF2-40B4-BE49-F238E27FC236}">
                  <a16:creationId xmlns:a16="http://schemas.microsoft.com/office/drawing/2014/main" id="{59456AF2-EA35-4A06-BD4E-D204FE9BF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45352" y="1690690"/>
              <a:ext cx="2218484" cy="1257292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A2F749A-B3DF-5212-0441-2F1736E08849}"/>
                </a:ext>
              </a:extLst>
            </p:cNvPr>
            <p:cNvSpPr/>
            <p:nvPr/>
          </p:nvSpPr>
          <p:spPr>
            <a:xfrm rot="21217420">
              <a:off x="2469868" y="2348205"/>
              <a:ext cx="696116" cy="23953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DFFB8045-F2FE-0CE7-3929-9029673E0D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196" y="1387950"/>
            <a:ext cx="1629171" cy="175349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5EEAC72-1A40-1346-E80A-20951A0531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3367" y="3574421"/>
            <a:ext cx="3530081" cy="11780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460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diagramm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64CF36F4-2F43-38B7-800E-796A962B53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192" y="168302"/>
            <a:ext cx="6933382" cy="4746516"/>
          </a:xfrm>
          <a:prstGeom prst="rect">
            <a:avLst/>
          </a:prstGeom>
        </p:spPr>
      </p:pic>
      <p:sp>
        <p:nvSpPr>
          <p:cNvPr id="4" name="Google Shape;1399;g314174082d4_0_4135"/>
          <p:cNvSpPr/>
          <p:nvPr/>
        </p:nvSpPr>
        <p:spPr>
          <a:xfrm>
            <a:off x="1427170" y="2078291"/>
            <a:ext cx="745435" cy="676569"/>
          </a:xfrm>
          <a:prstGeom prst="donut">
            <a:avLst>
              <a:gd name="adj" fmla="val 6073"/>
            </a:avLst>
          </a:prstGeom>
          <a:solidFill>
            <a:schemeClr val="accent6">
              <a:lumMod val="50000"/>
            </a:schemeClr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defRPr/>
            </a:pPr>
            <a:endParaRPr sz="135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Google Shape;1399;g314174082d4_0_4135"/>
          <p:cNvSpPr/>
          <p:nvPr/>
        </p:nvSpPr>
        <p:spPr>
          <a:xfrm>
            <a:off x="5619550" y="1979257"/>
            <a:ext cx="745415" cy="562304"/>
          </a:xfrm>
          <a:prstGeom prst="donut">
            <a:avLst>
              <a:gd name="adj" fmla="val 6073"/>
            </a:avLst>
          </a:prstGeom>
          <a:solidFill>
            <a:schemeClr val="accent6">
              <a:lumMod val="50000"/>
            </a:schemeClr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defRPr/>
            </a:pPr>
            <a:endParaRPr sz="135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912219" y="1981781"/>
            <a:ext cx="81785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1050" b="1" dirty="0">
                <a:solidFill>
                  <a:srgbClr val="FF0000"/>
                </a:solidFill>
                <a:ea typeface="+mn-ea"/>
              </a:rPr>
              <a:t>Typologie</a:t>
            </a:r>
          </a:p>
        </p:txBody>
      </p:sp>
      <p:sp>
        <p:nvSpPr>
          <p:cNvPr id="7" name="Google Shape;1464;p53"/>
          <p:cNvSpPr/>
          <p:nvPr/>
        </p:nvSpPr>
        <p:spPr>
          <a:xfrm>
            <a:off x="2394567" y="3938310"/>
            <a:ext cx="3178628" cy="370113"/>
          </a:xfrm>
          <a:prstGeom prst="frame">
            <a:avLst>
              <a:gd name="adj1" fmla="val 625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defRPr/>
            </a:pPr>
            <a:endParaRPr sz="135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" name="Google Shape;1464;p53"/>
          <p:cNvSpPr/>
          <p:nvPr/>
        </p:nvSpPr>
        <p:spPr>
          <a:xfrm>
            <a:off x="6352846" y="725807"/>
            <a:ext cx="2161750" cy="503488"/>
          </a:xfrm>
          <a:prstGeom prst="frame">
            <a:avLst>
              <a:gd name="adj1" fmla="val 6250"/>
            </a:avLst>
          </a:prstGeom>
          <a:solidFill>
            <a:srgbClr val="FF00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defRPr/>
            </a:pPr>
            <a:endParaRPr sz="1350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" name="Connecteur droit avec flèche 5"/>
          <p:cNvCxnSpPr>
            <a:cxnSpLocks/>
          </p:cNvCxnSpPr>
          <p:nvPr/>
        </p:nvCxnSpPr>
        <p:spPr>
          <a:xfrm flipH="1">
            <a:off x="4270434" y="516502"/>
            <a:ext cx="2265660" cy="5891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>
            <a:cxnSpLocks/>
          </p:cNvCxnSpPr>
          <p:nvPr/>
        </p:nvCxnSpPr>
        <p:spPr>
          <a:xfrm flipH="1">
            <a:off x="5423142" y="516502"/>
            <a:ext cx="1112953" cy="22383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>
            <a:cxnSpLocks/>
          </p:cNvCxnSpPr>
          <p:nvPr/>
        </p:nvCxnSpPr>
        <p:spPr>
          <a:xfrm flipH="1">
            <a:off x="5290456" y="516502"/>
            <a:ext cx="1245638" cy="13449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Google Shape;1464;p53"/>
          <p:cNvSpPr/>
          <p:nvPr/>
        </p:nvSpPr>
        <p:spPr>
          <a:xfrm>
            <a:off x="6352846" y="157811"/>
            <a:ext cx="2161750" cy="624566"/>
          </a:xfrm>
          <a:prstGeom prst="frame">
            <a:avLst>
              <a:gd name="adj1" fmla="val 6250"/>
            </a:avLst>
          </a:prstGeom>
          <a:solidFill>
            <a:schemeClr val="bg2"/>
          </a:solidFill>
          <a:ln w="127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defRPr/>
            </a:pPr>
            <a:endParaRPr sz="135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445445" y="285669"/>
            <a:ext cx="9348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1050" dirty="0" err="1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ea typeface="+mn-ea"/>
              </a:rPr>
              <a:t>Déf</a:t>
            </a:r>
            <a:r>
              <a:rPr lang="fr-FR" sz="1050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ea typeface="+mn-ea"/>
              </a:rPr>
              <a:t> intensité</a:t>
            </a:r>
          </a:p>
        </p:txBody>
      </p:sp>
      <p:sp>
        <p:nvSpPr>
          <p:cNvPr id="21" name="Google Shape;1464;p53"/>
          <p:cNvSpPr/>
          <p:nvPr/>
        </p:nvSpPr>
        <p:spPr>
          <a:xfrm>
            <a:off x="2827338" y="4178755"/>
            <a:ext cx="2313084" cy="493223"/>
          </a:xfrm>
          <a:prstGeom prst="frame">
            <a:avLst>
              <a:gd name="adj1" fmla="val 6250"/>
            </a:avLst>
          </a:prstGeom>
          <a:solidFill>
            <a:schemeClr val="bg2"/>
          </a:solidFill>
          <a:ln w="12700" cap="flat" cmpd="sng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defRPr/>
            </a:pPr>
            <a:endParaRPr sz="135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" name="Google Shape;1387;g314174082d4_0_2978"/>
          <p:cNvSpPr/>
          <p:nvPr/>
        </p:nvSpPr>
        <p:spPr>
          <a:xfrm>
            <a:off x="3174942" y="4698080"/>
            <a:ext cx="1556332" cy="378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 defTabSz="685800">
              <a:defRPr/>
            </a:pPr>
            <a:r>
              <a:rPr lang="fr-FR" sz="2100" b="1" dirty="0">
                <a:latin typeface="Open Sans"/>
                <a:ea typeface="Open Sans"/>
                <a:cs typeface="Open Sans"/>
                <a:sym typeface="Open Sans"/>
              </a:rPr>
              <a:t>Tri IOA</a:t>
            </a:r>
            <a:endParaRPr sz="21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" name="Google Shape;1399;g314174082d4_0_4135"/>
          <p:cNvSpPr/>
          <p:nvPr/>
        </p:nvSpPr>
        <p:spPr>
          <a:xfrm>
            <a:off x="3615219" y="2352682"/>
            <a:ext cx="573109" cy="467660"/>
          </a:xfrm>
          <a:prstGeom prst="donut">
            <a:avLst>
              <a:gd name="adj" fmla="val 6073"/>
            </a:avLst>
          </a:prstGeom>
          <a:solidFill>
            <a:srgbClr val="00B050"/>
          </a:solidFill>
          <a:ln w="127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defRPr/>
            </a:pPr>
            <a:endParaRPr sz="135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421486" y="2509628"/>
            <a:ext cx="2093110" cy="245066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sz="105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28" name="Connecteur droit avec flèche 27"/>
          <p:cNvCxnSpPr>
            <a:cxnSpLocks/>
            <a:stCxn id="23" idx="6"/>
          </p:cNvCxnSpPr>
          <p:nvPr/>
        </p:nvCxnSpPr>
        <p:spPr>
          <a:xfrm>
            <a:off x="4188328" y="2586512"/>
            <a:ext cx="2129822" cy="1349404"/>
          </a:xfrm>
          <a:prstGeom prst="straightConnector1">
            <a:avLst/>
          </a:prstGeom>
          <a:ln w="412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6421486" y="1229295"/>
            <a:ext cx="2093110" cy="1245580"/>
          </a:xfrm>
          <a:prstGeom prst="rect">
            <a:avLst/>
          </a:prstGeom>
          <a:solidFill>
            <a:srgbClr val="3784A4">
              <a:alpha val="29000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fr-FR" sz="1050" dirty="0">
                <a:solidFill>
                  <a:srgbClr val="1A98FF">
                    <a:lumMod val="50000"/>
                  </a:srgbClr>
                </a:solidFill>
                <a:latin typeface="Arial"/>
              </a:rPr>
              <a:t>AINS/  KETA </a:t>
            </a:r>
            <a:r>
              <a:rPr lang="fr-FR" sz="1050" dirty="0" err="1">
                <a:solidFill>
                  <a:srgbClr val="1A98FF">
                    <a:lumMod val="50000"/>
                  </a:srgbClr>
                </a:solidFill>
                <a:latin typeface="Arial"/>
              </a:rPr>
              <a:t>low</a:t>
            </a:r>
            <a:r>
              <a:rPr lang="fr-FR" sz="1050" dirty="0">
                <a:solidFill>
                  <a:srgbClr val="1A98FF">
                    <a:lumMod val="50000"/>
                  </a:srgbClr>
                </a:solidFill>
                <a:latin typeface="Arial"/>
              </a:rPr>
              <a:t> dose</a:t>
            </a:r>
          </a:p>
        </p:txBody>
      </p:sp>
      <p:sp>
        <p:nvSpPr>
          <p:cNvPr id="30" name="Ellipse 29"/>
          <p:cNvSpPr/>
          <p:nvPr/>
        </p:nvSpPr>
        <p:spPr>
          <a:xfrm>
            <a:off x="4254671" y="1806083"/>
            <a:ext cx="685800" cy="685800"/>
          </a:xfrm>
          <a:prstGeom prst="ellipse">
            <a:avLst/>
          </a:prstGeom>
          <a:solidFill>
            <a:schemeClr val="accent1">
              <a:lumMod val="75000"/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sz="10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4" name="Ellipse 33"/>
          <p:cNvSpPr/>
          <p:nvPr/>
        </p:nvSpPr>
        <p:spPr>
          <a:xfrm>
            <a:off x="2018016" y="2505723"/>
            <a:ext cx="787197" cy="777067"/>
          </a:xfrm>
          <a:prstGeom prst="ellipse">
            <a:avLst/>
          </a:prstGeom>
          <a:solidFill>
            <a:schemeClr val="accent1">
              <a:lumMod val="75000"/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sz="10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1683103" y="504506"/>
            <a:ext cx="135485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1050" dirty="0" err="1">
                <a:solidFill>
                  <a:srgbClr val="7030A0"/>
                </a:solidFill>
                <a:ea typeface="+mn-ea"/>
              </a:rPr>
              <a:t>Opioides</a:t>
            </a:r>
            <a:r>
              <a:rPr lang="fr-FR" sz="1050" dirty="0">
                <a:solidFill>
                  <a:srgbClr val="7030A0"/>
                </a:solidFill>
                <a:ea typeface="+mn-ea"/>
              </a:rPr>
              <a:t> Intra/</a:t>
            </a:r>
            <a:r>
              <a:rPr lang="fr-FR" sz="1050" dirty="0" err="1">
                <a:solidFill>
                  <a:srgbClr val="7030A0"/>
                </a:solidFill>
                <a:ea typeface="+mn-ea"/>
              </a:rPr>
              <a:t>préH</a:t>
            </a:r>
            <a:endParaRPr lang="fr-FR" sz="1050" dirty="0">
              <a:solidFill>
                <a:srgbClr val="7030A0"/>
              </a:solidFill>
              <a:ea typeface="+mn-ea"/>
            </a:endParaRPr>
          </a:p>
        </p:txBody>
      </p:sp>
      <p:cxnSp>
        <p:nvCxnSpPr>
          <p:cNvPr id="35" name="Connecteur droit avec flèche 34"/>
          <p:cNvCxnSpPr/>
          <p:nvPr/>
        </p:nvCxnSpPr>
        <p:spPr>
          <a:xfrm>
            <a:off x="2140219" y="754058"/>
            <a:ext cx="254348" cy="1787502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>
            <a:off x="2140666" y="742788"/>
            <a:ext cx="2295501" cy="126414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40"/>
          <p:cNvSpPr txBox="1"/>
          <p:nvPr/>
        </p:nvSpPr>
        <p:spPr>
          <a:xfrm>
            <a:off x="5673772" y="3923033"/>
            <a:ext cx="718531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85800">
              <a:defRPr/>
            </a:pPr>
            <a:r>
              <a:rPr lang="fr-FR" sz="1050" dirty="0">
                <a:solidFill>
                  <a:srgbClr val="00B050"/>
                </a:solidFill>
                <a:ea typeface="+mn-ea"/>
              </a:rPr>
              <a:t>Relais</a:t>
            </a:r>
          </a:p>
          <a:p>
            <a:pPr algn="r" defTabSz="685800">
              <a:defRPr/>
            </a:pPr>
            <a:r>
              <a:rPr lang="fr-FR" sz="1050" dirty="0" err="1">
                <a:solidFill>
                  <a:srgbClr val="00B050"/>
                </a:solidFill>
                <a:ea typeface="+mn-ea"/>
              </a:rPr>
              <a:t>Opioides</a:t>
            </a:r>
            <a:endParaRPr lang="fr-FR" sz="1050" dirty="0">
              <a:solidFill>
                <a:srgbClr val="00B050"/>
              </a:solidFill>
              <a:ea typeface="+mn-ea"/>
            </a:endParaRPr>
          </a:p>
          <a:p>
            <a:pPr algn="r" defTabSz="685800">
              <a:defRPr/>
            </a:pPr>
            <a:endParaRPr lang="fr-FR" sz="1050" dirty="0">
              <a:solidFill>
                <a:srgbClr val="00B050"/>
              </a:solidFill>
              <a:ea typeface="+mn-ea"/>
            </a:endParaRPr>
          </a:p>
        </p:txBody>
      </p:sp>
      <p:pic>
        <p:nvPicPr>
          <p:cNvPr id="43" name="Google Shape;1296;p49" descr="Badge 1 avec un remplissage uni"/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4500487" y="3592529"/>
            <a:ext cx="311370" cy="352466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  <p:pic>
        <p:nvPicPr>
          <p:cNvPr id="44" name="Google Shape;1297;p49" descr="Badge avec un remplissage uni"/>
          <p:cNvPicPr preferRelativeResize="0"/>
          <p:nvPr/>
        </p:nvPicPr>
        <p:blipFill rotWithShape="1">
          <a:blip r:embed="rId5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4379173" y="3116659"/>
            <a:ext cx="338903" cy="372164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  <p:sp>
        <p:nvSpPr>
          <p:cNvPr id="39" name="Ellipse 38"/>
          <p:cNvSpPr/>
          <p:nvPr/>
        </p:nvSpPr>
        <p:spPr>
          <a:xfrm rot="2933780">
            <a:off x="2858343" y="2616720"/>
            <a:ext cx="437948" cy="140682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sz="105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46" name="Connecteur droit avec flèche 45"/>
          <p:cNvCxnSpPr/>
          <p:nvPr/>
        </p:nvCxnSpPr>
        <p:spPr>
          <a:xfrm>
            <a:off x="2161900" y="761440"/>
            <a:ext cx="1275923" cy="218129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ZoneTexte 46"/>
          <p:cNvSpPr txBox="1"/>
          <p:nvPr/>
        </p:nvSpPr>
        <p:spPr>
          <a:xfrm>
            <a:off x="1019454" y="3200447"/>
            <a:ext cx="809357" cy="489443"/>
          </a:xfrm>
          <a:prstGeom prst="rect">
            <a:avLst/>
          </a:prstGeom>
          <a:solidFill>
            <a:srgbClr val="3784A4">
              <a:alpha val="29000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defRPr/>
            </a:pPr>
            <a:r>
              <a:rPr lang="fr-FR" sz="1050" dirty="0">
                <a:solidFill>
                  <a:srgbClr val="1A98FF">
                    <a:lumMod val="50000"/>
                  </a:srgbClr>
                </a:solidFill>
                <a:latin typeface="Arial"/>
              </a:rPr>
              <a:t>Mesures ȹ</a:t>
            </a:r>
          </a:p>
          <a:p>
            <a:pPr algn="l" defTabSz="685800">
              <a:defRPr/>
            </a:pPr>
            <a:r>
              <a:rPr lang="fr-FR" sz="1050" dirty="0">
                <a:solidFill>
                  <a:srgbClr val="1A98FF">
                    <a:lumMod val="50000"/>
                  </a:srgbClr>
                </a:solidFill>
                <a:latin typeface="Arial"/>
              </a:rPr>
              <a:t>MTX</a:t>
            </a:r>
          </a:p>
        </p:txBody>
      </p:sp>
    </p:spTree>
    <p:extLst>
      <p:ext uri="{BB962C8B-B14F-4D97-AF65-F5344CB8AC3E}">
        <p14:creationId xmlns:p14="http://schemas.microsoft.com/office/powerpoint/2010/main" val="270116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" grpId="0"/>
      <p:bldP spid="7" grpId="0" animBg="1"/>
      <p:bldP spid="8" grpId="0" animBg="1"/>
      <p:bldP spid="18" grpId="0" animBg="1"/>
      <p:bldP spid="20" grpId="0"/>
      <p:bldP spid="21" grpId="0" animBg="1"/>
      <p:bldP spid="23" grpId="0" animBg="1"/>
      <p:bldP spid="25" grpId="0" animBg="1"/>
      <p:bldP spid="32" grpId="0" animBg="1"/>
      <p:bldP spid="30" grpId="0" animBg="1"/>
      <p:bldP spid="34" grpId="0" animBg="1"/>
      <p:bldP spid="31" grpId="0"/>
      <p:bldP spid="41" grpId="0"/>
      <p:bldP spid="39" grpId="0" animBg="1"/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9090C5-D313-4917-52FE-10CFE400F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623" y="102394"/>
            <a:ext cx="7886700" cy="994172"/>
          </a:xfrm>
        </p:spPr>
        <p:txBody>
          <a:bodyPr/>
          <a:lstStyle/>
          <a:p>
            <a:r>
              <a:rPr lang="fr-FR" dirty="0"/>
              <a:t>EPIDEMIOLOGIE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B90C86A-ECB2-FEE6-AE0A-BD6528147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D8DA9DAA-006C-4F4B-980E-E3DF019B24E2}" type="slidenum">
              <a:rPr lang="fr-FR" kern="1200">
                <a:solidFill>
                  <a:prstClr val="black">
                    <a:tint val="75000"/>
                  </a:prstClr>
                </a:solidFill>
                <a:latin typeface="Univers"/>
                <a:ea typeface="+mn-ea"/>
                <a:cs typeface="+mn-cs"/>
              </a:rPr>
              <a:pPr defTabSz="685800">
                <a:buClrTx/>
                <a:defRPr/>
              </a:pPr>
              <a:t>5</a:t>
            </a:fld>
            <a:endParaRPr lang="fr-FR" kern="1200">
              <a:solidFill>
                <a:prstClr val="black">
                  <a:tint val="75000"/>
                </a:prstClr>
              </a:solidFill>
              <a:latin typeface="Univers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9087DB6-D8DC-20C1-22FF-6CA785D74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030884"/>
            <a:ext cx="4209274" cy="271115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CCC1655-8670-871D-84BB-EFF73DD99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3825149"/>
            <a:ext cx="4336619" cy="606194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65CC8A5C-8C98-1606-8EEA-85E7E4A79E68}"/>
              </a:ext>
            </a:extLst>
          </p:cNvPr>
          <p:cNvSpPr txBox="1">
            <a:spLocks/>
          </p:cNvSpPr>
          <p:nvPr/>
        </p:nvSpPr>
        <p:spPr bwMode="auto">
          <a:xfrm>
            <a:off x="628650" y="4403944"/>
            <a:ext cx="3263700" cy="5002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7865" tIns="33338" rIns="67865" bIns="33338">
            <a:prstTxWarp prst="textNoShape">
              <a:avLst/>
            </a:prstTxWarp>
          </a:bodyPr>
          <a:lstStyle/>
          <a:p>
            <a:pPr defTabSz="571500">
              <a:buClr>
                <a:srgbClr val="10013F"/>
              </a:buClr>
              <a:buSzPct val="100000"/>
              <a:defRPr/>
            </a:pPr>
            <a:r>
              <a:rPr lang="fr-FR" sz="1200" kern="1200" dirty="0">
                <a:solidFill>
                  <a:srgbClr val="10013F">
                    <a:lumMod val="40000"/>
                    <a:lumOff val="60000"/>
                  </a:srgbClr>
                </a:solidFill>
                <a:latin typeface="Comic Sans MS" pitchFamily="-65" charset="0"/>
                <a:ea typeface="Comic Sans MS" pitchFamily="-65" charset="0"/>
                <a:cs typeface="Comic Sans MS" pitchFamily="-65" charset="0"/>
              </a:rPr>
              <a:t>2010</a:t>
            </a:r>
          </a:p>
          <a:p>
            <a:pPr defTabSz="571500">
              <a:buClr>
                <a:srgbClr val="10013F"/>
              </a:buClr>
              <a:buSzPct val="100000"/>
              <a:defRPr/>
            </a:pPr>
            <a:r>
              <a:rPr lang="fr-FR" sz="1200" kern="1200" dirty="0">
                <a:solidFill>
                  <a:srgbClr val="10013F">
                    <a:lumMod val="40000"/>
                    <a:lumOff val="60000"/>
                  </a:srgbClr>
                </a:solidFill>
                <a:latin typeface="Comic Sans MS" pitchFamily="-65" charset="0"/>
                <a:ea typeface="Comic Sans MS" pitchFamily="-65" charset="0"/>
                <a:cs typeface="Comic Sans MS" pitchFamily="-65" charset="0"/>
              </a:rPr>
              <a:t>50 services  /Prospectif/ 11 617 patients</a:t>
            </a:r>
          </a:p>
          <a:p>
            <a:pPr defTabSz="571500">
              <a:buClr>
                <a:srgbClr val="10013F"/>
              </a:buClr>
              <a:buSzPct val="100000"/>
              <a:defRPr/>
            </a:pPr>
            <a:r>
              <a:rPr lang="fr-FR" sz="1200" kern="1200" dirty="0">
                <a:solidFill>
                  <a:srgbClr val="10013F">
                    <a:lumMod val="40000"/>
                    <a:lumOff val="60000"/>
                  </a:srgbClr>
                </a:solidFill>
                <a:latin typeface="Comic Sans MS" pitchFamily="-65" charset="0"/>
                <a:ea typeface="Comic Sans MS" pitchFamily="-65" charset="0"/>
                <a:cs typeface="Comic Sans MS" pitchFamily="-65" charset="0"/>
              </a:rPr>
              <a:t>/ 7 265 douloureux/EN T0 : 90%</a:t>
            </a:r>
          </a:p>
        </p:txBody>
      </p:sp>
      <p:graphicFrame>
        <p:nvGraphicFramePr>
          <p:cNvPr id="9" name="Object 2">
            <a:extLst>
              <a:ext uri="{FF2B5EF4-FFF2-40B4-BE49-F238E27FC236}">
                <a16:creationId xmlns:a16="http://schemas.microsoft.com/office/drawing/2014/main" id="{9172F9F4-FDC6-FD16-D806-4C4A93FDDF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73263" y="2131116"/>
          <a:ext cx="4470737" cy="2649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euille de calcul" r:id="rId5" imgW="4851400" imgH="2349500" progId="Excel.Sheet.8">
                  <p:embed/>
                </p:oleObj>
              </mc:Choice>
              <mc:Fallback>
                <p:oleObj name="Feuille de calcul" r:id="rId5" imgW="4851400" imgH="2349500" progId="Excel.Sheet.8">
                  <p:embed/>
                  <p:pic>
                    <p:nvPicPr>
                      <p:cNvPr id="9" name="Object 2">
                        <a:extLst>
                          <a:ext uri="{FF2B5EF4-FFF2-40B4-BE49-F238E27FC236}">
                            <a16:creationId xmlns:a16="http://schemas.microsoft.com/office/drawing/2014/main" id="{9172F9F4-FDC6-FD16-D806-4C4A93FDDF0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3263" y="2131116"/>
                        <a:ext cx="4470737" cy="26493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FEAF58FC-401A-0CB9-F030-0F4DA6EB089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1216"/>
          <a:stretch/>
        </p:blipFill>
        <p:spPr>
          <a:xfrm>
            <a:off x="5544502" y="390695"/>
            <a:ext cx="3221813" cy="172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508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>
          <a:extLst>
            <a:ext uri="{FF2B5EF4-FFF2-40B4-BE49-F238E27FC236}">
              <a16:creationId xmlns:a16="http://schemas.microsoft.com/office/drawing/2014/main" id="{165D72E7-90EF-230E-3CB2-66436423E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51;g314174082d4_0_3715">
            <a:extLst>
              <a:ext uri="{FF2B5EF4-FFF2-40B4-BE49-F238E27FC236}">
                <a16:creationId xmlns:a16="http://schemas.microsoft.com/office/drawing/2014/main" id="{12714126-1854-D278-7EB6-27D189771453}"/>
              </a:ext>
            </a:extLst>
          </p:cNvPr>
          <p:cNvSpPr txBox="1">
            <a:spLocks/>
          </p:cNvSpPr>
          <p:nvPr/>
        </p:nvSpPr>
        <p:spPr>
          <a:xfrm>
            <a:off x="4320540" y="438912"/>
            <a:ext cx="3957075" cy="170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685800">
              <a:lnSpc>
                <a:spcPct val="90000"/>
              </a:lnSpc>
              <a:spcBef>
                <a:spcPts val="0"/>
              </a:spcBef>
              <a:buClr>
                <a:prstClr val="white"/>
              </a:buClr>
              <a:buSzPts val="4800"/>
              <a:defRPr/>
            </a:pPr>
            <a:r>
              <a:rPr lang="fr-FR" b="0" dirty="0">
                <a:solidFill>
                  <a:schemeClr val="dk1"/>
                </a:solidFill>
                <a:latin typeface="Arial"/>
                <a:cs typeface="Arial"/>
              </a:rPr>
              <a:t>MERCI</a:t>
            </a:r>
          </a:p>
        </p:txBody>
      </p:sp>
      <p:sp>
        <p:nvSpPr>
          <p:cNvPr id="7" name="Google Shape;1752;g314174082d4_0_3715">
            <a:extLst>
              <a:ext uri="{FF2B5EF4-FFF2-40B4-BE49-F238E27FC236}">
                <a16:creationId xmlns:a16="http://schemas.microsoft.com/office/drawing/2014/main" id="{50009055-3232-CB00-2B01-06120C9EA9F3}"/>
              </a:ext>
            </a:extLst>
          </p:cNvPr>
          <p:cNvSpPr txBox="1">
            <a:spLocks/>
          </p:cNvSpPr>
          <p:nvPr/>
        </p:nvSpPr>
        <p:spPr>
          <a:xfrm>
            <a:off x="4320540" y="2345436"/>
            <a:ext cx="3957075" cy="84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685800">
              <a:lnSpc>
                <a:spcPct val="90000"/>
              </a:lnSpc>
              <a:spcBef>
                <a:spcPts val="0"/>
              </a:spcBef>
              <a:buClr>
                <a:prstClr val="white"/>
              </a:buClr>
              <a:buSzPts val="1800"/>
              <a:buNone/>
              <a:defRPr/>
            </a:pPr>
            <a:r>
              <a:rPr lang="fr-FR" sz="1350">
                <a:solidFill>
                  <a:srgbClr val="000000"/>
                </a:solidFill>
                <a:latin typeface="Bierstadt"/>
              </a:rPr>
              <a:t>Dr Virginie-Eve Lvovschi</a:t>
            </a:r>
          </a:p>
          <a:p>
            <a:pPr marL="0" indent="0" algn="r" defTabSz="685800">
              <a:lnSpc>
                <a:spcPct val="90000"/>
              </a:lnSpc>
              <a:spcBef>
                <a:spcPts val="750"/>
              </a:spcBef>
              <a:buClr>
                <a:prstClr val="white"/>
              </a:buClr>
              <a:buSzPts val="1800"/>
              <a:buNone/>
              <a:defRPr/>
            </a:pPr>
            <a:r>
              <a:rPr lang="fr-FR" sz="1350">
                <a:solidFill>
                  <a:srgbClr val="000000"/>
                </a:solidFill>
                <a:latin typeface="Bierstadt"/>
              </a:rPr>
              <a:t>boarddouleursfmu@gmail.com</a:t>
            </a:r>
          </a:p>
          <a:p>
            <a:pPr marL="0" indent="0" algn="r" defTabSz="685800">
              <a:lnSpc>
                <a:spcPct val="90000"/>
              </a:lnSpc>
              <a:spcBef>
                <a:spcPts val="750"/>
              </a:spcBef>
              <a:buClr>
                <a:prstClr val="white"/>
              </a:buClr>
              <a:buSzPts val="1500"/>
              <a:buNone/>
              <a:defRPr/>
            </a:pPr>
            <a:r>
              <a:rPr lang="fr-FR" sz="1125">
                <a:solidFill>
                  <a:srgbClr val="000000"/>
                </a:solidFill>
                <a:latin typeface="Bierstadt"/>
              </a:rPr>
              <a:t>https://www.sfmu.org/fr/la-sfmu/les-boards/douleur/</a:t>
            </a:r>
            <a:endParaRPr lang="fr-FR" sz="1350">
              <a:solidFill>
                <a:srgbClr val="000000"/>
              </a:solidFill>
              <a:latin typeface="Bierstadt"/>
            </a:endParaRPr>
          </a:p>
        </p:txBody>
      </p:sp>
      <p:pic>
        <p:nvPicPr>
          <p:cNvPr id="8" name="Google Shape;1755;g314174082d4_0_3715">
            <a:extLst>
              <a:ext uri="{FF2B5EF4-FFF2-40B4-BE49-F238E27FC236}">
                <a16:creationId xmlns:a16="http://schemas.microsoft.com/office/drawing/2014/main" id="{48EC8101-2F3E-A370-0D30-3935211D4B3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5713" b="5713"/>
          <a:stretch/>
        </p:blipFill>
        <p:spPr>
          <a:xfrm>
            <a:off x="7486650" y="3188970"/>
            <a:ext cx="883350" cy="88335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55309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>
          <a:extLst>
            <a:ext uri="{FF2B5EF4-FFF2-40B4-BE49-F238E27FC236}">
              <a16:creationId xmlns:a16="http://schemas.microsoft.com/office/drawing/2014/main" id="{0DF44D39-BFA8-BAB6-E3B2-0F8580B45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5" name="Google Shape;1078;p33">
            <a:extLst>
              <a:ext uri="{FF2B5EF4-FFF2-40B4-BE49-F238E27FC236}">
                <a16:creationId xmlns:a16="http://schemas.microsoft.com/office/drawing/2014/main" id="{671AA729-063E-041B-BB7D-FD66B751B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7" y="681833"/>
            <a:ext cx="7893050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Univers" panose="020B050302020202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Univers" panose="020B050302020202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Univers" panose="020B050302020202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Univers" panose="020B050302020202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Univers" panose="020B050302020202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Univers" panose="020B050302020202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Univers" panose="020B050302020202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Univers" panose="020B050302020202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Univers" panose="020B0503020202020204" pitchFamily="34" charset="0"/>
              </a:defRPr>
            </a:lvl9pPr>
          </a:lstStyle>
          <a:p>
            <a:pPr marL="0" marR="0" lvl="0" indent="0" algn="l" defTabSz="68578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243FFF"/>
              </a:buClr>
              <a:buSzPts val="4000"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243FFF"/>
                </a:solidFill>
                <a:effectLst/>
                <a:uLnTx/>
                <a:uFillTx/>
                <a:latin typeface="Open Sans" panose="020B0606030504020204" pitchFamily="34" charset="0"/>
                <a:ea typeface="MS PGothic" panose="020B0600070205080204" pitchFamily="34" charset="-128"/>
                <a:cs typeface="Open Sans" panose="020B0606030504020204" pitchFamily="34" charset="0"/>
                <a:sym typeface="Open Sans" panose="020B0606030504020204" pitchFamily="34" charset="0"/>
              </a:rPr>
              <a:t>Pharmacovigilance/ </a:t>
            </a:r>
          </a:p>
          <a:p>
            <a:pPr marL="0" marR="0" lvl="0" indent="0" algn="l" defTabSz="68578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243FFF"/>
              </a:buClr>
              <a:buSzPts val="4000"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243FFF"/>
                </a:solidFill>
                <a:effectLst/>
                <a:uLnTx/>
                <a:uFillTx/>
                <a:latin typeface="Open Sans" panose="020B0606030504020204" pitchFamily="34" charset="0"/>
                <a:ea typeface="MS PGothic" panose="020B0600070205080204" pitchFamily="34" charset="-128"/>
                <a:cs typeface="Open Sans" panose="020B0606030504020204" pitchFamily="34" charset="0"/>
                <a:sym typeface="Open Sans" panose="020B0606030504020204" pitchFamily="34" charset="0"/>
              </a:rPr>
              <a:t>Pharmacodépendance au </a:t>
            </a:r>
            <a:r>
              <a:rPr kumimoji="0" lang="fr-FR" alt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43FFF"/>
                </a:solidFill>
                <a:effectLst/>
                <a:uLnTx/>
                <a:uFillTx/>
                <a:latin typeface="Open Sans" panose="020B0606030504020204" pitchFamily="34" charset="0"/>
                <a:ea typeface="MS PGothic" panose="020B0600070205080204" pitchFamily="34" charset="-128"/>
                <a:cs typeface="Open Sans" panose="020B0606030504020204" pitchFamily="34" charset="0"/>
                <a:sym typeface="Open Sans" panose="020B0606030504020204" pitchFamily="34" charset="0"/>
              </a:rPr>
              <a:t>tramadol</a:t>
            </a:r>
            <a:endParaRPr kumimoji="0" lang="fr-FR" altLang="fr-FR" sz="2800" b="0" i="0" u="none" strike="noStrike" kern="1200" cap="none" spc="0" normalizeH="0" baseline="0" noProof="0" dirty="0">
              <a:ln>
                <a:noFill/>
              </a:ln>
              <a:solidFill>
                <a:srgbClr val="243FFF"/>
              </a:solidFill>
              <a:effectLst/>
              <a:uLnTx/>
              <a:uFillTx/>
              <a:latin typeface="Open Sans" panose="020B0606030504020204" pitchFamily="34" charset="0"/>
              <a:ea typeface="MS PGothic" panose="020B0600070205080204" pitchFamily="34" charset="-128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pic>
        <p:nvPicPr>
          <p:cNvPr id="172036" name="Google Shape;1081;p33">
            <a:extLst>
              <a:ext uri="{FF2B5EF4-FFF2-40B4-BE49-F238E27FC236}">
                <a16:creationId xmlns:a16="http://schemas.microsoft.com/office/drawing/2014/main" id="{E1C5A24F-0D30-8A81-542D-7CBB30414A4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89" y="1614489"/>
            <a:ext cx="38449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Google Shape;1082;p33">
            <a:extLst>
              <a:ext uri="{FF2B5EF4-FFF2-40B4-BE49-F238E27FC236}">
                <a16:creationId xmlns:a16="http://schemas.microsoft.com/office/drawing/2014/main" id="{171A1E89-7118-AE1E-9EF7-71F1D41227E8}"/>
              </a:ext>
            </a:extLst>
          </p:cNvPr>
          <p:cNvSpPr txBox="1"/>
          <p:nvPr/>
        </p:nvSpPr>
        <p:spPr>
          <a:xfrm>
            <a:off x="323851" y="1855789"/>
            <a:ext cx="4464050" cy="2387803"/>
          </a:xfrm>
          <a:prstGeom prst="rect">
            <a:avLst/>
          </a:prstGeom>
          <a:noFill/>
          <a:ln>
            <a:noFill/>
          </a:ln>
        </p:spPr>
        <p:txBody>
          <a:bodyPr spcFirstLastPara="1" lIns="68569" tIns="34275" rIns="68569" bIns="34275">
            <a:spAutoFit/>
          </a:bodyPr>
          <a:lstStyle/>
          <a:p>
            <a:pPr marL="342892" marR="0" lvl="0" indent="-304793" algn="l" defTabSz="685783" rtl="0" eaLnBrk="1" fontAlgn="base" latinLnBrk="0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>
                <a:tab pos="253994" algn="l"/>
                <a:tab pos="333367" algn="l"/>
                <a:tab pos="669908" algn="l"/>
                <a:tab pos="1006450" algn="l"/>
                <a:tab pos="1342991" algn="l"/>
                <a:tab pos="1681121" algn="l"/>
                <a:tab pos="2017663" algn="l"/>
                <a:tab pos="2354204" algn="l"/>
                <a:tab pos="2690746" algn="l"/>
                <a:tab pos="3028874" algn="l"/>
                <a:tab pos="3365416" algn="l"/>
                <a:tab pos="3701957" algn="l"/>
                <a:tab pos="4038499" algn="l"/>
                <a:tab pos="4376629" algn="l"/>
                <a:tab pos="4713170" algn="l"/>
                <a:tab pos="5049712" algn="l"/>
                <a:tab pos="5386253" algn="l"/>
                <a:tab pos="5724382" algn="l"/>
                <a:tab pos="6060923" algn="l"/>
                <a:tab pos="6397465" algn="l"/>
                <a:tab pos="6734007" algn="l"/>
              </a:tabLst>
              <a:defRPr/>
            </a:pP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MS PGothic" panose="020B0600070205080204" pitchFamily="34" charset="-128"/>
                <a:cs typeface="Open Sans" panose="020B0606030504020204" pitchFamily="34" charset="0"/>
                <a:sym typeface="Open Sans"/>
              </a:rPr>
              <a:t>139 décès toxiques </a:t>
            </a: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MS PGothic" panose="020B0600070205080204" pitchFamily="34" charset="-128"/>
                <a:cs typeface="Open Sans" panose="020B0606030504020204" pitchFamily="34" charset="0"/>
                <a:sym typeface="Open Sans"/>
              </a:rPr>
              <a:t>par antalgiques en 2022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MS PGothic" panose="020B0600070205080204" pitchFamily="34" charset="-128"/>
              <a:cs typeface="Open Sans" panose="020B0606030504020204" pitchFamily="34" charset="0"/>
              <a:sym typeface="Arial"/>
            </a:endParaRPr>
          </a:p>
          <a:p>
            <a:pPr marL="38099" marR="0" lvl="0" indent="0" algn="l" defTabSz="685783" rtl="0" eaLnBrk="1" fontAlgn="base" latinLnBrk="0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>
                <a:tab pos="253994" algn="l"/>
                <a:tab pos="333367" algn="l"/>
                <a:tab pos="669908" algn="l"/>
                <a:tab pos="1006450" algn="l"/>
                <a:tab pos="1342991" algn="l"/>
                <a:tab pos="1681121" algn="l"/>
                <a:tab pos="2017663" algn="l"/>
                <a:tab pos="2354204" algn="l"/>
                <a:tab pos="2690746" algn="l"/>
                <a:tab pos="3028874" algn="l"/>
                <a:tab pos="3365416" algn="l"/>
                <a:tab pos="3701957" algn="l"/>
                <a:tab pos="4038499" algn="l"/>
                <a:tab pos="4376629" algn="l"/>
                <a:tab pos="4713170" algn="l"/>
                <a:tab pos="5049712" algn="l"/>
                <a:tab pos="5386253" algn="l"/>
                <a:tab pos="5724382" algn="l"/>
                <a:tab pos="6060923" algn="l"/>
                <a:tab pos="6397465" algn="l"/>
                <a:tab pos="6734007" algn="l"/>
              </a:tabLst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MS PGothic" panose="020B0600070205080204" pitchFamily="34" charset="-128"/>
                <a:cs typeface="Open Sans" panose="020B0606030504020204" pitchFamily="34" charset="0"/>
                <a:sym typeface="Open Sans"/>
              </a:rPr>
              <a:t>(Vs 93 en 2015)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MS PGothic" panose="020B0600070205080204" pitchFamily="34" charset="-128"/>
              <a:cs typeface="Open Sans" panose="020B0606030504020204" pitchFamily="34" charset="0"/>
              <a:sym typeface="Arial"/>
            </a:endParaRPr>
          </a:p>
          <a:p>
            <a:pPr marL="342892" marR="0" lvl="0" indent="-304793" algn="l" defTabSz="685783" rtl="0" eaLnBrk="1" fontAlgn="base" latinLnBrk="0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>
                <a:tab pos="253994" algn="l"/>
                <a:tab pos="333367" algn="l"/>
                <a:tab pos="669908" algn="l"/>
                <a:tab pos="1006450" algn="l"/>
                <a:tab pos="1342991" algn="l"/>
                <a:tab pos="1681121" algn="l"/>
                <a:tab pos="2017663" algn="l"/>
                <a:tab pos="2354204" algn="l"/>
                <a:tab pos="2690746" algn="l"/>
                <a:tab pos="3028874" algn="l"/>
                <a:tab pos="3365416" algn="l"/>
                <a:tab pos="3701957" algn="l"/>
                <a:tab pos="4038499" algn="l"/>
                <a:tab pos="4376629" algn="l"/>
                <a:tab pos="4713170" algn="l"/>
                <a:tab pos="5049712" algn="l"/>
                <a:tab pos="5386253" algn="l"/>
                <a:tab pos="5724382" algn="l"/>
                <a:tab pos="6060923" algn="l"/>
                <a:tab pos="6397465" algn="l"/>
                <a:tab pos="6734007" algn="l"/>
              </a:tabLst>
              <a:defRPr/>
            </a:pP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MS PGothic" panose="020B0600070205080204" pitchFamily="34" charset="-128"/>
              <a:cs typeface="Open Sans" panose="020B0606030504020204" pitchFamily="34" charset="0"/>
              <a:sym typeface="Open Sans"/>
            </a:endParaRPr>
          </a:p>
          <a:p>
            <a:pPr marL="342892" marR="0" lvl="0" indent="-304793" algn="l" defTabSz="685783" rtl="0" eaLnBrk="1" fontAlgn="base" latinLnBrk="0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>
                <a:tab pos="253994" algn="l"/>
                <a:tab pos="333367" algn="l"/>
                <a:tab pos="669908" algn="l"/>
                <a:tab pos="1006450" algn="l"/>
                <a:tab pos="1342991" algn="l"/>
                <a:tab pos="1681121" algn="l"/>
                <a:tab pos="2017663" algn="l"/>
                <a:tab pos="2354204" algn="l"/>
                <a:tab pos="2690746" algn="l"/>
                <a:tab pos="3028874" algn="l"/>
                <a:tab pos="3365416" algn="l"/>
                <a:tab pos="3701957" algn="l"/>
                <a:tab pos="4038499" algn="l"/>
                <a:tab pos="4376629" algn="l"/>
                <a:tab pos="4713170" algn="l"/>
                <a:tab pos="5049712" algn="l"/>
                <a:tab pos="5386253" algn="l"/>
                <a:tab pos="5724382" algn="l"/>
                <a:tab pos="6060923" algn="l"/>
                <a:tab pos="6397465" algn="l"/>
                <a:tab pos="6734007" algn="l"/>
              </a:tabLst>
              <a:defRPr/>
            </a:pP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MS PGothic" panose="020B0600070205080204" pitchFamily="34" charset="-128"/>
                <a:cs typeface="Open Sans" panose="020B0606030504020204" pitchFamily="34" charset="0"/>
                <a:sym typeface="Open Sans"/>
              </a:rPr>
              <a:t>724 mésusages d’issue fatale </a:t>
            </a: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MS PGothic" panose="020B0600070205080204" pitchFamily="34" charset="-128"/>
                <a:cs typeface="Open Sans" panose="020B0606030504020204" pitchFamily="34" charset="0"/>
                <a:sym typeface="Open Sans"/>
              </a:rPr>
              <a:t>en 2022 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MS PGothic" panose="020B0600070205080204" pitchFamily="34" charset="-128"/>
              <a:cs typeface="Open Sans" panose="020B0606030504020204" pitchFamily="34" charset="0"/>
              <a:sym typeface="Arial"/>
            </a:endParaRPr>
          </a:p>
          <a:p>
            <a:pPr marL="38099" marR="0" lvl="0" indent="0" algn="l" defTabSz="685783" rtl="0" eaLnBrk="1" fontAlgn="base" latinLnBrk="0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>
                <a:tab pos="253994" algn="l"/>
                <a:tab pos="333367" algn="l"/>
                <a:tab pos="669908" algn="l"/>
                <a:tab pos="1006450" algn="l"/>
                <a:tab pos="1342991" algn="l"/>
                <a:tab pos="1681121" algn="l"/>
                <a:tab pos="2017663" algn="l"/>
                <a:tab pos="2354204" algn="l"/>
                <a:tab pos="2690746" algn="l"/>
                <a:tab pos="3028874" algn="l"/>
                <a:tab pos="3365416" algn="l"/>
                <a:tab pos="3701957" algn="l"/>
                <a:tab pos="4038499" algn="l"/>
                <a:tab pos="4376629" algn="l"/>
                <a:tab pos="4713170" algn="l"/>
                <a:tab pos="5049712" algn="l"/>
                <a:tab pos="5386253" algn="l"/>
                <a:tab pos="5724382" algn="l"/>
                <a:tab pos="6060923" algn="l"/>
                <a:tab pos="6397465" algn="l"/>
                <a:tab pos="6734007" algn="l"/>
              </a:tabLst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MS PGothic" panose="020B0600070205080204" pitchFamily="34" charset="-128"/>
                <a:cs typeface="Open Sans" panose="020B0606030504020204" pitchFamily="34" charset="0"/>
                <a:sym typeface="Open Sans"/>
              </a:rPr>
              <a:t>(vs 395 en 2015) </a:t>
            </a:r>
          </a:p>
          <a:p>
            <a:pPr marL="342892" marR="0" lvl="0" indent="-304793" algn="l" defTabSz="685783" rtl="0" eaLnBrk="1" fontAlgn="base" latinLnBrk="0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>
                <a:tab pos="253994" algn="l"/>
                <a:tab pos="333367" algn="l"/>
                <a:tab pos="669908" algn="l"/>
                <a:tab pos="1006450" algn="l"/>
                <a:tab pos="1342991" algn="l"/>
                <a:tab pos="1681121" algn="l"/>
                <a:tab pos="2017663" algn="l"/>
                <a:tab pos="2354204" algn="l"/>
                <a:tab pos="2690746" algn="l"/>
                <a:tab pos="3028874" algn="l"/>
                <a:tab pos="3365416" algn="l"/>
                <a:tab pos="3701957" algn="l"/>
                <a:tab pos="4038499" algn="l"/>
                <a:tab pos="4376629" algn="l"/>
                <a:tab pos="4713170" algn="l"/>
                <a:tab pos="5049712" algn="l"/>
                <a:tab pos="5386253" algn="l"/>
                <a:tab pos="5724382" algn="l"/>
                <a:tab pos="6060923" algn="l"/>
                <a:tab pos="6397465" algn="l"/>
                <a:tab pos="6734007" algn="l"/>
              </a:tabLst>
              <a:defRPr/>
            </a:pPr>
            <a:endParaRPr kumimoji="0" lang="fr-FR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MS PGothic" panose="020B0600070205080204" pitchFamily="34" charset="-128"/>
              <a:cs typeface="Open Sans" panose="020B0606030504020204" pitchFamily="34" charset="0"/>
              <a:sym typeface="Open Sans"/>
            </a:endParaRPr>
          </a:p>
          <a:p>
            <a:pPr marL="342892" marR="0" lvl="0" indent="-304793" algn="l" defTabSz="685783" rtl="0" eaLnBrk="1" fontAlgn="base" latinLnBrk="0" hangingPunct="1">
              <a:lnSpc>
                <a:spcPct val="9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>
                <a:tab pos="253994" algn="l"/>
                <a:tab pos="333367" algn="l"/>
                <a:tab pos="669908" algn="l"/>
                <a:tab pos="1006450" algn="l"/>
                <a:tab pos="1342991" algn="l"/>
                <a:tab pos="1681121" algn="l"/>
                <a:tab pos="2017663" algn="l"/>
                <a:tab pos="2354204" algn="l"/>
                <a:tab pos="2690746" algn="l"/>
                <a:tab pos="3028874" algn="l"/>
                <a:tab pos="3365416" algn="l"/>
                <a:tab pos="3701957" algn="l"/>
                <a:tab pos="4038499" algn="l"/>
                <a:tab pos="4376629" algn="l"/>
                <a:tab pos="4713170" algn="l"/>
                <a:tab pos="5049712" algn="l"/>
                <a:tab pos="5386253" algn="l"/>
                <a:tab pos="5724382" algn="l"/>
                <a:tab pos="6060923" algn="l"/>
                <a:tab pos="6397465" algn="l"/>
                <a:tab pos="6734007" algn="l"/>
              </a:tabLst>
              <a:defRPr/>
            </a:pP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MS PGothic" panose="020B0600070205080204" pitchFamily="34" charset="-128"/>
                <a:cs typeface="Open Sans" panose="020B0606030504020204" pitchFamily="34" charset="0"/>
                <a:sym typeface="Open Sans"/>
              </a:rPr>
              <a:t>2011-2015 </a:t>
            </a: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MS PGothic" panose="020B0600070205080204" pitchFamily="34" charset="-128"/>
                <a:cs typeface="Open Sans" panose="020B0606030504020204" pitchFamily="34" charset="0"/>
                <a:sym typeface="Open Sans"/>
              </a:rPr>
              <a:t>334 </a:t>
            </a:r>
            <a:r>
              <a:rPr kumimoji="0" lang="fr-FR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MS PGothic" panose="020B0600070205080204" pitchFamily="34" charset="-128"/>
                <a:cs typeface="Open Sans" panose="020B0606030504020204" pitchFamily="34" charset="0"/>
                <a:sym typeface="Open Sans"/>
              </a:rPr>
              <a:t>affec</a:t>
            </a: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MS PGothic" panose="020B0600070205080204" pitchFamily="34" charset="-128"/>
                <a:cs typeface="Open Sans" panose="020B0606030504020204" pitchFamily="34" charset="0"/>
                <a:sym typeface="Open Sans"/>
              </a:rPr>
              <a:t> Psy </a:t>
            </a: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MS PGothic" panose="020B0600070205080204" pitchFamily="34" charset="-128"/>
                <a:cs typeface="Open Sans" panose="020B0606030504020204" pitchFamily="34" charset="0"/>
                <a:sym typeface="Open Sans"/>
              </a:rPr>
              <a:t>(2017 F Moulis) Psychostimulant/ dépendance à 300 mg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61F75E8-6176-692A-82B5-A07DA1843EA8}"/>
              </a:ext>
            </a:extLst>
          </p:cNvPr>
          <p:cNvSpPr/>
          <p:nvPr/>
        </p:nvSpPr>
        <p:spPr>
          <a:xfrm>
            <a:off x="5292726" y="3881438"/>
            <a:ext cx="792163" cy="79216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38843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508" y="258833"/>
            <a:ext cx="7041491" cy="267485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508" y="3005040"/>
            <a:ext cx="7206812" cy="193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161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136" y="282694"/>
            <a:ext cx="5469729" cy="457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733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06942D3-EDDD-0608-5FB9-5072678670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13" t="21616" r="31544" b="17363"/>
          <a:stretch/>
        </p:blipFill>
        <p:spPr>
          <a:xfrm>
            <a:off x="1075174" y="134296"/>
            <a:ext cx="6993653" cy="487490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F43F653-3C99-F6C6-AA64-4E8C96549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8827" y="0"/>
            <a:ext cx="685186" cy="45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35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A6AD3F8F-E562-41C7-9B7B-7C8F1FCDB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987" y="481754"/>
            <a:ext cx="5795387" cy="4603717"/>
          </a:xfrm>
          <a:prstGeom prst="rect">
            <a:avLst/>
          </a:prstGeom>
        </p:spPr>
      </p:pic>
      <p:sp>
        <p:nvSpPr>
          <p:cNvPr id="5" name="Bouée 9">
            <a:extLst>
              <a:ext uri="{FF2B5EF4-FFF2-40B4-BE49-F238E27FC236}">
                <a16:creationId xmlns:a16="http://schemas.microsoft.com/office/drawing/2014/main" id="{E75662A4-DD03-4B5E-9C82-3C7538FC8BE6}"/>
              </a:ext>
            </a:extLst>
          </p:cNvPr>
          <p:cNvSpPr/>
          <p:nvPr/>
        </p:nvSpPr>
        <p:spPr>
          <a:xfrm>
            <a:off x="4093711" y="209508"/>
            <a:ext cx="4128419" cy="852536"/>
          </a:xfrm>
          <a:prstGeom prst="donut">
            <a:avLst>
              <a:gd name="adj" fmla="val 8168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fr-FR" sz="135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Bouée 9">
            <a:extLst>
              <a:ext uri="{FF2B5EF4-FFF2-40B4-BE49-F238E27FC236}">
                <a16:creationId xmlns:a16="http://schemas.microsoft.com/office/drawing/2014/main" id="{A8EE495D-5B42-46FB-803B-B349CE4A3E68}"/>
              </a:ext>
            </a:extLst>
          </p:cNvPr>
          <p:cNvSpPr/>
          <p:nvPr/>
        </p:nvSpPr>
        <p:spPr>
          <a:xfrm>
            <a:off x="4638108" y="3400488"/>
            <a:ext cx="2288040" cy="631790"/>
          </a:xfrm>
          <a:prstGeom prst="donut">
            <a:avLst>
              <a:gd name="adj" fmla="val 816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fr-FR" sz="135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Bouée 9">
            <a:extLst>
              <a:ext uri="{FF2B5EF4-FFF2-40B4-BE49-F238E27FC236}">
                <a16:creationId xmlns:a16="http://schemas.microsoft.com/office/drawing/2014/main" id="{746E25E7-A658-4021-BCF6-28FDDB9C820A}"/>
              </a:ext>
            </a:extLst>
          </p:cNvPr>
          <p:cNvSpPr/>
          <p:nvPr/>
        </p:nvSpPr>
        <p:spPr>
          <a:xfrm>
            <a:off x="6690983" y="3524209"/>
            <a:ext cx="2288040" cy="631790"/>
          </a:xfrm>
          <a:prstGeom prst="donut">
            <a:avLst>
              <a:gd name="adj" fmla="val 8168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fr-FR" sz="135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14CCB91C-3176-A00D-B66A-20F70AD9911F}"/>
              </a:ext>
            </a:extLst>
          </p:cNvPr>
          <p:cNvCxnSpPr/>
          <p:nvPr/>
        </p:nvCxnSpPr>
        <p:spPr>
          <a:xfrm>
            <a:off x="6010709" y="1236324"/>
            <a:ext cx="406958" cy="444640"/>
          </a:xfrm>
          <a:prstGeom prst="line">
            <a:avLst/>
          </a:prstGeom>
          <a:ln w="476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8DA9661C-C688-E7A1-D246-848FEBB977B6}"/>
              </a:ext>
            </a:extLst>
          </p:cNvPr>
          <p:cNvSpPr txBox="1"/>
          <p:nvPr/>
        </p:nvSpPr>
        <p:spPr>
          <a:xfrm>
            <a:off x="7397382" y="1096837"/>
            <a:ext cx="7601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fr-FR" sz="1350" b="1" kern="1200" dirty="0">
                <a:solidFill>
                  <a:srgbClr val="ED7D31"/>
                </a:solidFill>
                <a:latin typeface="Calibri" panose="020F0502020204030204"/>
                <a:ea typeface="+mn-ea"/>
                <a:cs typeface="+mn-cs"/>
              </a:rPr>
              <a:t>SÉVÈRE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C2021FE-7DEE-2EA9-5C3C-16B04D19C762}"/>
              </a:ext>
            </a:extLst>
          </p:cNvPr>
          <p:cNvSpPr txBox="1"/>
          <p:nvPr/>
        </p:nvSpPr>
        <p:spPr>
          <a:xfrm>
            <a:off x="4152819" y="1096837"/>
            <a:ext cx="14571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fr-FR" sz="1350" b="1" kern="1200" dirty="0">
                <a:solidFill>
                  <a:srgbClr val="ED7D31"/>
                </a:solidFill>
                <a:latin typeface="Calibri" panose="020F0502020204030204"/>
                <a:ea typeface="+mn-ea"/>
                <a:cs typeface="+mn-cs"/>
              </a:rPr>
              <a:t>Faible à modérée </a:t>
            </a:r>
          </a:p>
        </p:txBody>
      </p:sp>
      <p:sp>
        <p:nvSpPr>
          <p:cNvPr id="10" name="Bouée 9">
            <a:extLst>
              <a:ext uri="{FF2B5EF4-FFF2-40B4-BE49-F238E27FC236}">
                <a16:creationId xmlns:a16="http://schemas.microsoft.com/office/drawing/2014/main" id="{746E25E7-A658-4021-BCF6-28FDDB9C820A}"/>
              </a:ext>
            </a:extLst>
          </p:cNvPr>
          <p:cNvSpPr/>
          <p:nvPr/>
        </p:nvSpPr>
        <p:spPr>
          <a:xfrm>
            <a:off x="6034560" y="1972362"/>
            <a:ext cx="2845475" cy="517808"/>
          </a:xfrm>
          <a:prstGeom prst="donut">
            <a:avLst>
              <a:gd name="adj" fmla="val 8168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fr-FR" sz="1350" kern="1200" dirty="0">
              <a:solidFill>
                <a:srgbClr val="00B0F0"/>
              </a:solidFill>
              <a:latin typeface="Calibri" panose="020F0502020204030204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24719DE-5A3F-4989-C733-387952C87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05" y="2364945"/>
            <a:ext cx="3250545" cy="2068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DC87A6F-9D85-DD76-30EB-ADDABBB24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05" y="209508"/>
            <a:ext cx="3281082" cy="16996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9457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  <p:bldP spid="8" grpId="0"/>
      <p:bldP spid="9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5891E-A051-4566-A5A9-E6D3BF26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7448" y="86683"/>
            <a:ext cx="7886700" cy="994172"/>
          </a:xfrm>
        </p:spPr>
        <p:txBody>
          <a:bodyPr/>
          <a:lstStyle/>
          <a:p>
            <a:r>
              <a:rPr lang="fr-FR" dirty="0"/>
              <a:t>Mais combien de temps ça prend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D6B4C6-4FA4-44D9-B60C-DB7F42692759}"/>
              </a:ext>
            </a:extLst>
          </p:cNvPr>
          <p:cNvSpPr txBox="1"/>
          <p:nvPr/>
        </p:nvSpPr>
        <p:spPr>
          <a:xfrm>
            <a:off x="3658797" y="642274"/>
            <a:ext cx="3671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buClrTx/>
              <a:defRPr/>
            </a:pPr>
            <a:r>
              <a:rPr lang="fr-FR" sz="2400" b="1" kern="1200" dirty="0">
                <a:solidFill>
                  <a:prstClr val="black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Ebrima" panose="020F0502020204030204" pitchFamily="34" charset="0"/>
              </a:rPr>
              <a:t>une titration IV ?</a:t>
            </a:r>
          </a:p>
        </p:txBody>
      </p:sp>
      <p:sp>
        <p:nvSpPr>
          <p:cNvPr id="4" name="Espace réservé du numéro de diapositive 1">
            <a:extLst>
              <a:ext uri="{FF2B5EF4-FFF2-40B4-BE49-F238E27FC236}">
                <a16:creationId xmlns:a16="http://schemas.microsoft.com/office/drawing/2014/main" id="{1449632C-C3E1-493F-8AC1-1FB1348B3CE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497344" y="4663217"/>
            <a:ext cx="411525" cy="393600"/>
          </a:xfrm>
        </p:spPr>
        <p:txBody>
          <a:bodyPr/>
          <a:lstStyle/>
          <a:p>
            <a:pPr defTabSz="342900">
              <a:buClrTx/>
              <a:defRPr/>
            </a:pPr>
            <a:fld id="{00000000-1234-1234-1234-123412341234}" type="slidenum">
              <a:rPr lang="fr-FR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342900">
                <a:buClrTx/>
                <a:defRPr/>
              </a:pPr>
              <a:t>7</a:t>
            </a:fld>
            <a:endParaRPr lang="fr-FR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3">
            <a:extLst>
              <a:ext uri="{FF2B5EF4-FFF2-40B4-BE49-F238E27FC236}">
                <a16:creationId xmlns:a16="http://schemas.microsoft.com/office/drawing/2014/main" id="{ED753121-1A7D-47E9-8E95-437208F33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718" y="1539470"/>
            <a:ext cx="4433483" cy="5973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Grouper 2">
            <a:extLst>
              <a:ext uri="{FF2B5EF4-FFF2-40B4-BE49-F238E27FC236}">
                <a16:creationId xmlns:a16="http://schemas.microsoft.com/office/drawing/2014/main" id="{398BF511-BE80-453E-B683-DFAB277301B8}"/>
              </a:ext>
            </a:extLst>
          </p:cNvPr>
          <p:cNvGrpSpPr/>
          <p:nvPr/>
        </p:nvGrpSpPr>
        <p:grpSpPr>
          <a:xfrm>
            <a:off x="677432" y="2939455"/>
            <a:ext cx="4136161" cy="1707620"/>
            <a:chOff x="1973877" y="1858248"/>
            <a:chExt cx="5078210" cy="2009877"/>
          </a:xfrm>
        </p:grpSpPr>
        <p:pic>
          <p:nvPicPr>
            <p:cNvPr id="7" name="Image 5">
              <a:extLst>
                <a:ext uri="{FF2B5EF4-FFF2-40B4-BE49-F238E27FC236}">
                  <a16:creationId xmlns:a16="http://schemas.microsoft.com/office/drawing/2014/main" id="{19B4C8BB-972A-4535-B789-D2EAC1C73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3877" y="1858248"/>
              <a:ext cx="5078210" cy="2009877"/>
            </a:xfrm>
            <a:prstGeom prst="rect">
              <a:avLst/>
            </a:prstGeom>
          </p:spPr>
        </p:pic>
        <p:pic>
          <p:nvPicPr>
            <p:cNvPr id="8" name="Image 6">
              <a:extLst>
                <a:ext uri="{FF2B5EF4-FFF2-40B4-BE49-F238E27FC236}">
                  <a16:creationId xmlns:a16="http://schemas.microsoft.com/office/drawing/2014/main" id="{5C7C3BCD-4446-4B2C-BE34-29D68E124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67" b="64736"/>
            <a:stretch/>
          </p:blipFill>
          <p:spPr>
            <a:xfrm>
              <a:off x="5801147" y="3626864"/>
              <a:ext cx="1250940" cy="24126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84149857-495C-4DE1-8EC5-74EF3B64373B}"/>
              </a:ext>
            </a:extLst>
          </p:cNvPr>
          <p:cNvSpPr/>
          <p:nvPr/>
        </p:nvSpPr>
        <p:spPr>
          <a:xfrm>
            <a:off x="1291935" y="4427538"/>
            <a:ext cx="2502777" cy="182164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fr-FR" sz="10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0" name="Connecteur droit avec flèche 10">
            <a:extLst>
              <a:ext uri="{FF2B5EF4-FFF2-40B4-BE49-F238E27FC236}">
                <a16:creationId xmlns:a16="http://schemas.microsoft.com/office/drawing/2014/main" id="{0BE4319B-C503-438B-BCCE-9C594280AF0D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3794712" y="4544584"/>
            <a:ext cx="1364325" cy="362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1">
            <a:extLst>
              <a:ext uri="{FF2B5EF4-FFF2-40B4-BE49-F238E27FC236}">
                <a16:creationId xmlns:a16="http://schemas.microsoft.com/office/drawing/2014/main" id="{B5DE732A-4CF1-47FC-8D23-CAAF45640748}"/>
              </a:ext>
            </a:extLst>
          </p:cNvPr>
          <p:cNvSpPr txBox="1"/>
          <p:nvPr/>
        </p:nvSpPr>
        <p:spPr>
          <a:xfrm>
            <a:off x="5211718" y="3922723"/>
            <a:ext cx="1867403" cy="1061829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r>
              <a:rPr lang="fr-FR" sz="1050" dirty="0">
                <a:solidFill>
                  <a:prstClr val="black"/>
                </a:solidFill>
                <a:latin typeface="Calibri" panose="020F0502020204030204"/>
              </a:rPr>
              <a:t>15 minutes par titration</a:t>
            </a:r>
          </a:p>
          <a:p>
            <a:pPr algn="ctr" defTabSz="685800">
              <a:buClrTx/>
              <a:defRPr/>
            </a:pPr>
            <a:r>
              <a:rPr lang="fr-FR" sz="1050" dirty="0">
                <a:solidFill>
                  <a:prstClr val="black"/>
                </a:solidFill>
                <a:latin typeface="Calibri" panose="020F0502020204030204"/>
              </a:rPr>
              <a:t>x 80 titrations / j au SAU </a:t>
            </a:r>
          </a:p>
          <a:p>
            <a:pPr algn="ctr" defTabSz="685800">
              <a:buClrTx/>
              <a:defRPr/>
            </a:pPr>
            <a:r>
              <a:rPr lang="fr-FR" b="1" dirty="0">
                <a:solidFill>
                  <a:srgbClr val="0000FF"/>
                </a:solidFill>
                <a:latin typeface="Calibri" panose="020F0502020204030204"/>
              </a:rPr>
              <a:t>= 20 h par jour, </a:t>
            </a:r>
            <a:r>
              <a:rPr lang="fr-FR" sz="1200" b="1" dirty="0">
                <a:solidFill>
                  <a:srgbClr val="0000FF"/>
                </a:solidFill>
                <a:latin typeface="Calibri" panose="020F0502020204030204"/>
              </a:rPr>
              <a:t>uniquement dédiées à titrer en morphine </a:t>
            </a:r>
            <a:r>
              <a:rPr lang="mr-IN" sz="1200" b="1" dirty="0">
                <a:solidFill>
                  <a:srgbClr val="0000FF"/>
                </a:solidFill>
                <a:latin typeface="Calibri" panose="020F0502020204030204"/>
                <a:cs typeface="Mangal" panose="02040503050203030202" pitchFamily="18" charset="0"/>
              </a:rPr>
              <a:t>…</a:t>
            </a:r>
            <a:endParaRPr lang="fr-FR" sz="1050" b="1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2" name="ZoneTexte 12">
            <a:extLst>
              <a:ext uri="{FF2B5EF4-FFF2-40B4-BE49-F238E27FC236}">
                <a16:creationId xmlns:a16="http://schemas.microsoft.com/office/drawing/2014/main" id="{39946D3B-929C-4316-A2E8-DCAFD0A8DC14}"/>
              </a:ext>
            </a:extLst>
          </p:cNvPr>
          <p:cNvSpPr txBox="1"/>
          <p:nvPr/>
        </p:nvSpPr>
        <p:spPr>
          <a:xfrm>
            <a:off x="1718958" y="1034185"/>
            <a:ext cx="7447020" cy="5309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r>
              <a:rPr lang="fr-FR" sz="1650" dirty="0">
                <a:solidFill>
                  <a:srgbClr val="ED7D31"/>
                </a:solidFill>
                <a:latin typeface="Calibri"/>
              </a:rPr>
              <a:t>Délai médian </a:t>
            </a:r>
            <a:r>
              <a:rPr lang="fr-FR" sz="1650" dirty="0">
                <a:solidFill>
                  <a:prstClr val="black"/>
                </a:solidFill>
                <a:latin typeface="Calibri"/>
              </a:rPr>
              <a:t>arrivée au SAU – soulagement par la titration = </a:t>
            </a:r>
            <a:r>
              <a:rPr lang="fr-FR" sz="1650" dirty="0">
                <a:solidFill>
                  <a:srgbClr val="ED7D31"/>
                </a:solidFill>
                <a:latin typeface="Calibri"/>
              </a:rPr>
              <a:t>45 minutes</a:t>
            </a:r>
          </a:p>
          <a:p>
            <a:pPr algn="ctr" defTabSz="685800">
              <a:buClrTx/>
              <a:defRPr/>
            </a:pPr>
            <a:r>
              <a:rPr lang="fr-FR" sz="1200" dirty="0">
                <a:solidFill>
                  <a:prstClr val="black"/>
                </a:solidFill>
                <a:latin typeface="Calibri"/>
              </a:rPr>
              <a:t>= délai </a:t>
            </a:r>
            <a:r>
              <a:rPr lang="fr-FR" sz="1200" i="1" dirty="0">
                <a:solidFill>
                  <a:prstClr val="black"/>
                </a:solidFill>
                <a:latin typeface="Calibri"/>
              </a:rPr>
              <a:t>incompressible </a:t>
            </a:r>
            <a:r>
              <a:rPr lang="fr-FR" sz="1200" dirty="0">
                <a:solidFill>
                  <a:prstClr val="black"/>
                </a:solidFill>
                <a:latin typeface="Calibri"/>
              </a:rPr>
              <a:t>tri</a:t>
            </a:r>
            <a:r>
              <a:rPr lang="fr-FR" sz="1200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fr-FR" sz="1200" dirty="0">
                <a:solidFill>
                  <a:prstClr val="black"/>
                </a:solidFill>
                <a:latin typeface="Calibri"/>
              </a:rPr>
              <a:t>IOA-&gt;brancard-&gt;box-&gt;déshabillage-&gt;IDE </a:t>
            </a:r>
            <a:r>
              <a:rPr lang="fr-FR" sz="1200" dirty="0" err="1">
                <a:solidFill>
                  <a:prstClr val="black"/>
                </a:solidFill>
                <a:latin typeface="Calibri" panose="020F0502020204030204"/>
              </a:rPr>
              <a:t>dispo</a:t>
            </a:r>
            <a:r>
              <a:rPr lang="fr-FR" sz="1200" dirty="0">
                <a:solidFill>
                  <a:prstClr val="black"/>
                </a:solidFill>
                <a:latin typeface="Calibri" panose="020F0502020204030204"/>
              </a:rPr>
              <a:t>-&gt;pose VVP-&gt;titration-&gt;soulagement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23C7F1E-CBCF-7F39-8F90-369E90F83761}"/>
              </a:ext>
            </a:extLst>
          </p:cNvPr>
          <p:cNvSpPr txBox="1"/>
          <p:nvPr/>
        </p:nvSpPr>
        <p:spPr>
          <a:xfrm>
            <a:off x="5211718" y="3288977"/>
            <a:ext cx="1813967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fr-FR" sz="1800" kern="1200" dirty="0">
                <a:solidFill>
                  <a:srgbClr val="ED7D31"/>
                </a:solidFill>
                <a:latin typeface="Calibri" panose="020F0502020204030204"/>
                <a:ea typeface="+mn-ea"/>
                <a:cs typeface="+mn-cs"/>
              </a:rPr>
              <a:t>+ 2h aptitude rue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7079120" y="3363476"/>
            <a:ext cx="19330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fr-FR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Patient= DMS=mini 2h45</a:t>
            </a:r>
          </a:p>
          <a:p>
            <a:pPr defTabSz="685800">
              <a:buClrTx/>
              <a:defRPr/>
            </a:pPr>
            <a:r>
              <a:rPr lang="fr-FR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                          maxi&gt;5h!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072326" y="4267586"/>
            <a:ext cx="155516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fr-FR" sz="135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Soignant= sous-TTT</a:t>
            </a:r>
          </a:p>
          <a:p>
            <a:pPr defTabSz="685800">
              <a:buClrTx/>
              <a:defRPr/>
            </a:pPr>
            <a:endParaRPr lang="fr-FR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Connecteur droit avec flèche 10">
            <a:extLst>
              <a:ext uri="{FF2B5EF4-FFF2-40B4-BE49-F238E27FC236}">
                <a16:creationId xmlns:a16="http://schemas.microsoft.com/office/drawing/2014/main" id="{0BE4319B-C503-438B-BCCE-9C594280AF0D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3572692" y="3473643"/>
            <a:ext cx="1639026" cy="44383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id="{4CC4D0BE-2ECB-17B6-7F20-EBC17865A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69" y="229391"/>
            <a:ext cx="1778601" cy="19073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63225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8" name="Google Shape;1418;g314174082d4_0_23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1394" y="1"/>
            <a:ext cx="5730843" cy="3814181"/>
          </a:xfrm>
          <a:prstGeom prst="rect">
            <a:avLst/>
          </a:prstGeom>
          <a:noFill/>
          <a:ln>
            <a:noFill/>
          </a:ln>
        </p:spPr>
      </p:pic>
      <p:sp>
        <p:nvSpPr>
          <p:cNvPr id="1421" name="Google Shape;1421;g314174082d4_0_2335"/>
          <p:cNvSpPr txBox="1"/>
          <p:nvPr/>
        </p:nvSpPr>
        <p:spPr>
          <a:xfrm>
            <a:off x="917419" y="142237"/>
            <a:ext cx="3647025" cy="4468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rmAutofit fontScale="77500" lnSpcReduction="20000"/>
          </a:bodyPr>
          <a:lstStyle/>
          <a:p>
            <a:pPr defTabSz="685800">
              <a:lnSpc>
                <a:spcPct val="90000"/>
              </a:lnSpc>
              <a:buClr>
                <a:srgbClr val="FFFFFF"/>
              </a:buClr>
              <a:buSzPct val="100000"/>
              <a:defRPr/>
            </a:pPr>
            <a:r>
              <a:rPr lang="fr-FR" sz="33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IMPACT DU CROWDING</a:t>
            </a:r>
            <a:endParaRPr sz="1050">
              <a:ea typeface="+mn-ea"/>
            </a:endParaRPr>
          </a:p>
        </p:txBody>
      </p:sp>
      <p:sp>
        <p:nvSpPr>
          <p:cNvPr id="1422" name="Google Shape;1422;g314174082d4_0_2335"/>
          <p:cNvSpPr txBox="1"/>
          <p:nvPr/>
        </p:nvSpPr>
        <p:spPr>
          <a:xfrm>
            <a:off x="6909127" y="3534912"/>
            <a:ext cx="2142675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>
              <a:buSzPts val="1800"/>
              <a:defRPr/>
            </a:pPr>
            <a:r>
              <a:rPr lang="fr-FR" sz="1350" dirty="0">
                <a:solidFill>
                  <a:srgbClr val="FF0000"/>
                </a:solidFill>
                <a:latin typeface="Lustria"/>
                <a:ea typeface="Lustria"/>
                <a:cs typeface="Lustria"/>
                <a:sym typeface="Lustria"/>
              </a:rPr>
              <a:t>Traumatologie</a:t>
            </a:r>
            <a:endParaRPr sz="1050" dirty="0"/>
          </a:p>
          <a:p>
            <a:pPr defTabSz="685800">
              <a:buSzPts val="1800"/>
              <a:defRPr/>
            </a:pPr>
            <a:r>
              <a:rPr lang="fr-FR" sz="1350" dirty="0">
                <a:solidFill>
                  <a:srgbClr val="FF0000"/>
                </a:solidFill>
                <a:latin typeface="Lustria"/>
                <a:ea typeface="Lustria"/>
                <a:cs typeface="Lustria"/>
                <a:sym typeface="Lustria"/>
              </a:rPr>
              <a:t>Âges Extrêmes</a:t>
            </a:r>
            <a:endParaRPr sz="1050" dirty="0"/>
          </a:p>
          <a:p>
            <a:pPr defTabSz="685800">
              <a:buSzPts val="1800"/>
              <a:defRPr/>
            </a:pPr>
            <a:r>
              <a:rPr lang="fr-FR" sz="1350" dirty="0">
                <a:solidFill>
                  <a:srgbClr val="FF0000"/>
                </a:solidFill>
                <a:latin typeface="Lustria"/>
                <a:ea typeface="Lustria"/>
                <a:cs typeface="Lustria"/>
                <a:sym typeface="Lustria"/>
              </a:rPr>
              <a:t>Femmes</a:t>
            </a:r>
            <a:endParaRPr sz="1050" dirty="0"/>
          </a:p>
          <a:p>
            <a:pPr defTabSz="685800">
              <a:buSzPts val="1800"/>
              <a:defRPr/>
            </a:pPr>
            <a:r>
              <a:rPr lang="fr-FR" sz="1350" dirty="0">
                <a:latin typeface="Lustria"/>
                <a:ea typeface="Lustria"/>
                <a:cs typeface="Lustria"/>
                <a:sym typeface="Lustria"/>
              </a:rPr>
              <a:t>Ethnie? </a:t>
            </a:r>
            <a:r>
              <a:rPr lang="fr-FR" sz="1050" dirty="0">
                <a:latin typeface="Lustria"/>
                <a:ea typeface="Lustria"/>
                <a:cs typeface="Lustria"/>
                <a:sym typeface="Lustria"/>
              </a:rPr>
              <a:t>Monde anglosaxon</a:t>
            </a:r>
            <a:endParaRPr sz="750" dirty="0"/>
          </a:p>
          <a:p>
            <a:pPr defTabSz="685800">
              <a:buSzPts val="1800"/>
              <a:defRPr/>
            </a:pPr>
            <a:endParaRPr sz="1350" dirty="0"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1423" name="Google Shape;1423;g314174082d4_0_2335"/>
          <p:cNvSpPr/>
          <p:nvPr/>
        </p:nvSpPr>
        <p:spPr>
          <a:xfrm>
            <a:off x="6671132" y="3291937"/>
            <a:ext cx="2316825" cy="3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defTabSz="685800">
              <a:buSzPts val="2000"/>
              <a:defRPr/>
            </a:pPr>
            <a:r>
              <a:rPr lang="fr-FR" sz="1500" b="1" dirty="0">
                <a:latin typeface="Lustria"/>
                <a:ea typeface="Lustria"/>
                <a:cs typeface="Lustria"/>
                <a:sym typeface="Lustria"/>
              </a:rPr>
              <a:t>« facteurs de risques »</a:t>
            </a:r>
            <a:endParaRPr sz="1050" dirty="0"/>
          </a:p>
        </p:txBody>
      </p:sp>
      <p:pic>
        <p:nvPicPr>
          <p:cNvPr id="1424" name="Google Shape;1424;g314174082d4_0_2335" descr="Homme avec can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56941" y="4420702"/>
            <a:ext cx="549600" cy="5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5" name="Google Shape;1425;g314174082d4_0_2335" descr="Frond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54877" y="4420702"/>
            <a:ext cx="446774" cy="446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6" name="Google Shape;1426;g314174082d4_0_2335" descr="Femme contou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66129" y="4445714"/>
            <a:ext cx="464840" cy="46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7" name="Google Shape;1427;g314174082d4_0_2335" descr="Bébé à quatre pattes contour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73485" y="4454746"/>
            <a:ext cx="446774" cy="4467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FC78C364-D7D5-729C-5F6F-E5A6BF76C86C}"/>
              </a:ext>
            </a:extLst>
          </p:cNvPr>
          <p:cNvGrpSpPr/>
          <p:nvPr/>
        </p:nvGrpSpPr>
        <p:grpSpPr>
          <a:xfrm>
            <a:off x="681394" y="864863"/>
            <a:ext cx="7645369" cy="3737887"/>
            <a:chOff x="908525" y="1153150"/>
            <a:chExt cx="10193825" cy="4983849"/>
          </a:xfrm>
        </p:grpSpPr>
        <p:pic>
          <p:nvPicPr>
            <p:cNvPr id="1419" name="Google Shape;1419;g314174082d4_0_233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692050" y="1153150"/>
              <a:ext cx="6410300" cy="22709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420" name="Google Shape;1420;g314174082d4_0_2335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749572" y="3516633"/>
              <a:ext cx="5426083" cy="872616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13DA3FBD-47D9-566D-08F2-5870F60FA781}"/>
                </a:ext>
              </a:extLst>
            </p:cNvPr>
            <p:cNvSpPr txBox="1"/>
            <p:nvPr/>
          </p:nvSpPr>
          <p:spPr>
            <a:xfrm>
              <a:off x="908525" y="5275224"/>
              <a:ext cx="6097772" cy="861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buClrTx/>
                <a:defRPr/>
              </a:pPr>
              <a:r>
                <a:rPr lang="en-US" sz="900" b="1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Poor care was defined by 3 outcomes: </a:t>
              </a:r>
            </a:p>
            <a:p>
              <a:pPr marL="214313" indent="-214313" defTabSz="685800">
                <a:buClrTx/>
                <a:buFontTx/>
                <a:buChar char="-"/>
                <a:defRPr/>
              </a:pPr>
              <a:r>
                <a:rPr lang="en-US" sz="9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not receiving treatment with pain medication while in the ED</a:t>
              </a:r>
            </a:p>
            <a:p>
              <a:pPr marL="214313" indent="-214313" defTabSz="685800">
                <a:buClrTx/>
                <a:buFontTx/>
                <a:buChar char="-"/>
                <a:defRPr/>
              </a:pPr>
              <a:r>
                <a:rPr lang="en-US" sz="9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a delay (&gt;1 hour) from triage to first pain medication </a:t>
              </a:r>
            </a:p>
            <a:p>
              <a:pPr marL="214313" indent="-214313" defTabSz="685800">
                <a:buClrTx/>
                <a:buFontTx/>
                <a:buChar char="-"/>
                <a:defRPr/>
              </a:pPr>
              <a:r>
                <a:rPr lang="en-US" sz="900" kern="120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and a delay (&gt;1 hour) from room placement to first pain medication</a:t>
              </a:r>
              <a:endParaRPr lang="fr-FR" sz="9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726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2" grpId="0"/>
      <p:bldP spid="14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B15192E-F240-8501-1A05-FD46014938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450" b="4817"/>
          <a:stretch/>
        </p:blipFill>
        <p:spPr>
          <a:xfrm>
            <a:off x="2642607" y="0"/>
            <a:ext cx="6501394" cy="5143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2F53EDA-1207-4424-45CC-206A4C3FC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424" y="1408876"/>
            <a:ext cx="5566508" cy="1162874"/>
          </a:xfrm>
        </p:spPr>
        <p:txBody>
          <a:bodyPr anchor="b">
            <a:normAutofit fontScale="90000"/>
          </a:bodyPr>
          <a:lstStyle/>
          <a:p>
            <a:pPr algn="l"/>
            <a:r>
              <a:rPr lang="fr-FR" sz="3600" dirty="0"/>
              <a:t>Le temps </a:t>
            </a:r>
            <a:br>
              <a:rPr lang="fr-FR" sz="3600" dirty="0"/>
            </a:br>
            <a:r>
              <a:rPr lang="fr-FR" sz="3600" dirty="0"/>
              <a:t>c’est de la douleur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46110F79-D554-D903-48DB-2CF9A371BABB}"/>
              </a:ext>
            </a:extLst>
          </p:cNvPr>
          <p:cNvGrpSpPr/>
          <p:nvPr/>
        </p:nvGrpSpPr>
        <p:grpSpPr>
          <a:xfrm>
            <a:off x="2457641" y="2804863"/>
            <a:ext cx="6342256" cy="2237745"/>
            <a:chOff x="378144" y="481656"/>
            <a:chExt cx="8456341" cy="298366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1F6725C-8B71-620D-A976-EEB5D5B3D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8144" y="481656"/>
              <a:ext cx="8314140" cy="25681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02B3228-0BE5-D081-B9E9-76C36C57FB2A}"/>
                </a:ext>
              </a:extLst>
            </p:cNvPr>
            <p:cNvSpPr/>
            <p:nvPr/>
          </p:nvSpPr>
          <p:spPr>
            <a:xfrm>
              <a:off x="759913" y="3065207"/>
              <a:ext cx="8074572" cy="400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buClrTx/>
              </a:pPr>
              <a:r>
                <a:rPr lang="fr-FR" sz="1350" kern="1200" dirty="0">
                  <a:solidFill>
                    <a:prstClr val="black"/>
                  </a:solidFill>
                  <a:latin typeface="Perpetua"/>
                  <a:ea typeface="+mn-ea"/>
                </a:rPr>
                <a:t>ACAD EMERG MED • </a:t>
              </a:r>
              <a:r>
                <a:rPr lang="fr-FR" sz="1350" kern="1200" dirty="0" err="1">
                  <a:solidFill>
                    <a:prstClr val="black"/>
                  </a:solidFill>
                  <a:latin typeface="Perpetua"/>
                  <a:ea typeface="+mn-ea"/>
                </a:rPr>
                <a:t>December</a:t>
              </a:r>
              <a:r>
                <a:rPr lang="fr-FR" sz="1350" kern="1200" dirty="0">
                  <a:solidFill>
                    <a:prstClr val="black"/>
                  </a:solidFill>
                  <a:latin typeface="Perpetua"/>
                  <a:ea typeface="+mn-ea"/>
                </a:rPr>
                <a:t> 2008, Vol. 15, No. 12 • www.aemj.org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318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theme1.xml><?xml version="1.0" encoding="utf-8"?>
<a:theme xmlns:a="http://schemas.openxmlformats.org/drawingml/2006/main" name="Mental Health and Well-being - Health - 10th Grade by Slidesgo">
  <a:themeElements>
    <a:clrScheme name="Personnalisé 3">
      <a:dk1>
        <a:srgbClr val="75103D"/>
      </a:dk1>
      <a:lt1>
        <a:srgbClr val="EFEFEF"/>
      </a:lt1>
      <a:dk2>
        <a:srgbClr val="EB5C5C"/>
      </a:dk2>
      <a:lt2>
        <a:srgbClr val="EFEFEF"/>
      </a:lt2>
      <a:accent1>
        <a:srgbClr val="EB5C5C"/>
      </a:accent1>
      <a:accent2>
        <a:srgbClr val="4B7BC6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42520"/>
      </a:hlink>
      <a:folHlink>
        <a:srgbClr val="FFC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GradientUnivers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68169560.tgt.Office_48167117_TF89338750_Win32_OJ107391201.potx" id="{1C224FCB-FAC2-4FCD-A27F-E93ABE855DC1}" vid="{2BD8131D-7735-4690-88D8-2BC40D8B4199}"/>
    </a:ext>
  </a:extLst>
</a:theme>
</file>

<file path=ppt/theme/theme11.xml><?xml version="1.0" encoding="utf-8"?>
<a:theme xmlns:a="http://schemas.openxmlformats.org/drawingml/2006/main" name="3_Thème Office">
  <a:themeElements>
    <a:clrScheme name="Custom 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030A0"/>
      </a:accent1>
      <a:accent2>
        <a:srgbClr val="404040"/>
      </a:accent2>
      <a:accent3>
        <a:srgbClr val="7F7F7F"/>
      </a:accent3>
      <a:accent4>
        <a:srgbClr val="C7A2E3"/>
      </a:accent4>
      <a:accent5>
        <a:srgbClr val="48A1FA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6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4308092_TF33468121.potx" id="{08873370-8F22-44EF-9693-D38B02798A68}" vid="{32DDEFDF-3A3D-4655-B329-A6C8236D0FB3}"/>
    </a:ext>
  </a:extLst>
</a:theme>
</file>

<file path=ppt/theme/theme1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Capitaux">
  <a:themeElements>
    <a:clrScheme name="Capitaux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pitaux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apitaux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6_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7.xml><?xml version="1.0" encoding="utf-8"?>
<a:theme xmlns:a="http://schemas.openxmlformats.org/drawingml/2006/main" name="GradientUnivers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68169560.tgt.Office_48167117_TF89338750_Win32_OJ107391201.potx" id="{1C224FCB-FAC2-4FCD-A27F-E93ABE855DC1}" vid="{2BD8131D-7735-4690-88D8-2BC40D8B4199}"/>
    </a:ext>
  </a:extLst>
</a:theme>
</file>

<file path=ppt/theme/theme1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estaltVTI">
  <a:themeElements>
    <a:clrScheme name="Gestalt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Gestal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staltVTI" id="{4F87C71D-53D1-4B71-BF97-FD0EA4B25665}" vid="{A110AFC4-8D8A-4C02-8885-7BA370B379B5}"/>
    </a:ext>
  </a:extLst>
</a:theme>
</file>

<file path=ppt/theme/theme3.xml><?xml version="1.0" encoding="utf-8"?>
<a:theme xmlns:a="http://schemas.openxmlformats.org/drawingml/2006/main" name="Présentation de formation à la vente">
  <a:themeElements>
    <a:clrScheme name="Sales Training_final2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Sales Training_final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92150" marR="0" indent="-347663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Pct val="70000"/>
          <a:buFont typeface="Wingdings" pitchFamily="2" charset="2"/>
          <a:buChar char="l"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92150" marR="0" indent="-347663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Pct val="70000"/>
          <a:buFont typeface="Wingdings" pitchFamily="2" charset="2"/>
          <a:buChar char="l"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ales Training_final2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es Training_final2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es Training_final2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es Training_final2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es Training_final2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es Training_final2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es Training_final2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es Training_final2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les Training_final2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les Training_final2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_26713407_TF02819076" id="{D470FB81-74E0-44AC-BD60-97E6EE78B17D}" vid="{76F297A4-3D4F-44FE-84A2-1CAEF5905080}"/>
    </a:ext>
  </a:extLst>
</a:theme>
</file>

<file path=ppt/theme/theme4.xml><?xml version="1.0" encoding="utf-8"?>
<a:theme xmlns:a="http://schemas.openxmlformats.org/drawingml/2006/main" name="5_GradientUnivers">
  <a:themeElements>
    <a:clrScheme name="Gradient">
      <a:dk1>
        <a:srgbClr val="000000"/>
      </a:dk1>
      <a:lt1>
        <a:srgbClr val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GradientUnivers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68169560.tgt.Office_48167117_TF89338750_Win32_OJ107391201.potx" id="{1C224FCB-FAC2-4FCD-A27F-E93ABE855DC1}" vid="{2BD8131D-7735-4690-88D8-2BC40D8B4199}"/>
    </a:ext>
  </a:extLst>
</a:theme>
</file>

<file path=ppt/theme/theme6.xml><?xml version="1.0" encoding="utf-8"?>
<a:theme xmlns:a="http://schemas.openxmlformats.org/drawingml/2006/main" name="1_GradientUnivers">
  <a:themeElements>
    <a:clrScheme name="Gradient">
      <a:dk1>
        <a:srgbClr val="000000"/>
      </a:dk1>
      <a:lt1>
        <a:srgbClr val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GradientUnivers">
  <a:themeElements>
    <a:clrScheme name="Gradient">
      <a:dk1>
        <a:srgbClr val="000000"/>
      </a:dk1>
      <a:lt1>
        <a:srgbClr val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GradientUnivers">
  <a:themeElements>
    <a:clrScheme name="Gradient">
      <a:dk1>
        <a:srgbClr val="000000"/>
      </a:dk1>
      <a:lt1>
        <a:srgbClr val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2171</Words>
  <Application>Microsoft Office PowerPoint</Application>
  <PresentationFormat>Affichage à l'écran (16:9)</PresentationFormat>
  <Paragraphs>372</Paragraphs>
  <Slides>54</Slides>
  <Notes>28</Notes>
  <HiddenSlides>0</HiddenSlides>
  <MMClips>0</MMClips>
  <ScaleCrop>false</ScaleCrop>
  <HeadingPairs>
    <vt:vector size="8" baseType="variant">
      <vt:variant>
        <vt:lpstr>Polices utilisées</vt:lpstr>
      </vt:variant>
      <vt:variant>
        <vt:i4>29</vt:i4>
      </vt:variant>
      <vt:variant>
        <vt:lpstr>Thème</vt:lpstr>
      </vt:variant>
      <vt:variant>
        <vt:i4>17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54</vt:i4>
      </vt:variant>
    </vt:vector>
  </HeadingPairs>
  <TitlesOfParts>
    <vt:vector size="101" baseType="lpstr">
      <vt:lpstr>Helvetica Neue</vt:lpstr>
      <vt:lpstr>Comic Sans MS</vt:lpstr>
      <vt:lpstr>Aptos</vt:lpstr>
      <vt:lpstr>Tahoma</vt:lpstr>
      <vt:lpstr>Merriweather Sans</vt:lpstr>
      <vt:lpstr>Century Gothic</vt:lpstr>
      <vt:lpstr>Wingdings</vt:lpstr>
      <vt:lpstr>Arial</vt:lpstr>
      <vt:lpstr>Open Sans</vt:lpstr>
      <vt:lpstr>Neue Haas Grotesk Text Pro</vt:lpstr>
      <vt:lpstr>Calibri</vt:lpstr>
      <vt:lpstr>Lustria</vt:lpstr>
      <vt:lpstr>DM Sans</vt:lpstr>
      <vt:lpstr>BlinkMacSystemFont</vt:lpstr>
      <vt:lpstr>Aptos Display</vt:lpstr>
      <vt:lpstr>Perpetua</vt:lpstr>
      <vt:lpstr>Wingdings 2</vt:lpstr>
      <vt:lpstr>Univers</vt:lpstr>
      <vt:lpstr>Bierstadt</vt:lpstr>
      <vt:lpstr>Symbol</vt:lpstr>
      <vt:lpstr>Times New Roman</vt:lpstr>
      <vt:lpstr>Play</vt:lpstr>
      <vt:lpstr>Times</vt:lpstr>
      <vt:lpstr>Noto Sans Symbols</vt:lpstr>
      <vt:lpstr>ElsevierGulliver</vt:lpstr>
      <vt:lpstr>Calibri Light</vt:lpstr>
      <vt:lpstr>Franklin Gothic Book</vt:lpstr>
      <vt:lpstr>MS PGothic</vt:lpstr>
      <vt:lpstr>Anaheim</vt:lpstr>
      <vt:lpstr>Mental Health and Well-being - Health - 10th Grade by Slidesgo</vt:lpstr>
      <vt:lpstr>GestaltVTI</vt:lpstr>
      <vt:lpstr>Présentation de formation à la vente</vt:lpstr>
      <vt:lpstr>5_GradientUnivers</vt:lpstr>
      <vt:lpstr>3_GradientUnivers</vt:lpstr>
      <vt:lpstr>1_GradientUnivers</vt:lpstr>
      <vt:lpstr>2_GradientUnivers</vt:lpstr>
      <vt:lpstr>2_Thème Office</vt:lpstr>
      <vt:lpstr>4_GradientUnivers</vt:lpstr>
      <vt:lpstr>8_GradientUnivers</vt:lpstr>
      <vt:lpstr>3_Thème Office</vt:lpstr>
      <vt:lpstr>Simple Light</vt:lpstr>
      <vt:lpstr>Thème Office</vt:lpstr>
      <vt:lpstr>Capitaux</vt:lpstr>
      <vt:lpstr>Office Theme</vt:lpstr>
      <vt:lpstr>6_Thème Office</vt:lpstr>
      <vt:lpstr>GradientUnivers</vt:lpstr>
      <vt:lpstr>Feuille de calcul</vt:lpstr>
      <vt:lpstr>Médicaments antalgiques Disponibles en IOA</vt:lpstr>
      <vt:lpstr>Sommaire</vt:lpstr>
      <vt:lpstr>Pourquoi? La douleur sévère </vt:lpstr>
      <vt:lpstr>MU= Quelle douleur</vt:lpstr>
      <vt:lpstr>EPIDEMIOLOGIE</vt:lpstr>
      <vt:lpstr>Présentation PowerPoint</vt:lpstr>
      <vt:lpstr>Mais combien de temps ça prend</vt:lpstr>
      <vt:lpstr>Présentation PowerPoint</vt:lpstr>
      <vt:lpstr>Le temps  c’est de la douleur</vt:lpstr>
      <vt:lpstr>Evaluation Objectif routine</vt:lpstr>
      <vt:lpstr>Présentation PowerPoint</vt:lpstr>
      <vt:lpstr>Classes antalgiques</vt:lpstr>
      <vt:lpstr>Nociception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Encore plus rapide?</vt:lpstr>
      <vt:lpstr>Présentation PowerPoint</vt:lpstr>
      <vt:lpstr>Présentation PowerPoint</vt:lpstr>
      <vt:lpstr>Présentation PowerPoint</vt:lpstr>
      <vt:lpstr>Présentation PowerPoint</vt:lpstr>
      <vt:lpstr>Fentanyl /Sufentanyl INasal</vt:lpstr>
      <vt:lpstr>Présentation PowerPoint</vt:lpstr>
      <vt:lpstr> Patients with moderate pain (NRS 4–6) </vt:lpstr>
      <vt:lpstr>Etudes cliniques VS SOC?</vt:lpstr>
      <vt:lpstr>Les diaboliques</vt:lpstr>
      <vt:lpstr>Présentation PowerPoint</vt:lpstr>
      <vt:lpstr>Présentation PowerPoint</vt:lpstr>
      <vt:lpstr>CRISIS</vt:lpstr>
      <vt:lpstr>Présentation PowerPoint</vt:lpstr>
      <vt:lpstr>Présentation PowerPoint</vt:lpstr>
      <vt:lpstr>Présentation PowerPoint</vt:lpstr>
      <vt:lpstr>TRAMA-DON’T !!!!!</vt:lpstr>
      <vt:lpstr>Présentation PowerPoint</vt:lpstr>
      <vt:lpstr>Présentation PowerPoint</vt:lpstr>
      <vt:lpstr>Craintes des AINS</vt:lpstr>
      <vt:lpstr>Le raisonnement</vt:lpstr>
      <vt:lpstr>Présentation PowerPoint</vt:lpstr>
      <vt:lpstr>Tri douleur (FRENCH?)?</vt:lpstr>
      <vt:lpstr>La fin des paliers?</vt:lpstr>
      <vt:lpstr>Présentation PowerPoint</vt:lpstr>
      <vt:lpstr>Présentation PowerPoint</vt:lpstr>
      <vt:lpstr>Personnalisation VS Ubiquité</vt:lpstr>
      <vt:lpstr>Présentation PowerPoint</vt:lpstr>
      <vt:lpstr>Amélioration de la filiarisation?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Médicaments antalgiques Disponibles en IOA</dc:title>
  <dc:creator>LVOVSCHI, Virginie</dc:creator>
  <cp:lastModifiedBy>Virginie Eve Lvovschi</cp:lastModifiedBy>
  <cp:revision>3</cp:revision>
  <dcterms:modified xsi:type="dcterms:W3CDTF">2025-09-25T06:13:24Z</dcterms:modified>
</cp:coreProperties>
</file>